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png" ContentType="image/pn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300" b="1"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6500"/>
                </a:solidFill>
                <a:latin typeface="Tahoma"/>
                <a:cs typeface="Tahoma"/>
              </a:defRPr>
            </a:lvl1pPr>
          </a:lstStyle>
          <a:p/>
        </p:txBody>
      </p:sp>
      <p:sp>
        <p:nvSpPr>
          <p:cNvPr id="3" name="Holder 3"/>
          <p:cNvSpPr>
            <a:spLocks noGrp="1"/>
          </p:cNvSpPr>
          <p:nvPr>
            <p:ph type="body" idx="1"/>
          </p:nvPr>
        </p:nvSpPr>
        <p:spPr/>
        <p:txBody>
          <a:bodyPr lIns="0" tIns="0" rIns="0" bIns="0"/>
          <a:lstStyle>
            <a:lvl1pPr>
              <a:defRPr sz="1600" b="0" i="0">
                <a:solidFill>
                  <a:schemeClr val="tx1"/>
                </a:solidFill>
                <a:latin typeface="Tahoma"/>
                <a:cs typeface="Tahoma"/>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300" b="1"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6500"/>
                </a:solidFill>
                <a:latin typeface="Tahoma"/>
                <a:cs typeface="Tahoma"/>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1300" b="1"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6500"/>
                </a:solidFill>
                <a:latin typeface="Tahoma"/>
                <a:cs typeface="Tahoma"/>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1300" b="1"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1300" b="1"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377694" y="1203452"/>
            <a:ext cx="2940685" cy="696594"/>
          </a:xfrm>
          <a:prstGeom prst="rect">
            <a:avLst/>
          </a:prstGeom>
        </p:spPr>
        <p:txBody>
          <a:bodyPr wrap="square" lIns="0" tIns="0" rIns="0" bIns="0">
            <a:spAutoFit/>
          </a:bodyPr>
          <a:lstStyle>
            <a:lvl1pPr>
              <a:defRPr sz="2200" b="0" i="0">
                <a:solidFill>
                  <a:srgbClr val="006500"/>
                </a:solidFill>
                <a:latin typeface="Tahoma"/>
                <a:cs typeface="Tahoma"/>
              </a:defRPr>
            </a:lvl1pPr>
          </a:lstStyle>
          <a:p/>
        </p:txBody>
      </p:sp>
      <p:sp>
        <p:nvSpPr>
          <p:cNvPr id="3" name="Holder 3"/>
          <p:cNvSpPr>
            <a:spLocks noGrp="1"/>
          </p:cNvSpPr>
          <p:nvPr>
            <p:ph type="body" idx="1"/>
          </p:nvPr>
        </p:nvSpPr>
        <p:spPr>
          <a:xfrm>
            <a:off x="1734820" y="1872021"/>
            <a:ext cx="4291330" cy="2329815"/>
          </a:xfrm>
          <a:prstGeom prst="rect">
            <a:avLst/>
          </a:prstGeom>
        </p:spPr>
        <p:txBody>
          <a:bodyPr wrap="square" lIns="0" tIns="0" rIns="0" bIns="0">
            <a:spAutoFit/>
          </a:bodyPr>
          <a:lstStyle>
            <a:lvl1pPr>
              <a:defRPr sz="1600" b="0" i="0">
                <a:solidFill>
                  <a:schemeClr val="tx1"/>
                </a:solidFill>
                <a:latin typeface="Tahoma"/>
                <a:cs typeface="Tahoma"/>
              </a:defRPr>
            </a:lvl1pPr>
          </a:lstStyle>
          <a:p/>
        </p:txBody>
      </p:sp>
      <p:sp>
        <p:nvSpPr>
          <p:cNvPr id="4" name="Holder 4"/>
          <p:cNvSpPr>
            <a:spLocks noGrp="1"/>
          </p:cNvSpPr>
          <p:nvPr>
            <p:ph type="ftr" idx="5" sz="quarter"/>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7211312" y="9570893"/>
            <a:ext cx="261620" cy="225425"/>
          </a:xfrm>
          <a:prstGeom prst="rect">
            <a:avLst/>
          </a:prstGeom>
        </p:spPr>
        <p:txBody>
          <a:bodyPr wrap="square" lIns="0" tIns="0" rIns="0" bIns="0">
            <a:spAutoFit/>
          </a:bodyPr>
          <a:lstStyle>
            <a:lvl1pPr>
              <a:defRPr sz="1300" b="1"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cmu.edu/%7Eawm" TargetMode="External"/><Relationship Id="rId3" Type="http://schemas.openxmlformats.org/officeDocument/2006/relationships/hyperlink" Target="mailto:awm@cs.cmu.edu" TargetMode="External"/><Relationship Id="rId4" Type="http://schemas.openxmlformats.org/officeDocument/2006/relationships/hyperlink" Target="http://www.cs.cmu.edu/%7Eawm/tutorials" TargetMode="External"/><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7.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utonlab.org/pap.html)" TargetMode="Externa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36820" y="4435094"/>
            <a:ext cx="617855" cy="132715"/>
          </a:xfrm>
          <a:prstGeom prst="rect">
            <a:avLst/>
          </a:prstGeom>
        </p:spPr>
        <p:txBody>
          <a:bodyPr wrap="square" lIns="0" tIns="12700" rIns="0" bIns="0" rtlCol="0" vert="horz">
            <a:spAutoFit/>
          </a:bodyPr>
          <a:lstStyle/>
          <a:p>
            <a:pPr>
              <a:lnSpc>
                <a:spcPct val="100000"/>
              </a:lnSpc>
              <a:spcBef>
                <a:spcPts val="100"/>
              </a:spcBef>
            </a:pPr>
            <a:r>
              <a:rPr dirty="0" sz="700" spc="-5">
                <a:solidFill>
                  <a:srgbClr val="1C1C1C"/>
                </a:solidFill>
                <a:latin typeface="Tahoma"/>
                <a:cs typeface="Tahoma"/>
              </a:rPr>
              <a:t>Nov 16th,</a:t>
            </a:r>
            <a:r>
              <a:rPr dirty="0" sz="700" spc="-55">
                <a:solidFill>
                  <a:srgbClr val="1C1C1C"/>
                </a:solidFill>
                <a:latin typeface="Tahoma"/>
                <a:cs typeface="Tahoma"/>
              </a:rPr>
              <a:t> </a:t>
            </a:r>
            <a:r>
              <a:rPr dirty="0" sz="700" spc="-10">
                <a:solidFill>
                  <a:srgbClr val="1C1C1C"/>
                </a:solidFill>
                <a:latin typeface="Tahoma"/>
                <a:cs typeface="Tahoma"/>
              </a:rPr>
              <a:t>2001</a:t>
            </a:r>
            <a:endParaRPr sz="700">
              <a:latin typeface="Tahoma"/>
              <a:cs typeface="Tahoma"/>
            </a:endParaRPr>
          </a:p>
        </p:txBody>
      </p:sp>
      <p:sp>
        <p:nvSpPr>
          <p:cNvPr id="3" name="object 3"/>
          <p:cNvSpPr txBox="1"/>
          <p:nvPr/>
        </p:nvSpPr>
        <p:spPr>
          <a:xfrm>
            <a:off x="2124453" y="4435094"/>
            <a:ext cx="1478915" cy="132715"/>
          </a:xfrm>
          <a:prstGeom prst="rect">
            <a:avLst/>
          </a:prstGeom>
        </p:spPr>
        <p:txBody>
          <a:bodyPr wrap="square" lIns="0" tIns="12700" rIns="0" bIns="0" rtlCol="0" vert="horz">
            <a:spAutoFit/>
          </a:bodyPr>
          <a:lstStyle/>
          <a:p>
            <a:pPr>
              <a:lnSpc>
                <a:spcPct val="100000"/>
              </a:lnSpc>
              <a:spcBef>
                <a:spcPts val="100"/>
              </a:spcBef>
            </a:pPr>
            <a:r>
              <a:rPr dirty="0" sz="700" spc="-5">
                <a:solidFill>
                  <a:srgbClr val="1C1C1C"/>
                </a:solidFill>
                <a:latin typeface="Tahoma"/>
                <a:cs typeface="Tahoma"/>
              </a:rPr>
              <a:t>Copyright </a:t>
            </a:r>
            <a:r>
              <a:rPr dirty="0" sz="700">
                <a:solidFill>
                  <a:srgbClr val="1C1C1C"/>
                </a:solidFill>
                <a:latin typeface="Tahoma"/>
                <a:cs typeface="Tahoma"/>
              </a:rPr>
              <a:t>© </a:t>
            </a:r>
            <a:r>
              <a:rPr dirty="0" sz="700" spc="-5">
                <a:solidFill>
                  <a:srgbClr val="1C1C1C"/>
                </a:solidFill>
                <a:latin typeface="Tahoma"/>
                <a:cs typeface="Tahoma"/>
              </a:rPr>
              <a:t>2001, Andrew </a:t>
            </a:r>
            <a:r>
              <a:rPr dirty="0" sz="700">
                <a:solidFill>
                  <a:srgbClr val="1C1C1C"/>
                </a:solidFill>
                <a:latin typeface="Tahoma"/>
                <a:cs typeface="Tahoma"/>
              </a:rPr>
              <a:t>W.</a:t>
            </a:r>
            <a:r>
              <a:rPr dirty="0" sz="700" spc="-15">
                <a:solidFill>
                  <a:srgbClr val="1C1C1C"/>
                </a:solidFill>
                <a:latin typeface="Tahoma"/>
                <a:cs typeface="Tahoma"/>
              </a:rPr>
              <a:t> </a:t>
            </a:r>
            <a:r>
              <a:rPr dirty="0" sz="700" spc="-5">
                <a:solidFill>
                  <a:srgbClr val="1C1C1C"/>
                </a:solidFill>
                <a:latin typeface="Tahoma"/>
                <a:cs typeface="Tahoma"/>
              </a:rPr>
              <a:t>Moore</a:t>
            </a:r>
            <a:endParaRPr sz="700">
              <a:latin typeface="Tahoma"/>
              <a:cs typeface="Tahoma"/>
            </a:endParaRPr>
          </a:p>
        </p:txBody>
      </p:sp>
      <p:sp>
        <p:nvSpPr>
          <p:cNvPr id="4" name="object 4"/>
          <p:cNvSpPr txBox="1">
            <a:spLocks noGrp="1"/>
          </p:cNvSpPr>
          <p:nvPr>
            <p:ph type="title"/>
          </p:nvPr>
        </p:nvSpPr>
        <p:spPr>
          <a:xfrm>
            <a:off x="2598673" y="1378710"/>
            <a:ext cx="2534920" cy="1397000"/>
          </a:xfrm>
          <a:prstGeom prst="rect"/>
        </p:spPr>
        <p:txBody>
          <a:bodyPr wrap="square" lIns="0" tIns="12700" rIns="0" bIns="0" rtlCol="0" vert="horz">
            <a:spAutoFit/>
          </a:bodyPr>
          <a:lstStyle/>
          <a:p>
            <a:pPr algn="just" marL="120650" marR="5080" indent="-108585">
              <a:lnSpc>
                <a:spcPct val="100000"/>
              </a:lnSpc>
              <a:spcBef>
                <a:spcPts val="100"/>
              </a:spcBef>
            </a:pPr>
            <a:r>
              <a:rPr dirty="0" sz="3000" spc="-5" b="1">
                <a:latin typeface="Tahoma"/>
                <a:cs typeface="Tahoma"/>
              </a:rPr>
              <a:t>K-means</a:t>
            </a:r>
            <a:r>
              <a:rPr dirty="0" sz="3000" spc="-80" b="1">
                <a:latin typeface="Tahoma"/>
                <a:cs typeface="Tahoma"/>
              </a:rPr>
              <a:t> </a:t>
            </a:r>
            <a:r>
              <a:rPr dirty="0" sz="3000" spc="-10" b="1">
                <a:latin typeface="Tahoma"/>
                <a:cs typeface="Tahoma"/>
              </a:rPr>
              <a:t>and  Hierarchical  Clustering</a:t>
            </a:r>
            <a:endParaRPr sz="3000">
              <a:latin typeface="Tahoma"/>
              <a:cs typeface="Tahoma"/>
            </a:endParaRPr>
          </a:p>
        </p:txBody>
      </p:sp>
      <p:sp>
        <p:nvSpPr>
          <p:cNvPr id="5" name="object 5"/>
          <p:cNvSpPr txBox="1"/>
          <p:nvPr/>
        </p:nvSpPr>
        <p:spPr>
          <a:xfrm>
            <a:off x="2921000" y="2874517"/>
            <a:ext cx="2158365" cy="1343025"/>
          </a:xfrm>
          <a:prstGeom prst="rect">
            <a:avLst/>
          </a:prstGeom>
        </p:spPr>
        <p:txBody>
          <a:bodyPr wrap="square" lIns="0" tIns="12700" rIns="0" bIns="0" rtlCol="0" vert="horz">
            <a:spAutoFit/>
          </a:bodyPr>
          <a:lstStyle/>
          <a:p>
            <a:pPr algn="ctr" marL="397510" marR="389890">
              <a:lnSpc>
                <a:spcPct val="119600"/>
              </a:lnSpc>
              <a:spcBef>
                <a:spcPts val="100"/>
              </a:spcBef>
            </a:pPr>
            <a:r>
              <a:rPr dirty="0" sz="1200" spc="-5" b="1">
                <a:latin typeface="Tahoma"/>
                <a:cs typeface="Tahoma"/>
              </a:rPr>
              <a:t>Andrew W.</a:t>
            </a:r>
            <a:r>
              <a:rPr dirty="0" sz="1200" spc="-70" b="1">
                <a:latin typeface="Tahoma"/>
                <a:cs typeface="Tahoma"/>
              </a:rPr>
              <a:t> </a:t>
            </a:r>
            <a:r>
              <a:rPr dirty="0" sz="1200" spc="-10" b="1">
                <a:latin typeface="Tahoma"/>
                <a:cs typeface="Tahoma"/>
              </a:rPr>
              <a:t>Moore  </a:t>
            </a:r>
            <a:r>
              <a:rPr dirty="0" sz="1200" spc="-5" b="1">
                <a:latin typeface="Tahoma"/>
                <a:cs typeface="Tahoma"/>
              </a:rPr>
              <a:t>Professor</a:t>
            </a:r>
            <a:endParaRPr sz="1200">
              <a:latin typeface="Tahoma"/>
              <a:cs typeface="Tahoma"/>
            </a:endParaRPr>
          </a:p>
          <a:p>
            <a:pPr algn="ctr" marL="12700" marR="5080">
              <a:lnSpc>
                <a:spcPct val="119600"/>
              </a:lnSpc>
              <a:spcBef>
                <a:spcPts val="5"/>
              </a:spcBef>
            </a:pPr>
            <a:r>
              <a:rPr dirty="0" sz="1200" spc="-5" b="1">
                <a:latin typeface="Tahoma"/>
                <a:cs typeface="Tahoma"/>
              </a:rPr>
              <a:t>School of</a:t>
            </a:r>
            <a:r>
              <a:rPr dirty="0" sz="1200" spc="10" b="1">
                <a:latin typeface="Tahoma"/>
                <a:cs typeface="Tahoma"/>
              </a:rPr>
              <a:t> </a:t>
            </a:r>
            <a:r>
              <a:rPr dirty="0" sz="1200" spc="-5" b="1">
                <a:latin typeface="Tahoma"/>
                <a:cs typeface="Tahoma"/>
              </a:rPr>
              <a:t>Computer</a:t>
            </a:r>
            <a:r>
              <a:rPr dirty="0" sz="1200" spc="15" b="1">
                <a:latin typeface="Tahoma"/>
                <a:cs typeface="Tahoma"/>
              </a:rPr>
              <a:t> </a:t>
            </a:r>
            <a:r>
              <a:rPr dirty="0" sz="1200" spc="-5" b="1">
                <a:latin typeface="Tahoma"/>
                <a:cs typeface="Tahoma"/>
              </a:rPr>
              <a:t>Science </a:t>
            </a:r>
            <a:r>
              <a:rPr dirty="0" sz="1200" spc="-5" b="1">
                <a:latin typeface="Tahoma"/>
                <a:cs typeface="Tahoma"/>
              </a:rPr>
              <a:t> </a:t>
            </a:r>
            <a:r>
              <a:rPr dirty="0" sz="1200" spc="-5" b="1">
                <a:latin typeface="Tahoma"/>
                <a:cs typeface="Tahoma"/>
              </a:rPr>
              <a:t>Carnegie Mellon</a:t>
            </a:r>
            <a:r>
              <a:rPr dirty="0" sz="1200" spc="-70" b="1">
                <a:latin typeface="Tahoma"/>
                <a:cs typeface="Tahoma"/>
              </a:rPr>
              <a:t> </a:t>
            </a:r>
            <a:r>
              <a:rPr dirty="0" sz="1200" b="1">
                <a:latin typeface="Tahoma"/>
                <a:cs typeface="Tahoma"/>
              </a:rPr>
              <a:t>University</a:t>
            </a:r>
            <a:endParaRPr sz="1200">
              <a:latin typeface="Tahoma"/>
              <a:cs typeface="Tahoma"/>
            </a:endParaRPr>
          </a:p>
          <a:p>
            <a:pPr algn="ctr" marL="532130" marR="525145">
              <a:lnSpc>
                <a:spcPct val="120600"/>
              </a:lnSpc>
              <a:spcBef>
                <a:spcPts val="10"/>
              </a:spcBef>
            </a:pPr>
            <a:r>
              <a:rPr dirty="0" sz="800" spc="-5">
                <a:latin typeface="Tahoma"/>
                <a:cs typeface="Tahoma"/>
                <a:hlinkClick r:id="rId2"/>
              </a:rPr>
              <a:t>www.cs.cmu.edu/~awm </a:t>
            </a:r>
            <a:r>
              <a:rPr dirty="0" sz="800" spc="-5">
                <a:latin typeface="Tahoma"/>
                <a:cs typeface="Tahoma"/>
              </a:rPr>
              <a:t> </a:t>
            </a:r>
            <a:r>
              <a:rPr dirty="0" sz="800" spc="-5">
                <a:latin typeface="Tahoma"/>
                <a:cs typeface="Tahoma"/>
                <a:hlinkClick r:id="rId3"/>
              </a:rPr>
              <a:t>awm@cs.cmu.edu</a:t>
            </a:r>
            <a:endParaRPr sz="800">
              <a:latin typeface="Tahoma"/>
              <a:cs typeface="Tahoma"/>
            </a:endParaRPr>
          </a:p>
          <a:p>
            <a:pPr algn="ctr">
              <a:lnSpc>
                <a:spcPct val="100000"/>
              </a:lnSpc>
              <a:spcBef>
                <a:spcPts val="190"/>
              </a:spcBef>
            </a:pPr>
            <a:r>
              <a:rPr dirty="0" sz="800" spc="-5">
                <a:latin typeface="Tahoma"/>
                <a:cs typeface="Tahoma"/>
              </a:rPr>
              <a:t>412-268-7599</a:t>
            </a:r>
            <a:endParaRPr sz="800">
              <a:latin typeface="Tahoma"/>
              <a:cs typeface="Tahoma"/>
            </a:endParaRPr>
          </a:p>
        </p:txBody>
      </p:sp>
      <p:sp>
        <p:nvSpPr>
          <p:cNvPr id="6" name="object 6"/>
          <p:cNvSpPr txBox="1"/>
          <p:nvPr/>
        </p:nvSpPr>
        <p:spPr>
          <a:xfrm>
            <a:off x="1676400" y="2711195"/>
            <a:ext cx="1219200" cy="1190625"/>
          </a:xfrm>
          <a:prstGeom prst="rect">
            <a:avLst/>
          </a:prstGeom>
          <a:ln w="3175">
            <a:solidFill>
              <a:srgbClr val="010101"/>
            </a:solidFill>
          </a:ln>
        </p:spPr>
        <p:txBody>
          <a:bodyPr wrap="square" lIns="0" tIns="22225" rIns="0" bIns="0" rtlCol="0" vert="horz">
            <a:spAutoFit/>
          </a:bodyPr>
          <a:lstStyle/>
          <a:p>
            <a:pPr marL="46355" marR="47625">
              <a:lnSpc>
                <a:spcPct val="100000"/>
              </a:lnSpc>
              <a:spcBef>
                <a:spcPts val="175"/>
              </a:spcBef>
            </a:pPr>
            <a:r>
              <a:rPr dirty="0" sz="500" spc="-5">
                <a:latin typeface="Tahoma"/>
                <a:cs typeface="Tahoma"/>
              </a:rPr>
              <a:t>Note to other teachers and users of  these slides. Andrew would be  delighted if you found this source  material useful in giving your own  lectures. Feel free to use these slides  verbatim, or to modify them to fit your  own needs. PowerPoint originals are  available. If you make use of a  significant portion of these slides in  your own lecture, please include this  message, or the following link to the  source repository of Andrew’s tutorials:  </a:t>
            </a:r>
            <a:r>
              <a:rPr dirty="0" u="sng" sz="500" spc="-5">
                <a:solidFill>
                  <a:srgbClr val="FF0000"/>
                </a:solidFill>
                <a:uFill>
                  <a:solidFill>
                    <a:srgbClr val="FF0000"/>
                  </a:solidFill>
                </a:uFill>
                <a:latin typeface="Tahoma"/>
                <a:cs typeface="Tahoma"/>
                <a:hlinkClick r:id="rId4"/>
              </a:rPr>
              <a:t>http://www.cs.cmu.edu/~awm/tutorials</a:t>
            </a:r>
            <a:endParaRPr sz="500">
              <a:latin typeface="Tahoma"/>
              <a:cs typeface="Tahoma"/>
            </a:endParaRPr>
          </a:p>
          <a:p>
            <a:pPr marL="46355" marR="97155">
              <a:lnSpc>
                <a:spcPct val="100000"/>
              </a:lnSpc>
            </a:pPr>
            <a:r>
              <a:rPr dirty="0" sz="500" spc="-5">
                <a:latin typeface="Tahoma"/>
                <a:cs typeface="Tahoma"/>
              </a:rPr>
              <a:t>. Comments and corrections gratefully  received.</a:t>
            </a:r>
            <a:endParaRPr sz="500">
              <a:latin typeface="Tahoma"/>
              <a:cs typeface="Tahoma"/>
            </a:endParaRPr>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760220" y="8654286"/>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9" name="object 9"/>
          <p:cNvSpPr txBox="1"/>
          <p:nvPr/>
        </p:nvSpPr>
        <p:spPr>
          <a:xfrm>
            <a:off x="4465320" y="8654286"/>
            <a:ext cx="150622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2</a:t>
            </a:r>
            <a:endParaRPr sz="600">
              <a:latin typeface="Tahoma"/>
              <a:cs typeface="Tahoma"/>
            </a:endParaRPr>
          </a:p>
        </p:txBody>
      </p:sp>
      <p:sp>
        <p:nvSpPr>
          <p:cNvPr id="10" name="object 10"/>
          <p:cNvSpPr txBox="1"/>
          <p:nvPr/>
        </p:nvSpPr>
        <p:spPr>
          <a:xfrm>
            <a:off x="2017014" y="5685536"/>
            <a:ext cx="701675" cy="696595"/>
          </a:xfrm>
          <a:prstGeom prst="rect">
            <a:avLst/>
          </a:prstGeom>
        </p:spPr>
        <p:txBody>
          <a:bodyPr wrap="square" lIns="0" tIns="12700" rIns="0" bIns="0" rtlCol="0" vert="horz">
            <a:spAutoFit/>
          </a:bodyPr>
          <a:lstStyle/>
          <a:p>
            <a:pPr marL="55244" marR="5080" indent="-55880">
              <a:lnSpc>
                <a:spcPct val="100000"/>
              </a:lnSpc>
              <a:spcBef>
                <a:spcPts val="100"/>
              </a:spcBef>
            </a:pPr>
            <a:r>
              <a:rPr dirty="0" sz="2200" spc="-5">
                <a:solidFill>
                  <a:srgbClr val="006500"/>
                </a:solidFill>
                <a:latin typeface="Tahoma"/>
                <a:cs typeface="Tahoma"/>
              </a:rPr>
              <a:t>Some  </a:t>
            </a:r>
            <a:r>
              <a:rPr dirty="0" sz="2200">
                <a:solidFill>
                  <a:srgbClr val="006500"/>
                </a:solidFill>
                <a:latin typeface="Tahoma"/>
                <a:cs typeface="Tahoma"/>
              </a:rPr>
              <a:t>Data</a:t>
            </a:r>
            <a:endParaRPr sz="2200">
              <a:latin typeface="Tahoma"/>
              <a:cs typeface="Tahoma"/>
            </a:endParaRPr>
          </a:p>
        </p:txBody>
      </p:sp>
      <p:sp>
        <p:nvSpPr>
          <p:cNvPr id="11" name="object 11"/>
          <p:cNvSpPr txBox="1"/>
          <p:nvPr/>
        </p:nvSpPr>
        <p:spPr>
          <a:xfrm>
            <a:off x="1684020" y="6935976"/>
            <a:ext cx="1279525" cy="1321435"/>
          </a:xfrm>
          <a:prstGeom prst="rect">
            <a:avLst/>
          </a:prstGeom>
        </p:spPr>
        <p:txBody>
          <a:bodyPr wrap="square" lIns="0" tIns="12700" rIns="0" bIns="0" rtlCol="0" vert="horz">
            <a:spAutoFit/>
          </a:bodyPr>
          <a:lstStyle/>
          <a:p>
            <a:pPr marR="107950">
              <a:lnSpc>
                <a:spcPct val="100000"/>
              </a:lnSpc>
              <a:spcBef>
                <a:spcPts val="100"/>
              </a:spcBef>
            </a:pPr>
            <a:r>
              <a:rPr dirty="0" sz="1000" spc="-5">
                <a:latin typeface="Tahoma"/>
                <a:cs typeface="Tahoma"/>
              </a:rPr>
              <a:t>This could easily be  modeled by </a:t>
            </a:r>
            <a:r>
              <a:rPr dirty="0" sz="1000">
                <a:latin typeface="Tahoma"/>
                <a:cs typeface="Tahoma"/>
              </a:rPr>
              <a:t>a  </a:t>
            </a:r>
            <a:r>
              <a:rPr dirty="0" sz="1000" spc="-5">
                <a:latin typeface="Tahoma"/>
                <a:cs typeface="Tahoma"/>
              </a:rPr>
              <a:t>Gaussian Mixture  (with </a:t>
            </a:r>
            <a:r>
              <a:rPr dirty="0" sz="1000">
                <a:latin typeface="Tahoma"/>
                <a:cs typeface="Tahoma"/>
              </a:rPr>
              <a:t>5</a:t>
            </a:r>
            <a:r>
              <a:rPr dirty="0" sz="1000" spc="-80">
                <a:latin typeface="Tahoma"/>
                <a:cs typeface="Tahoma"/>
              </a:rPr>
              <a:t> </a:t>
            </a:r>
            <a:r>
              <a:rPr dirty="0" sz="1000" spc="-5">
                <a:latin typeface="Tahoma"/>
                <a:cs typeface="Tahoma"/>
              </a:rPr>
              <a:t>components)</a:t>
            </a:r>
            <a:endParaRPr sz="1000">
              <a:latin typeface="Tahoma"/>
              <a:cs typeface="Tahoma"/>
            </a:endParaRPr>
          </a:p>
          <a:p>
            <a:pPr marR="5080">
              <a:lnSpc>
                <a:spcPct val="100000"/>
              </a:lnSpc>
              <a:spcBef>
                <a:spcPts val="600"/>
              </a:spcBef>
            </a:pPr>
            <a:r>
              <a:rPr dirty="0" sz="1000">
                <a:latin typeface="Tahoma"/>
                <a:cs typeface="Tahoma"/>
              </a:rPr>
              <a:t>But let’s look at an  </a:t>
            </a:r>
            <a:r>
              <a:rPr dirty="0" sz="1000" spc="-5">
                <a:latin typeface="Tahoma"/>
                <a:cs typeface="Tahoma"/>
              </a:rPr>
              <a:t>satisfying, friendly and  infinitely popular  </a:t>
            </a:r>
            <a:r>
              <a:rPr dirty="0" sz="1000">
                <a:latin typeface="Tahoma"/>
                <a:cs typeface="Tahoma"/>
              </a:rPr>
              <a:t>alternative…</a:t>
            </a:r>
            <a:endParaRPr sz="1000">
              <a:latin typeface="Tahoma"/>
              <a:cs typeface="Tahoma"/>
            </a:endParaRPr>
          </a:p>
        </p:txBody>
      </p:sp>
      <p:sp>
        <p:nvSpPr>
          <p:cNvPr id="12" name="object 12"/>
          <p:cNvSpPr/>
          <p:nvPr/>
        </p:nvSpPr>
        <p:spPr>
          <a:xfrm>
            <a:off x="3124199" y="5478779"/>
            <a:ext cx="2983229" cy="3074669"/>
          </a:xfrm>
          <a:prstGeom prst="rect">
            <a:avLst/>
          </a:prstGeom>
          <a:blipFill>
            <a:blip r:embed="rId5" cstate="print"/>
            <a:stretch>
              <a:fillRect/>
            </a:stretch>
          </a:blipFill>
        </p:spPr>
        <p:txBody>
          <a:bodyPr wrap="square" lIns="0" tIns="0" rIns="0" bIns="0" rtlCol="0"/>
          <a:lstStyle/>
          <a:p/>
        </p:txBody>
      </p:sp>
      <p:sp>
        <p:nvSpPr>
          <p:cNvPr id="13" name="object 13"/>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4" name="object 14"/>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24171" y="4477003"/>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19</a:t>
            </a:r>
            <a:endParaRPr sz="600">
              <a:latin typeface="Tahoma"/>
              <a:cs typeface="Tahoma"/>
            </a:endParaRPr>
          </a:p>
        </p:txBody>
      </p:sp>
      <p:sp>
        <p:nvSpPr>
          <p:cNvPr id="4" name="object 4"/>
          <p:cNvSpPr txBox="1">
            <a:spLocks noGrp="1"/>
          </p:cNvSpPr>
          <p:nvPr>
            <p:ph type="title"/>
          </p:nvPr>
        </p:nvSpPr>
        <p:spPr>
          <a:xfrm>
            <a:off x="1773946" y="1707132"/>
            <a:ext cx="1188085" cy="1031240"/>
          </a:xfrm>
          <a:prstGeom prst="rect"/>
        </p:spPr>
        <p:txBody>
          <a:bodyPr wrap="square" lIns="0" tIns="12700" rIns="0" bIns="0" rtlCol="0" vert="horz">
            <a:spAutoFit/>
          </a:bodyPr>
          <a:lstStyle/>
          <a:p>
            <a:pPr algn="ctr" marR="5080" indent="635">
              <a:lnSpc>
                <a:spcPct val="100000"/>
              </a:lnSpc>
              <a:spcBef>
                <a:spcPts val="100"/>
              </a:spcBef>
            </a:pPr>
            <a:r>
              <a:rPr dirty="0"/>
              <a:t>K-means  </a:t>
            </a:r>
            <a:r>
              <a:rPr dirty="0" spc="-5"/>
              <a:t>continues</a:t>
            </a:r>
          </a:p>
          <a:p>
            <a:pPr algn="ctr" marR="5080">
              <a:lnSpc>
                <a:spcPts val="2635"/>
              </a:lnSpc>
            </a:pPr>
            <a:r>
              <a:rPr dirty="0"/>
              <a:t>…</a:t>
            </a:r>
          </a:p>
        </p:txBody>
      </p:sp>
      <p:sp>
        <p:nvSpPr>
          <p:cNvPr id="5" name="object 5"/>
          <p:cNvSpPr/>
          <p:nvPr/>
        </p:nvSpPr>
        <p:spPr>
          <a:xfrm>
            <a:off x="3124199" y="1301495"/>
            <a:ext cx="2983229" cy="307466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760220" y="8654286"/>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8" name="object 8"/>
          <p:cNvSpPr txBox="1"/>
          <p:nvPr/>
        </p:nvSpPr>
        <p:spPr>
          <a:xfrm>
            <a:off x="4424171" y="8654286"/>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20</a:t>
            </a:r>
            <a:endParaRPr sz="600">
              <a:latin typeface="Tahoma"/>
              <a:cs typeface="Tahoma"/>
            </a:endParaRPr>
          </a:p>
        </p:txBody>
      </p:sp>
      <p:sp>
        <p:nvSpPr>
          <p:cNvPr id="9" name="object 9"/>
          <p:cNvSpPr txBox="1"/>
          <p:nvPr/>
        </p:nvSpPr>
        <p:spPr>
          <a:xfrm>
            <a:off x="1764790" y="5837936"/>
            <a:ext cx="1320165" cy="696595"/>
          </a:xfrm>
          <a:prstGeom prst="rect">
            <a:avLst/>
          </a:prstGeom>
        </p:spPr>
        <p:txBody>
          <a:bodyPr wrap="square" lIns="0" tIns="12700" rIns="0" bIns="0" rtlCol="0" vert="horz">
            <a:spAutoFit/>
          </a:bodyPr>
          <a:lstStyle/>
          <a:p>
            <a:pPr marR="5080" indent="116205">
              <a:lnSpc>
                <a:spcPct val="100000"/>
              </a:lnSpc>
              <a:spcBef>
                <a:spcPts val="100"/>
              </a:spcBef>
            </a:pPr>
            <a:r>
              <a:rPr dirty="0" sz="2200">
                <a:solidFill>
                  <a:srgbClr val="006500"/>
                </a:solidFill>
                <a:latin typeface="Tahoma"/>
                <a:cs typeface="Tahoma"/>
              </a:rPr>
              <a:t>K-means  </a:t>
            </a:r>
            <a:r>
              <a:rPr dirty="0" sz="2200" spc="-5">
                <a:solidFill>
                  <a:srgbClr val="006500"/>
                </a:solidFill>
                <a:latin typeface="Tahoma"/>
                <a:cs typeface="Tahoma"/>
              </a:rPr>
              <a:t>terminates</a:t>
            </a:r>
            <a:endParaRPr sz="2200">
              <a:latin typeface="Tahoma"/>
              <a:cs typeface="Tahoma"/>
            </a:endParaRPr>
          </a:p>
        </p:txBody>
      </p:sp>
      <p:sp>
        <p:nvSpPr>
          <p:cNvPr id="10" name="object 10"/>
          <p:cNvSpPr/>
          <p:nvPr/>
        </p:nvSpPr>
        <p:spPr>
          <a:xfrm>
            <a:off x="3124199" y="5478779"/>
            <a:ext cx="2983229" cy="3074669"/>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24171" y="4477003"/>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21</a:t>
            </a:r>
            <a:endParaRPr sz="600">
              <a:latin typeface="Tahoma"/>
              <a:cs typeface="Tahoma"/>
            </a:endParaRPr>
          </a:p>
        </p:txBody>
      </p:sp>
      <p:sp>
        <p:nvSpPr>
          <p:cNvPr id="4" name="object 4"/>
          <p:cNvSpPr txBox="1">
            <a:spLocks noGrp="1"/>
          </p:cNvSpPr>
          <p:nvPr>
            <p:ph type="title"/>
          </p:nvPr>
        </p:nvSpPr>
        <p:spPr>
          <a:xfrm>
            <a:off x="2646679" y="1500630"/>
            <a:ext cx="2402840" cy="361315"/>
          </a:xfrm>
          <a:prstGeom prst="rect"/>
        </p:spPr>
        <p:txBody>
          <a:bodyPr wrap="square" lIns="0" tIns="12700" rIns="0" bIns="0" rtlCol="0" vert="horz">
            <a:spAutoFit/>
          </a:bodyPr>
          <a:lstStyle/>
          <a:p>
            <a:pPr marL="12700">
              <a:lnSpc>
                <a:spcPct val="100000"/>
              </a:lnSpc>
              <a:spcBef>
                <a:spcPts val="100"/>
              </a:spcBef>
            </a:pPr>
            <a:r>
              <a:rPr dirty="0" spc="-5"/>
              <a:t>K-means</a:t>
            </a:r>
            <a:r>
              <a:rPr dirty="0" spc="-75"/>
              <a:t> </a:t>
            </a:r>
            <a:r>
              <a:rPr dirty="0" spc="-5"/>
              <a:t>Questions</a:t>
            </a:r>
          </a:p>
        </p:txBody>
      </p:sp>
      <p:sp>
        <p:nvSpPr>
          <p:cNvPr id="5" name="object 5"/>
          <p:cNvSpPr txBox="1"/>
          <p:nvPr/>
        </p:nvSpPr>
        <p:spPr>
          <a:xfrm>
            <a:off x="1747520" y="1872021"/>
            <a:ext cx="3747770" cy="1973580"/>
          </a:xfrm>
          <a:prstGeom prst="rect">
            <a:avLst/>
          </a:prstGeom>
        </p:spPr>
        <p:txBody>
          <a:bodyPr wrap="square" lIns="0" tIns="60325" rIns="0" bIns="0" rtlCol="0" vert="horz">
            <a:spAutoFit/>
          </a:bodyPr>
          <a:lstStyle/>
          <a:p>
            <a:pPr marL="184150" indent="-172085">
              <a:lnSpc>
                <a:spcPct val="100000"/>
              </a:lnSpc>
              <a:spcBef>
                <a:spcPts val="475"/>
              </a:spcBef>
              <a:buChar char="•"/>
              <a:tabLst>
                <a:tab pos="184785" algn="l"/>
              </a:tabLst>
            </a:pPr>
            <a:r>
              <a:rPr dirty="0" sz="1600">
                <a:latin typeface="Tahoma"/>
                <a:cs typeface="Tahoma"/>
              </a:rPr>
              <a:t>What is it trying to</a:t>
            </a:r>
            <a:r>
              <a:rPr dirty="0" sz="1600" spc="-25">
                <a:latin typeface="Tahoma"/>
                <a:cs typeface="Tahoma"/>
              </a:rPr>
              <a:t> </a:t>
            </a:r>
            <a:r>
              <a:rPr dirty="0" sz="1600">
                <a:latin typeface="Tahoma"/>
                <a:cs typeface="Tahoma"/>
              </a:rPr>
              <a:t>optimize?</a:t>
            </a:r>
            <a:endParaRPr sz="1600">
              <a:latin typeface="Tahoma"/>
              <a:cs typeface="Tahoma"/>
            </a:endParaRPr>
          </a:p>
          <a:p>
            <a:pPr marL="184150" indent="-172085">
              <a:lnSpc>
                <a:spcPct val="100000"/>
              </a:lnSpc>
              <a:spcBef>
                <a:spcPts val="380"/>
              </a:spcBef>
              <a:buChar char="•"/>
              <a:tabLst>
                <a:tab pos="184785" algn="l"/>
              </a:tabLst>
            </a:pPr>
            <a:r>
              <a:rPr dirty="0" sz="1600" spc="-5">
                <a:latin typeface="Tahoma"/>
                <a:cs typeface="Tahoma"/>
              </a:rPr>
              <a:t>Are </a:t>
            </a:r>
            <a:r>
              <a:rPr dirty="0" sz="1600">
                <a:latin typeface="Tahoma"/>
                <a:cs typeface="Tahoma"/>
              </a:rPr>
              <a:t>we sure it will</a:t>
            </a:r>
            <a:r>
              <a:rPr dirty="0" sz="1600" spc="-15">
                <a:latin typeface="Tahoma"/>
                <a:cs typeface="Tahoma"/>
              </a:rPr>
              <a:t> </a:t>
            </a:r>
            <a:r>
              <a:rPr dirty="0" sz="1600">
                <a:latin typeface="Tahoma"/>
                <a:cs typeface="Tahoma"/>
              </a:rPr>
              <a:t>terminate?</a:t>
            </a:r>
            <a:endParaRPr sz="1600">
              <a:latin typeface="Tahoma"/>
              <a:cs typeface="Tahoma"/>
            </a:endParaRPr>
          </a:p>
          <a:p>
            <a:pPr marL="184150" marR="541020" indent="-171450">
              <a:lnSpc>
                <a:spcPct val="100000"/>
              </a:lnSpc>
              <a:spcBef>
                <a:spcPts val="384"/>
              </a:spcBef>
              <a:buChar char="•"/>
              <a:tabLst>
                <a:tab pos="184785" algn="l"/>
              </a:tabLst>
            </a:pPr>
            <a:r>
              <a:rPr dirty="0" sz="1600" spc="-5">
                <a:latin typeface="Tahoma"/>
                <a:cs typeface="Tahoma"/>
              </a:rPr>
              <a:t>Are </a:t>
            </a:r>
            <a:r>
              <a:rPr dirty="0" sz="1600">
                <a:latin typeface="Tahoma"/>
                <a:cs typeface="Tahoma"/>
              </a:rPr>
              <a:t>we sure it will find an</a:t>
            </a:r>
            <a:r>
              <a:rPr dirty="0" sz="1600" spc="-70">
                <a:latin typeface="Tahoma"/>
                <a:cs typeface="Tahoma"/>
              </a:rPr>
              <a:t> </a:t>
            </a:r>
            <a:r>
              <a:rPr dirty="0" sz="1600">
                <a:latin typeface="Tahoma"/>
                <a:cs typeface="Tahoma"/>
              </a:rPr>
              <a:t>optimal  clustering?</a:t>
            </a:r>
            <a:endParaRPr sz="1600">
              <a:latin typeface="Tahoma"/>
              <a:cs typeface="Tahoma"/>
            </a:endParaRPr>
          </a:p>
          <a:p>
            <a:pPr marL="184150" indent="-172085">
              <a:lnSpc>
                <a:spcPct val="100000"/>
              </a:lnSpc>
              <a:spcBef>
                <a:spcPts val="375"/>
              </a:spcBef>
              <a:buChar char="•"/>
              <a:tabLst>
                <a:tab pos="184785" algn="l"/>
              </a:tabLst>
            </a:pPr>
            <a:r>
              <a:rPr dirty="0" sz="1600" spc="-5">
                <a:latin typeface="Tahoma"/>
                <a:cs typeface="Tahoma"/>
              </a:rPr>
              <a:t>How should we start</a:t>
            </a:r>
            <a:r>
              <a:rPr dirty="0" sz="1600" spc="-15">
                <a:latin typeface="Tahoma"/>
                <a:cs typeface="Tahoma"/>
              </a:rPr>
              <a:t> </a:t>
            </a:r>
            <a:r>
              <a:rPr dirty="0" sz="1600">
                <a:latin typeface="Tahoma"/>
                <a:cs typeface="Tahoma"/>
              </a:rPr>
              <a:t>it?</a:t>
            </a:r>
            <a:endParaRPr sz="1600">
              <a:latin typeface="Tahoma"/>
              <a:cs typeface="Tahoma"/>
            </a:endParaRPr>
          </a:p>
          <a:p>
            <a:pPr marL="184150" marR="5080" indent="-171450">
              <a:lnSpc>
                <a:spcPct val="100000"/>
              </a:lnSpc>
              <a:spcBef>
                <a:spcPts val="380"/>
              </a:spcBef>
              <a:buChar char="•"/>
              <a:tabLst>
                <a:tab pos="184785" algn="l"/>
              </a:tabLst>
            </a:pPr>
            <a:r>
              <a:rPr dirty="0" sz="1600" spc="-5">
                <a:latin typeface="Tahoma"/>
                <a:cs typeface="Tahoma"/>
              </a:rPr>
              <a:t>How </a:t>
            </a:r>
            <a:r>
              <a:rPr dirty="0" sz="1600">
                <a:latin typeface="Tahoma"/>
                <a:cs typeface="Tahoma"/>
              </a:rPr>
              <a:t>could we automatically choose</a:t>
            </a:r>
            <a:r>
              <a:rPr dirty="0" sz="1600" spc="-85">
                <a:latin typeface="Tahoma"/>
                <a:cs typeface="Tahoma"/>
              </a:rPr>
              <a:t> </a:t>
            </a:r>
            <a:r>
              <a:rPr dirty="0" sz="1600">
                <a:latin typeface="Tahoma"/>
                <a:cs typeface="Tahoma"/>
              </a:rPr>
              <a:t>the  number of</a:t>
            </a:r>
            <a:r>
              <a:rPr dirty="0" sz="1600" spc="-20">
                <a:latin typeface="Tahoma"/>
                <a:cs typeface="Tahoma"/>
              </a:rPr>
              <a:t> </a:t>
            </a:r>
            <a:r>
              <a:rPr dirty="0" sz="1600">
                <a:latin typeface="Tahoma"/>
                <a:cs typeface="Tahoma"/>
              </a:rPr>
              <a:t>centers?</a:t>
            </a:r>
            <a:endParaRPr sz="1600">
              <a:latin typeface="Tahoma"/>
              <a:cs typeface="Tahoma"/>
            </a:endParaRPr>
          </a:p>
        </p:txBody>
      </p:sp>
      <p:sp>
        <p:nvSpPr>
          <p:cNvPr id="6" name="object 6"/>
          <p:cNvSpPr txBox="1"/>
          <p:nvPr/>
        </p:nvSpPr>
        <p:spPr>
          <a:xfrm>
            <a:off x="2724911" y="4142486"/>
            <a:ext cx="3242310" cy="178435"/>
          </a:xfrm>
          <a:prstGeom prst="rect">
            <a:avLst/>
          </a:prstGeom>
        </p:spPr>
        <p:txBody>
          <a:bodyPr wrap="square" lIns="0" tIns="12700" rIns="0" bIns="0" rtlCol="0" vert="horz">
            <a:spAutoFit/>
          </a:bodyPr>
          <a:lstStyle/>
          <a:p>
            <a:pPr>
              <a:lnSpc>
                <a:spcPct val="100000"/>
              </a:lnSpc>
              <a:spcBef>
                <a:spcPts val="100"/>
              </a:spcBef>
            </a:pPr>
            <a:r>
              <a:rPr dirty="0" sz="1000" spc="-5">
                <a:solidFill>
                  <a:srgbClr val="008000"/>
                </a:solidFill>
                <a:latin typeface="Tahoma"/>
                <a:cs typeface="Tahoma"/>
              </a:rPr>
              <a:t>….we’ll </a:t>
            </a:r>
            <a:r>
              <a:rPr dirty="0" sz="1000">
                <a:solidFill>
                  <a:srgbClr val="008000"/>
                </a:solidFill>
                <a:latin typeface="Tahoma"/>
                <a:cs typeface="Tahoma"/>
              </a:rPr>
              <a:t>deal </a:t>
            </a:r>
            <a:r>
              <a:rPr dirty="0" sz="1000" spc="-5">
                <a:solidFill>
                  <a:srgbClr val="008000"/>
                </a:solidFill>
                <a:latin typeface="Tahoma"/>
                <a:cs typeface="Tahoma"/>
              </a:rPr>
              <a:t>with these questions over the next few</a:t>
            </a:r>
            <a:r>
              <a:rPr dirty="0" sz="1000" spc="-35">
                <a:solidFill>
                  <a:srgbClr val="008000"/>
                </a:solidFill>
                <a:latin typeface="Tahoma"/>
                <a:cs typeface="Tahoma"/>
              </a:rPr>
              <a:t> </a:t>
            </a:r>
            <a:r>
              <a:rPr dirty="0" sz="1000" spc="-5">
                <a:solidFill>
                  <a:srgbClr val="008000"/>
                </a:solidFill>
                <a:latin typeface="Tahoma"/>
                <a:cs typeface="Tahoma"/>
              </a:rPr>
              <a:t>slides</a:t>
            </a:r>
            <a:endParaRPr sz="1000">
              <a:latin typeface="Tahoma"/>
              <a:cs typeface="Tahoma"/>
            </a:endParaRPr>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760220" y="8654286"/>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9" name="object 9"/>
          <p:cNvSpPr txBox="1"/>
          <p:nvPr/>
        </p:nvSpPr>
        <p:spPr>
          <a:xfrm>
            <a:off x="4424171" y="8654286"/>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22</a:t>
            </a:r>
            <a:endParaRPr sz="600">
              <a:latin typeface="Tahoma"/>
              <a:cs typeface="Tahoma"/>
            </a:endParaRPr>
          </a:p>
        </p:txBody>
      </p:sp>
      <p:sp>
        <p:nvSpPr>
          <p:cNvPr id="10" name="object 10"/>
          <p:cNvSpPr txBox="1"/>
          <p:nvPr/>
        </p:nvSpPr>
        <p:spPr>
          <a:xfrm>
            <a:off x="1696720" y="5327879"/>
            <a:ext cx="3121660" cy="1494155"/>
          </a:xfrm>
          <a:prstGeom prst="rect">
            <a:avLst/>
          </a:prstGeom>
        </p:spPr>
        <p:txBody>
          <a:bodyPr wrap="square" lIns="0" tIns="95885" rIns="0" bIns="0" rtlCol="0" vert="horz">
            <a:spAutoFit/>
          </a:bodyPr>
          <a:lstStyle/>
          <a:p>
            <a:pPr marL="1555750">
              <a:lnSpc>
                <a:spcPct val="100000"/>
              </a:lnSpc>
              <a:spcBef>
                <a:spcPts val="755"/>
              </a:spcBef>
            </a:pPr>
            <a:r>
              <a:rPr dirty="0" sz="2200" spc="-5">
                <a:solidFill>
                  <a:srgbClr val="006500"/>
                </a:solidFill>
                <a:latin typeface="Tahoma"/>
                <a:cs typeface="Tahoma"/>
              </a:rPr>
              <a:t>Distortion</a:t>
            </a:r>
            <a:endParaRPr sz="2200">
              <a:latin typeface="Tahoma"/>
              <a:cs typeface="Tahoma"/>
            </a:endParaRPr>
          </a:p>
          <a:p>
            <a:pPr marL="25400">
              <a:lnSpc>
                <a:spcPct val="100000"/>
              </a:lnSpc>
              <a:spcBef>
                <a:spcPts val="360"/>
              </a:spcBef>
            </a:pPr>
            <a:r>
              <a:rPr dirty="0" sz="1200" spc="-5">
                <a:latin typeface="Tahoma"/>
                <a:cs typeface="Tahoma"/>
              </a:rPr>
              <a:t>Given..</a:t>
            </a:r>
            <a:endParaRPr sz="1200">
              <a:latin typeface="Tahoma"/>
              <a:cs typeface="Tahoma"/>
            </a:endParaRPr>
          </a:p>
          <a:p>
            <a:pPr marL="25400">
              <a:lnSpc>
                <a:spcPct val="100000"/>
              </a:lnSpc>
              <a:spcBef>
                <a:spcPts val="710"/>
              </a:spcBef>
            </a:pPr>
            <a:r>
              <a:rPr dirty="0" sz="1200">
                <a:latin typeface="Tahoma"/>
                <a:cs typeface="Tahoma"/>
              </a:rPr>
              <a:t>•an </a:t>
            </a:r>
            <a:r>
              <a:rPr dirty="0" sz="1200" spc="-5">
                <a:latin typeface="Tahoma"/>
                <a:cs typeface="Tahoma"/>
              </a:rPr>
              <a:t>encoder function: ENCODE </a:t>
            </a:r>
            <a:r>
              <a:rPr dirty="0" sz="1200">
                <a:latin typeface="Tahoma"/>
                <a:cs typeface="Tahoma"/>
              </a:rPr>
              <a:t>: </a:t>
            </a:r>
            <a:r>
              <a:rPr dirty="0" sz="1200" spc="-10">
                <a:latin typeface="Symbol"/>
                <a:cs typeface="Symbol"/>
              </a:rPr>
              <a:t></a:t>
            </a:r>
            <a:r>
              <a:rPr dirty="0" baseline="24305" sz="1200" spc="-15">
                <a:latin typeface="Tahoma"/>
                <a:cs typeface="Tahoma"/>
              </a:rPr>
              <a:t>m </a:t>
            </a:r>
            <a:r>
              <a:rPr dirty="0" sz="1200">
                <a:latin typeface="Symbol"/>
                <a:cs typeface="Symbol"/>
              </a:rPr>
              <a:t></a:t>
            </a:r>
            <a:r>
              <a:rPr dirty="0" sz="1200" spc="-35">
                <a:latin typeface="Times New Roman"/>
                <a:cs typeface="Times New Roman"/>
              </a:rPr>
              <a:t> </a:t>
            </a:r>
            <a:r>
              <a:rPr dirty="0" sz="1200">
                <a:latin typeface="Tahoma"/>
                <a:cs typeface="Tahoma"/>
              </a:rPr>
              <a:t>[1..k]</a:t>
            </a:r>
            <a:endParaRPr sz="1200">
              <a:latin typeface="Tahoma"/>
              <a:cs typeface="Tahoma"/>
            </a:endParaRPr>
          </a:p>
          <a:p>
            <a:pPr marL="25400">
              <a:lnSpc>
                <a:spcPct val="100000"/>
              </a:lnSpc>
              <a:spcBef>
                <a:spcPts val="720"/>
              </a:spcBef>
            </a:pPr>
            <a:r>
              <a:rPr dirty="0" sz="1200">
                <a:latin typeface="Tahoma"/>
                <a:cs typeface="Tahoma"/>
              </a:rPr>
              <a:t>•a </a:t>
            </a:r>
            <a:r>
              <a:rPr dirty="0" sz="1200" spc="-5">
                <a:latin typeface="Tahoma"/>
                <a:cs typeface="Tahoma"/>
              </a:rPr>
              <a:t>decoder function: DECODE </a:t>
            </a:r>
            <a:r>
              <a:rPr dirty="0" sz="1200">
                <a:latin typeface="Tahoma"/>
                <a:cs typeface="Tahoma"/>
              </a:rPr>
              <a:t>: </a:t>
            </a:r>
            <a:r>
              <a:rPr dirty="0" sz="1200" spc="-5">
                <a:latin typeface="Tahoma"/>
                <a:cs typeface="Tahoma"/>
              </a:rPr>
              <a:t>[1..k] </a:t>
            </a:r>
            <a:r>
              <a:rPr dirty="0" sz="1200" spc="-5">
                <a:latin typeface="Symbol"/>
                <a:cs typeface="Symbol"/>
              </a:rPr>
              <a:t></a:t>
            </a:r>
            <a:r>
              <a:rPr dirty="0" sz="1200" spc="90">
                <a:latin typeface="Times New Roman"/>
                <a:cs typeface="Times New Roman"/>
              </a:rPr>
              <a:t> </a:t>
            </a:r>
            <a:r>
              <a:rPr dirty="0" sz="1200" spc="-5">
                <a:latin typeface="Symbol"/>
                <a:cs typeface="Symbol"/>
              </a:rPr>
              <a:t></a:t>
            </a:r>
            <a:r>
              <a:rPr dirty="0" baseline="24305" sz="1200" spc="-7">
                <a:latin typeface="Tahoma"/>
                <a:cs typeface="Tahoma"/>
              </a:rPr>
              <a:t>m</a:t>
            </a:r>
            <a:endParaRPr baseline="24305" sz="1200">
              <a:latin typeface="Tahoma"/>
              <a:cs typeface="Tahoma"/>
            </a:endParaRPr>
          </a:p>
          <a:p>
            <a:pPr marL="25400">
              <a:lnSpc>
                <a:spcPct val="100000"/>
              </a:lnSpc>
              <a:spcBef>
                <a:spcPts val="720"/>
              </a:spcBef>
            </a:pPr>
            <a:r>
              <a:rPr dirty="0" sz="1200" spc="-5">
                <a:solidFill>
                  <a:srgbClr val="008000"/>
                </a:solidFill>
                <a:latin typeface="Tahoma"/>
                <a:cs typeface="Tahoma"/>
              </a:rPr>
              <a:t>Define…</a:t>
            </a:r>
            <a:endParaRPr sz="1200">
              <a:latin typeface="Tahoma"/>
              <a:cs typeface="Tahoma"/>
            </a:endParaRPr>
          </a:p>
        </p:txBody>
      </p:sp>
      <p:sp>
        <p:nvSpPr>
          <p:cNvPr id="11" name="object 11"/>
          <p:cNvSpPr txBox="1"/>
          <p:nvPr/>
        </p:nvSpPr>
        <p:spPr>
          <a:xfrm>
            <a:off x="3164585" y="6810764"/>
            <a:ext cx="73660" cy="144780"/>
          </a:xfrm>
          <a:prstGeom prst="rect">
            <a:avLst/>
          </a:prstGeom>
        </p:spPr>
        <p:txBody>
          <a:bodyPr wrap="square" lIns="0" tIns="16510" rIns="0" bIns="0" rtlCol="0" vert="horz">
            <a:spAutoFit/>
          </a:bodyPr>
          <a:lstStyle/>
          <a:p>
            <a:pPr>
              <a:lnSpc>
                <a:spcPct val="100000"/>
              </a:lnSpc>
              <a:spcBef>
                <a:spcPts val="130"/>
              </a:spcBef>
            </a:pPr>
            <a:r>
              <a:rPr dirty="0" sz="750" spc="15" i="1">
                <a:latin typeface="Times New Roman"/>
                <a:cs typeface="Times New Roman"/>
              </a:rPr>
              <a:t>R</a:t>
            </a:r>
            <a:endParaRPr sz="750">
              <a:latin typeface="Times New Roman"/>
              <a:cs typeface="Times New Roman"/>
            </a:endParaRPr>
          </a:p>
        </p:txBody>
      </p:sp>
      <p:sp>
        <p:nvSpPr>
          <p:cNvPr id="12" name="object 12"/>
          <p:cNvSpPr txBox="1"/>
          <p:nvPr/>
        </p:nvSpPr>
        <p:spPr>
          <a:xfrm>
            <a:off x="5013196" y="7026412"/>
            <a:ext cx="40640" cy="144780"/>
          </a:xfrm>
          <a:prstGeom prst="rect">
            <a:avLst/>
          </a:prstGeom>
        </p:spPr>
        <p:txBody>
          <a:bodyPr wrap="square" lIns="0" tIns="16510" rIns="0" bIns="0" rtlCol="0" vert="horz">
            <a:spAutoFit/>
          </a:bodyPr>
          <a:lstStyle/>
          <a:p>
            <a:pPr>
              <a:lnSpc>
                <a:spcPct val="100000"/>
              </a:lnSpc>
              <a:spcBef>
                <a:spcPts val="130"/>
              </a:spcBef>
            </a:pPr>
            <a:r>
              <a:rPr dirty="0" sz="750" spc="5" i="1">
                <a:latin typeface="Times New Roman"/>
                <a:cs typeface="Times New Roman"/>
              </a:rPr>
              <a:t>i</a:t>
            </a:r>
            <a:endParaRPr sz="750">
              <a:latin typeface="Times New Roman"/>
              <a:cs typeface="Times New Roman"/>
            </a:endParaRPr>
          </a:p>
        </p:txBody>
      </p:sp>
      <p:sp>
        <p:nvSpPr>
          <p:cNvPr id="13" name="object 13"/>
          <p:cNvSpPr txBox="1"/>
          <p:nvPr/>
        </p:nvSpPr>
        <p:spPr>
          <a:xfrm>
            <a:off x="3103626" y="6870358"/>
            <a:ext cx="387350" cy="332105"/>
          </a:xfrm>
          <a:prstGeom prst="rect">
            <a:avLst/>
          </a:prstGeom>
        </p:spPr>
        <p:txBody>
          <a:bodyPr wrap="square" lIns="0" tIns="13970" rIns="0" bIns="0" rtlCol="0" vert="horz">
            <a:spAutoFit/>
          </a:bodyPr>
          <a:lstStyle/>
          <a:p>
            <a:pPr>
              <a:lnSpc>
                <a:spcPct val="100000"/>
              </a:lnSpc>
              <a:spcBef>
                <a:spcPts val="110"/>
              </a:spcBef>
              <a:tabLst>
                <a:tab pos="346075" algn="l"/>
              </a:tabLst>
            </a:pPr>
            <a:r>
              <a:rPr dirty="0" sz="2000" spc="5">
                <a:latin typeface="Symbol"/>
                <a:cs typeface="Symbol"/>
              </a:rPr>
              <a:t></a:t>
            </a:r>
            <a:r>
              <a:rPr dirty="0" sz="2000" spc="5">
                <a:latin typeface="Times New Roman"/>
                <a:cs typeface="Times New Roman"/>
              </a:rPr>
              <a:t>	</a:t>
            </a:r>
            <a:r>
              <a:rPr dirty="0" sz="750" spc="5" i="1">
                <a:latin typeface="Times New Roman"/>
                <a:cs typeface="Times New Roman"/>
              </a:rPr>
              <a:t>i</a:t>
            </a:r>
            <a:endParaRPr sz="750">
              <a:latin typeface="Times New Roman"/>
              <a:cs typeface="Times New Roman"/>
            </a:endParaRPr>
          </a:p>
        </p:txBody>
      </p:sp>
      <p:sp>
        <p:nvSpPr>
          <p:cNvPr id="14" name="object 14"/>
          <p:cNvSpPr txBox="1"/>
          <p:nvPr/>
        </p:nvSpPr>
        <p:spPr>
          <a:xfrm>
            <a:off x="3130296" y="7146808"/>
            <a:ext cx="147320" cy="144780"/>
          </a:xfrm>
          <a:prstGeom prst="rect">
            <a:avLst/>
          </a:prstGeom>
        </p:spPr>
        <p:txBody>
          <a:bodyPr wrap="square" lIns="0" tIns="16510" rIns="0" bIns="0" rtlCol="0" vert="horz">
            <a:spAutoFit/>
          </a:bodyPr>
          <a:lstStyle/>
          <a:p>
            <a:pPr>
              <a:lnSpc>
                <a:spcPct val="100000"/>
              </a:lnSpc>
              <a:spcBef>
                <a:spcPts val="130"/>
              </a:spcBef>
            </a:pPr>
            <a:r>
              <a:rPr dirty="0" sz="750" spc="65" i="1">
                <a:latin typeface="Times New Roman"/>
                <a:cs typeface="Times New Roman"/>
              </a:rPr>
              <a:t>i</a:t>
            </a:r>
            <a:r>
              <a:rPr dirty="0" sz="750" spc="-35">
                <a:latin typeface="Symbol"/>
                <a:cs typeface="Symbol"/>
              </a:rPr>
              <a:t></a:t>
            </a:r>
            <a:r>
              <a:rPr dirty="0" sz="750" spc="15">
                <a:latin typeface="Times New Roman"/>
                <a:cs typeface="Times New Roman"/>
              </a:rPr>
              <a:t>1</a:t>
            </a:r>
            <a:endParaRPr sz="750">
              <a:latin typeface="Times New Roman"/>
              <a:cs typeface="Times New Roman"/>
            </a:endParaRPr>
          </a:p>
        </p:txBody>
      </p:sp>
      <p:sp>
        <p:nvSpPr>
          <p:cNvPr id="15" name="object 15"/>
          <p:cNvSpPr txBox="1"/>
          <p:nvPr/>
        </p:nvSpPr>
        <p:spPr>
          <a:xfrm>
            <a:off x="5225796" y="6895351"/>
            <a:ext cx="62865" cy="144780"/>
          </a:xfrm>
          <a:prstGeom prst="rect">
            <a:avLst/>
          </a:prstGeom>
        </p:spPr>
        <p:txBody>
          <a:bodyPr wrap="square" lIns="0" tIns="16510" rIns="0" bIns="0" rtlCol="0" vert="horz">
            <a:spAutoFit/>
          </a:bodyPr>
          <a:lstStyle/>
          <a:p>
            <a:pPr>
              <a:lnSpc>
                <a:spcPct val="100000"/>
              </a:lnSpc>
              <a:spcBef>
                <a:spcPts val="130"/>
              </a:spcBef>
            </a:pPr>
            <a:r>
              <a:rPr dirty="0" sz="750" spc="15">
                <a:latin typeface="Times New Roman"/>
                <a:cs typeface="Times New Roman"/>
              </a:rPr>
              <a:t>2</a:t>
            </a:r>
            <a:endParaRPr sz="750">
              <a:latin typeface="Times New Roman"/>
              <a:cs typeface="Times New Roman"/>
            </a:endParaRPr>
          </a:p>
        </p:txBody>
      </p:sp>
      <p:sp>
        <p:nvSpPr>
          <p:cNvPr id="16" name="object 16"/>
          <p:cNvSpPr txBox="1"/>
          <p:nvPr/>
        </p:nvSpPr>
        <p:spPr>
          <a:xfrm>
            <a:off x="2235714" y="6858274"/>
            <a:ext cx="1138555" cy="295275"/>
          </a:xfrm>
          <a:prstGeom prst="rect">
            <a:avLst/>
          </a:prstGeom>
        </p:spPr>
        <p:txBody>
          <a:bodyPr wrap="square" lIns="0" tIns="15240" rIns="0" bIns="0" rtlCol="0" vert="horz">
            <a:spAutoFit/>
          </a:bodyPr>
          <a:lstStyle/>
          <a:p>
            <a:pPr>
              <a:lnSpc>
                <a:spcPct val="100000"/>
              </a:lnSpc>
              <a:spcBef>
                <a:spcPts val="120"/>
              </a:spcBef>
              <a:tabLst>
                <a:tab pos="1069340" algn="l"/>
              </a:tabLst>
            </a:pPr>
            <a:r>
              <a:rPr dirty="0" sz="1350" spc="-5">
                <a:latin typeface="Times New Roman"/>
                <a:cs typeface="Times New Roman"/>
              </a:rPr>
              <a:t>Distortion</a:t>
            </a:r>
            <a:r>
              <a:rPr dirty="0" sz="1350" spc="25">
                <a:latin typeface="Times New Roman"/>
                <a:cs typeface="Times New Roman"/>
              </a:rPr>
              <a:t> </a:t>
            </a:r>
            <a:r>
              <a:rPr dirty="0" sz="1350" spc="-10">
                <a:latin typeface="Symbol"/>
                <a:cs typeface="Symbol"/>
              </a:rPr>
              <a:t></a:t>
            </a:r>
            <a:r>
              <a:rPr dirty="0" sz="1350">
                <a:latin typeface="Times New Roman"/>
                <a:cs typeface="Times New Roman"/>
              </a:rPr>
              <a:t>	</a:t>
            </a:r>
            <a:r>
              <a:rPr dirty="0" sz="1750" spc="-145">
                <a:latin typeface="Symbol"/>
                <a:cs typeface="Symbol"/>
              </a:rPr>
              <a:t></a:t>
            </a:r>
            <a:endParaRPr sz="1750">
              <a:latin typeface="Symbol"/>
              <a:cs typeface="Symbol"/>
            </a:endParaRPr>
          </a:p>
        </p:txBody>
      </p:sp>
      <p:sp>
        <p:nvSpPr>
          <p:cNvPr id="17" name="object 17"/>
          <p:cNvSpPr txBox="1"/>
          <p:nvPr/>
        </p:nvSpPr>
        <p:spPr>
          <a:xfrm>
            <a:off x="4219196" y="6858274"/>
            <a:ext cx="1024255" cy="295275"/>
          </a:xfrm>
          <a:prstGeom prst="rect">
            <a:avLst/>
          </a:prstGeom>
        </p:spPr>
        <p:txBody>
          <a:bodyPr wrap="square" lIns="0" tIns="15240" rIns="0" bIns="0" rtlCol="0" vert="horz">
            <a:spAutoFit/>
          </a:bodyPr>
          <a:lstStyle/>
          <a:p>
            <a:pPr>
              <a:lnSpc>
                <a:spcPct val="100000"/>
              </a:lnSpc>
              <a:spcBef>
                <a:spcPts val="120"/>
              </a:spcBef>
            </a:pPr>
            <a:r>
              <a:rPr dirty="0" sz="1350" spc="15">
                <a:latin typeface="Times New Roman"/>
                <a:cs typeface="Times New Roman"/>
              </a:rPr>
              <a:t>[</a:t>
            </a:r>
            <a:r>
              <a:rPr dirty="0" sz="1100" spc="15">
                <a:latin typeface="Times New Roman"/>
                <a:cs typeface="Times New Roman"/>
              </a:rPr>
              <a:t>ENCODE</a:t>
            </a:r>
            <a:r>
              <a:rPr dirty="0" sz="1350" spc="15">
                <a:latin typeface="Times New Roman"/>
                <a:cs typeface="Times New Roman"/>
              </a:rPr>
              <a:t>(</a:t>
            </a:r>
            <a:r>
              <a:rPr dirty="0" sz="1350" spc="15" b="1">
                <a:latin typeface="Times New Roman"/>
                <a:cs typeface="Times New Roman"/>
              </a:rPr>
              <a:t>x</a:t>
            </a:r>
            <a:r>
              <a:rPr dirty="0" sz="1350" spc="35" b="1">
                <a:latin typeface="Times New Roman"/>
                <a:cs typeface="Times New Roman"/>
              </a:rPr>
              <a:t> </a:t>
            </a:r>
            <a:r>
              <a:rPr dirty="0" sz="1350" spc="-55">
                <a:latin typeface="Times New Roman"/>
                <a:cs typeface="Times New Roman"/>
              </a:rPr>
              <a:t>)]</a:t>
            </a:r>
            <a:r>
              <a:rPr dirty="0" sz="1750" spc="-55">
                <a:latin typeface="Symbol"/>
                <a:cs typeface="Symbol"/>
              </a:rPr>
              <a:t></a:t>
            </a:r>
            <a:endParaRPr sz="1750">
              <a:latin typeface="Symbol"/>
              <a:cs typeface="Symbol"/>
            </a:endParaRPr>
          </a:p>
        </p:txBody>
      </p:sp>
      <p:sp>
        <p:nvSpPr>
          <p:cNvPr id="18" name="object 18"/>
          <p:cNvSpPr txBox="1"/>
          <p:nvPr/>
        </p:nvSpPr>
        <p:spPr>
          <a:xfrm>
            <a:off x="3358901" y="6912805"/>
            <a:ext cx="879475" cy="229870"/>
          </a:xfrm>
          <a:prstGeom prst="rect">
            <a:avLst/>
          </a:prstGeom>
        </p:spPr>
        <p:txBody>
          <a:bodyPr wrap="square" lIns="0" tIns="11430" rIns="0" bIns="0" rtlCol="0" vert="horz">
            <a:spAutoFit/>
          </a:bodyPr>
          <a:lstStyle/>
          <a:p>
            <a:pPr>
              <a:lnSpc>
                <a:spcPct val="100000"/>
              </a:lnSpc>
              <a:spcBef>
                <a:spcPts val="90"/>
              </a:spcBef>
            </a:pPr>
            <a:r>
              <a:rPr dirty="0" sz="1350" spc="-5" b="1">
                <a:latin typeface="Times New Roman"/>
                <a:cs typeface="Times New Roman"/>
              </a:rPr>
              <a:t>x </a:t>
            </a:r>
            <a:r>
              <a:rPr dirty="0" sz="1350" spc="-10">
                <a:latin typeface="Symbol"/>
                <a:cs typeface="Symbol"/>
              </a:rPr>
              <a:t></a:t>
            </a:r>
            <a:r>
              <a:rPr dirty="0" sz="1350" spc="-204">
                <a:latin typeface="Times New Roman"/>
                <a:cs typeface="Times New Roman"/>
              </a:rPr>
              <a:t> </a:t>
            </a:r>
            <a:r>
              <a:rPr dirty="0" sz="1100" spc="10">
                <a:latin typeface="Times New Roman"/>
                <a:cs typeface="Times New Roman"/>
              </a:rPr>
              <a:t>DECODE</a:t>
            </a:r>
            <a:endParaRPr sz="1100">
              <a:latin typeface="Times New Roman"/>
              <a:cs typeface="Times New Roman"/>
            </a:endParaRPr>
          </a:p>
        </p:txBody>
      </p:sp>
      <p:sp>
        <p:nvSpPr>
          <p:cNvPr id="19" name="object 19"/>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0" name="object 20"/>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24171" y="4477003"/>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23</a:t>
            </a:r>
            <a:endParaRPr sz="600">
              <a:latin typeface="Tahoma"/>
              <a:cs typeface="Tahoma"/>
            </a:endParaRPr>
          </a:p>
        </p:txBody>
      </p:sp>
      <p:sp>
        <p:nvSpPr>
          <p:cNvPr id="4" name="object 4"/>
          <p:cNvSpPr txBox="1">
            <a:spLocks noGrp="1"/>
          </p:cNvSpPr>
          <p:nvPr>
            <p:ph type="title"/>
          </p:nvPr>
        </p:nvSpPr>
        <p:spPr>
          <a:xfrm>
            <a:off x="3240277" y="1233931"/>
            <a:ext cx="1212850" cy="361315"/>
          </a:xfrm>
          <a:prstGeom prst="rect"/>
        </p:spPr>
        <p:txBody>
          <a:bodyPr wrap="square" lIns="0" tIns="12700" rIns="0" bIns="0" rtlCol="0" vert="horz">
            <a:spAutoFit/>
          </a:bodyPr>
          <a:lstStyle/>
          <a:p>
            <a:pPr marL="12700">
              <a:lnSpc>
                <a:spcPct val="100000"/>
              </a:lnSpc>
              <a:spcBef>
                <a:spcPts val="100"/>
              </a:spcBef>
            </a:pPr>
            <a:r>
              <a:rPr dirty="0" spc="-5"/>
              <a:t>Distortion</a:t>
            </a:r>
          </a:p>
        </p:txBody>
      </p:sp>
      <p:sp>
        <p:nvSpPr>
          <p:cNvPr id="5" name="object 5"/>
          <p:cNvSpPr txBox="1"/>
          <p:nvPr/>
        </p:nvSpPr>
        <p:spPr>
          <a:xfrm>
            <a:off x="1696720" y="1525015"/>
            <a:ext cx="3108960" cy="1120140"/>
          </a:xfrm>
          <a:prstGeom prst="rect">
            <a:avLst/>
          </a:prstGeom>
        </p:spPr>
        <p:txBody>
          <a:bodyPr wrap="square" lIns="0" tIns="102235" rIns="0" bIns="0" rtlCol="0" vert="horz">
            <a:spAutoFit/>
          </a:bodyPr>
          <a:lstStyle/>
          <a:p>
            <a:pPr marL="25400">
              <a:lnSpc>
                <a:spcPct val="100000"/>
              </a:lnSpc>
              <a:spcBef>
                <a:spcPts val="805"/>
              </a:spcBef>
            </a:pPr>
            <a:r>
              <a:rPr dirty="0" sz="1200" spc="-5">
                <a:latin typeface="Tahoma"/>
                <a:cs typeface="Tahoma"/>
              </a:rPr>
              <a:t>Given..</a:t>
            </a:r>
            <a:endParaRPr sz="1200">
              <a:latin typeface="Tahoma"/>
              <a:cs typeface="Tahoma"/>
            </a:endParaRPr>
          </a:p>
          <a:p>
            <a:pPr marL="25400">
              <a:lnSpc>
                <a:spcPct val="100000"/>
              </a:lnSpc>
              <a:spcBef>
                <a:spcPts val="710"/>
              </a:spcBef>
            </a:pPr>
            <a:r>
              <a:rPr dirty="0" sz="1200">
                <a:latin typeface="Tahoma"/>
                <a:cs typeface="Tahoma"/>
              </a:rPr>
              <a:t>•an </a:t>
            </a:r>
            <a:r>
              <a:rPr dirty="0" sz="1200" spc="-5">
                <a:latin typeface="Tahoma"/>
                <a:cs typeface="Tahoma"/>
              </a:rPr>
              <a:t>encoder function: ENCODE </a:t>
            </a:r>
            <a:r>
              <a:rPr dirty="0" sz="1200">
                <a:latin typeface="Tahoma"/>
                <a:cs typeface="Tahoma"/>
              </a:rPr>
              <a:t>: </a:t>
            </a:r>
            <a:r>
              <a:rPr dirty="0" sz="1200" spc="-10">
                <a:latin typeface="Symbol"/>
                <a:cs typeface="Symbol"/>
              </a:rPr>
              <a:t></a:t>
            </a:r>
            <a:r>
              <a:rPr dirty="0" baseline="24305" sz="1200" spc="-15">
                <a:latin typeface="Tahoma"/>
                <a:cs typeface="Tahoma"/>
              </a:rPr>
              <a:t>m </a:t>
            </a:r>
            <a:r>
              <a:rPr dirty="0" sz="1200">
                <a:latin typeface="Symbol"/>
                <a:cs typeface="Symbol"/>
              </a:rPr>
              <a:t></a:t>
            </a:r>
            <a:r>
              <a:rPr dirty="0" sz="1200" spc="-35">
                <a:latin typeface="Times New Roman"/>
                <a:cs typeface="Times New Roman"/>
              </a:rPr>
              <a:t> </a:t>
            </a:r>
            <a:r>
              <a:rPr dirty="0" sz="1200">
                <a:latin typeface="Tahoma"/>
                <a:cs typeface="Tahoma"/>
              </a:rPr>
              <a:t>[1..k]</a:t>
            </a:r>
            <a:endParaRPr sz="1200">
              <a:latin typeface="Tahoma"/>
              <a:cs typeface="Tahoma"/>
            </a:endParaRPr>
          </a:p>
          <a:p>
            <a:pPr marL="25400">
              <a:lnSpc>
                <a:spcPct val="100000"/>
              </a:lnSpc>
              <a:spcBef>
                <a:spcPts val="720"/>
              </a:spcBef>
            </a:pPr>
            <a:r>
              <a:rPr dirty="0" sz="1200">
                <a:latin typeface="Tahoma"/>
                <a:cs typeface="Tahoma"/>
              </a:rPr>
              <a:t>•a </a:t>
            </a:r>
            <a:r>
              <a:rPr dirty="0" sz="1200" spc="-5">
                <a:latin typeface="Tahoma"/>
                <a:cs typeface="Tahoma"/>
              </a:rPr>
              <a:t>decoder function: DECODE </a:t>
            </a:r>
            <a:r>
              <a:rPr dirty="0" sz="1200">
                <a:latin typeface="Tahoma"/>
                <a:cs typeface="Tahoma"/>
              </a:rPr>
              <a:t>: </a:t>
            </a:r>
            <a:r>
              <a:rPr dirty="0" sz="1200" spc="-5">
                <a:latin typeface="Tahoma"/>
                <a:cs typeface="Tahoma"/>
              </a:rPr>
              <a:t>[1..k] </a:t>
            </a:r>
            <a:r>
              <a:rPr dirty="0" sz="1200" spc="-5">
                <a:latin typeface="Symbol"/>
                <a:cs typeface="Symbol"/>
              </a:rPr>
              <a:t></a:t>
            </a:r>
            <a:r>
              <a:rPr dirty="0" sz="1200" spc="90">
                <a:latin typeface="Times New Roman"/>
                <a:cs typeface="Times New Roman"/>
              </a:rPr>
              <a:t> </a:t>
            </a:r>
            <a:r>
              <a:rPr dirty="0" sz="1200" spc="-5">
                <a:latin typeface="Symbol"/>
                <a:cs typeface="Symbol"/>
              </a:rPr>
              <a:t></a:t>
            </a:r>
            <a:r>
              <a:rPr dirty="0" baseline="24305" sz="1200" spc="-7">
                <a:latin typeface="Tahoma"/>
                <a:cs typeface="Tahoma"/>
              </a:rPr>
              <a:t>m</a:t>
            </a:r>
            <a:endParaRPr baseline="24305" sz="1200">
              <a:latin typeface="Tahoma"/>
              <a:cs typeface="Tahoma"/>
            </a:endParaRPr>
          </a:p>
          <a:p>
            <a:pPr marL="25400">
              <a:lnSpc>
                <a:spcPct val="100000"/>
              </a:lnSpc>
              <a:spcBef>
                <a:spcPts val="720"/>
              </a:spcBef>
            </a:pPr>
            <a:r>
              <a:rPr dirty="0" sz="1200" spc="-5">
                <a:solidFill>
                  <a:srgbClr val="008000"/>
                </a:solidFill>
                <a:latin typeface="Tahoma"/>
                <a:cs typeface="Tahoma"/>
              </a:rPr>
              <a:t>Define…</a:t>
            </a:r>
            <a:endParaRPr sz="1200">
              <a:latin typeface="Tahoma"/>
              <a:cs typeface="Tahoma"/>
            </a:endParaRPr>
          </a:p>
        </p:txBody>
      </p:sp>
      <p:sp>
        <p:nvSpPr>
          <p:cNvPr id="6" name="object 6"/>
          <p:cNvSpPr txBox="1"/>
          <p:nvPr/>
        </p:nvSpPr>
        <p:spPr>
          <a:xfrm>
            <a:off x="1760220" y="3253231"/>
            <a:ext cx="1452245" cy="208279"/>
          </a:xfrm>
          <a:prstGeom prst="rect">
            <a:avLst/>
          </a:prstGeom>
        </p:spPr>
        <p:txBody>
          <a:bodyPr wrap="square" lIns="0" tIns="12700" rIns="0" bIns="0" rtlCol="0" vert="horz">
            <a:spAutoFit/>
          </a:bodyPr>
          <a:lstStyle/>
          <a:p>
            <a:pPr>
              <a:lnSpc>
                <a:spcPct val="100000"/>
              </a:lnSpc>
              <a:spcBef>
                <a:spcPts val="100"/>
              </a:spcBef>
            </a:pPr>
            <a:r>
              <a:rPr dirty="0" sz="1200" spc="-5">
                <a:solidFill>
                  <a:srgbClr val="008000"/>
                </a:solidFill>
                <a:latin typeface="Tahoma"/>
                <a:cs typeface="Tahoma"/>
              </a:rPr>
              <a:t>We </a:t>
            </a:r>
            <a:r>
              <a:rPr dirty="0" sz="1200">
                <a:solidFill>
                  <a:srgbClr val="008000"/>
                </a:solidFill>
                <a:latin typeface="Tahoma"/>
                <a:cs typeface="Tahoma"/>
              </a:rPr>
              <a:t>may </a:t>
            </a:r>
            <a:r>
              <a:rPr dirty="0" sz="1200" spc="-5">
                <a:solidFill>
                  <a:srgbClr val="008000"/>
                </a:solidFill>
                <a:latin typeface="Tahoma"/>
                <a:cs typeface="Tahoma"/>
              </a:rPr>
              <a:t>as well</a:t>
            </a:r>
            <a:r>
              <a:rPr dirty="0" sz="1200" spc="-30">
                <a:solidFill>
                  <a:srgbClr val="008000"/>
                </a:solidFill>
                <a:latin typeface="Tahoma"/>
                <a:cs typeface="Tahoma"/>
              </a:rPr>
              <a:t> </a:t>
            </a:r>
            <a:r>
              <a:rPr dirty="0" sz="1200" spc="-5">
                <a:solidFill>
                  <a:srgbClr val="008000"/>
                </a:solidFill>
                <a:latin typeface="Tahoma"/>
                <a:cs typeface="Tahoma"/>
              </a:rPr>
              <a:t>write</a:t>
            </a:r>
            <a:endParaRPr sz="1200">
              <a:latin typeface="Tahoma"/>
              <a:cs typeface="Tahoma"/>
            </a:endParaRPr>
          </a:p>
        </p:txBody>
      </p:sp>
      <p:sp>
        <p:nvSpPr>
          <p:cNvPr id="7" name="object 7"/>
          <p:cNvSpPr txBox="1"/>
          <p:nvPr/>
        </p:nvSpPr>
        <p:spPr>
          <a:xfrm>
            <a:off x="3797808" y="3582156"/>
            <a:ext cx="73660" cy="144780"/>
          </a:xfrm>
          <a:prstGeom prst="rect">
            <a:avLst/>
          </a:prstGeom>
        </p:spPr>
        <p:txBody>
          <a:bodyPr wrap="square" lIns="0" tIns="16510" rIns="0" bIns="0" rtlCol="0" vert="horz">
            <a:spAutoFit/>
          </a:bodyPr>
          <a:lstStyle/>
          <a:p>
            <a:pPr>
              <a:lnSpc>
                <a:spcPct val="100000"/>
              </a:lnSpc>
              <a:spcBef>
                <a:spcPts val="130"/>
              </a:spcBef>
            </a:pPr>
            <a:r>
              <a:rPr dirty="0" sz="750" spc="15" i="1">
                <a:latin typeface="Times New Roman"/>
                <a:cs typeface="Times New Roman"/>
              </a:rPr>
              <a:t>R</a:t>
            </a:r>
            <a:endParaRPr sz="750">
              <a:latin typeface="Times New Roman"/>
              <a:cs typeface="Times New Roman"/>
            </a:endParaRPr>
          </a:p>
        </p:txBody>
      </p:sp>
      <p:sp>
        <p:nvSpPr>
          <p:cNvPr id="8" name="object 8"/>
          <p:cNvSpPr txBox="1"/>
          <p:nvPr/>
        </p:nvSpPr>
        <p:spPr>
          <a:xfrm>
            <a:off x="3763513" y="3918203"/>
            <a:ext cx="147320" cy="144780"/>
          </a:xfrm>
          <a:prstGeom prst="rect">
            <a:avLst/>
          </a:prstGeom>
        </p:spPr>
        <p:txBody>
          <a:bodyPr wrap="square" lIns="0" tIns="16510" rIns="0" bIns="0" rtlCol="0" vert="horz">
            <a:spAutoFit/>
          </a:bodyPr>
          <a:lstStyle/>
          <a:p>
            <a:pPr>
              <a:lnSpc>
                <a:spcPct val="100000"/>
              </a:lnSpc>
              <a:spcBef>
                <a:spcPts val="130"/>
              </a:spcBef>
            </a:pPr>
            <a:r>
              <a:rPr dirty="0" sz="750" spc="65" i="1">
                <a:latin typeface="Times New Roman"/>
                <a:cs typeface="Times New Roman"/>
              </a:rPr>
              <a:t>i</a:t>
            </a:r>
            <a:r>
              <a:rPr dirty="0" sz="750" spc="-35">
                <a:latin typeface="Symbol"/>
                <a:cs typeface="Symbol"/>
              </a:rPr>
              <a:t></a:t>
            </a:r>
            <a:r>
              <a:rPr dirty="0" sz="750" spc="15">
                <a:latin typeface="Times New Roman"/>
                <a:cs typeface="Times New Roman"/>
              </a:rPr>
              <a:t>1</a:t>
            </a:r>
            <a:endParaRPr sz="750">
              <a:latin typeface="Times New Roman"/>
              <a:cs typeface="Times New Roman"/>
            </a:endParaRPr>
          </a:p>
        </p:txBody>
      </p:sp>
      <p:sp>
        <p:nvSpPr>
          <p:cNvPr id="9" name="object 9"/>
          <p:cNvSpPr txBox="1"/>
          <p:nvPr/>
        </p:nvSpPr>
        <p:spPr>
          <a:xfrm>
            <a:off x="4942078" y="3607988"/>
            <a:ext cx="178435" cy="229870"/>
          </a:xfrm>
          <a:prstGeom prst="rect">
            <a:avLst/>
          </a:prstGeom>
        </p:spPr>
        <p:txBody>
          <a:bodyPr wrap="square" lIns="0" tIns="11430" rIns="0" bIns="0" rtlCol="0" vert="horz">
            <a:spAutoFit/>
          </a:bodyPr>
          <a:lstStyle/>
          <a:p>
            <a:pPr marL="25400">
              <a:lnSpc>
                <a:spcPct val="100000"/>
              </a:lnSpc>
              <a:spcBef>
                <a:spcPts val="90"/>
              </a:spcBef>
            </a:pPr>
            <a:r>
              <a:rPr dirty="0" baseline="-24691" sz="2025" spc="52">
                <a:latin typeface="Times New Roman"/>
                <a:cs typeface="Times New Roman"/>
              </a:rPr>
              <a:t>)</a:t>
            </a:r>
            <a:r>
              <a:rPr dirty="0" sz="750" spc="35">
                <a:latin typeface="Times New Roman"/>
                <a:cs typeface="Times New Roman"/>
              </a:rPr>
              <a:t>2</a:t>
            </a:r>
            <a:endParaRPr sz="750">
              <a:latin typeface="Times New Roman"/>
              <a:cs typeface="Times New Roman"/>
            </a:endParaRPr>
          </a:p>
        </p:txBody>
      </p:sp>
      <p:sp>
        <p:nvSpPr>
          <p:cNvPr id="10" name="object 10"/>
          <p:cNvSpPr txBox="1"/>
          <p:nvPr/>
        </p:nvSpPr>
        <p:spPr>
          <a:xfrm>
            <a:off x="4066531" y="3797808"/>
            <a:ext cx="918844" cy="144780"/>
          </a:xfrm>
          <a:prstGeom prst="rect">
            <a:avLst/>
          </a:prstGeom>
        </p:spPr>
        <p:txBody>
          <a:bodyPr wrap="square" lIns="0" tIns="16510" rIns="0" bIns="0" rtlCol="0" vert="horz">
            <a:spAutoFit/>
          </a:bodyPr>
          <a:lstStyle/>
          <a:p>
            <a:pPr marL="25400">
              <a:lnSpc>
                <a:spcPct val="100000"/>
              </a:lnSpc>
              <a:spcBef>
                <a:spcPts val="130"/>
              </a:spcBef>
              <a:tabLst>
                <a:tab pos="302260" algn="l"/>
              </a:tabLst>
            </a:pPr>
            <a:r>
              <a:rPr dirty="0" sz="750" spc="5" i="1">
                <a:latin typeface="Times New Roman"/>
                <a:cs typeface="Times New Roman"/>
              </a:rPr>
              <a:t>i	</a:t>
            </a:r>
            <a:r>
              <a:rPr dirty="0" sz="750" spc="30">
                <a:latin typeface="Times New Roman"/>
                <a:cs typeface="Times New Roman"/>
              </a:rPr>
              <a:t>ENCODE(</a:t>
            </a:r>
            <a:r>
              <a:rPr dirty="0" sz="750" spc="30" b="1">
                <a:latin typeface="Times New Roman"/>
                <a:cs typeface="Times New Roman"/>
              </a:rPr>
              <a:t>x</a:t>
            </a:r>
            <a:r>
              <a:rPr dirty="0" baseline="-20202" sz="825" spc="44" i="1">
                <a:latin typeface="Times New Roman"/>
                <a:cs typeface="Times New Roman"/>
              </a:rPr>
              <a:t>i</a:t>
            </a:r>
            <a:r>
              <a:rPr dirty="0" baseline="-20202" sz="825" spc="-7" i="1">
                <a:latin typeface="Times New Roman"/>
                <a:cs typeface="Times New Roman"/>
              </a:rPr>
              <a:t> </a:t>
            </a:r>
            <a:r>
              <a:rPr dirty="0" sz="750" spc="10">
                <a:latin typeface="Times New Roman"/>
                <a:cs typeface="Times New Roman"/>
              </a:rPr>
              <a:t>)</a:t>
            </a:r>
            <a:endParaRPr sz="750">
              <a:latin typeface="Times New Roman"/>
              <a:cs typeface="Times New Roman"/>
            </a:endParaRPr>
          </a:p>
        </p:txBody>
      </p:sp>
      <p:sp>
        <p:nvSpPr>
          <p:cNvPr id="11" name="object 11"/>
          <p:cNvSpPr txBox="1"/>
          <p:nvPr/>
        </p:nvSpPr>
        <p:spPr>
          <a:xfrm>
            <a:off x="2529578" y="3599060"/>
            <a:ext cx="1870075" cy="332105"/>
          </a:xfrm>
          <a:prstGeom prst="rect">
            <a:avLst/>
          </a:prstGeom>
        </p:spPr>
        <p:txBody>
          <a:bodyPr wrap="square" lIns="0" tIns="13970" rIns="0" bIns="0" rtlCol="0" vert="horz">
            <a:spAutoFit/>
          </a:bodyPr>
          <a:lstStyle/>
          <a:p>
            <a:pPr marL="25400">
              <a:lnSpc>
                <a:spcPct val="100000"/>
              </a:lnSpc>
              <a:spcBef>
                <a:spcPts val="110"/>
              </a:spcBef>
              <a:tabLst>
                <a:tab pos="339090" algn="l"/>
              </a:tabLst>
            </a:pPr>
            <a:r>
              <a:rPr dirty="0" sz="1350" spc="-5">
                <a:latin typeface="Times New Roman"/>
                <a:cs typeface="Times New Roman"/>
              </a:rPr>
              <a:t>so	Distortion </a:t>
            </a:r>
            <a:r>
              <a:rPr dirty="0" sz="1350" spc="-10">
                <a:latin typeface="Symbol"/>
                <a:cs typeface="Symbol"/>
              </a:rPr>
              <a:t></a:t>
            </a:r>
            <a:r>
              <a:rPr dirty="0" sz="1350" spc="-10">
                <a:latin typeface="Times New Roman"/>
                <a:cs typeface="Times New Roman"/>
              </a:rPr>
              <a:t> </a:t>
            </a:r>
            <a:r>
              <a:rPr dirty="0" baseline="-8333" sz="3000" spc="89">
                <a:latin typeface="Symbol"/>
                <a:cs typeface="Symbol"/>
              </a:rPr>
              <a:t></a:t>
            </a:r>
            <a:r>
              <a:rPr dirty="0" sz="1350" spc="60">
                <a:latin typeface="Times New Roman"/>
                <a:cs typeface="Times New Roman"/>
              </a:rPr>
              <a:t>(</a:t>
            </a:r>
            <a:r>
              <a:rPr dirty="0" sz="1350" spc="60" b="1">
                <a:latin typeface="Times New Roman"/>
                <a:cs typeface="Times New Roman"/>
              </a:rPr>
              <a:t>x </a:t>
            </a:r>
            <a:r>
              <a:rPr dirty="0" sz="1350" spc="-10">
                <a:latin typeface="Symbol"/>
                <a:cs typeface="Symbol"/>
              </a:rPr>
              <a:t></a:t>
            </a:r>
            <a:r>
              <a:rPr dirty="0" sz="1350" spc="35">
                <a:latin typeface="Times New Roman"/>
                <a:cs typeface="Times New Roman"/>
              </a:rPr>
              <a:t> </a:t>
            </a:r>
            <a:r>
              <a:rPr dirty="0" sz="1350" spc="-5" b="1">
                <a:latin typeface="Times New Roman"/>
                <a:cs typeface="Times New Roman"/>
              </a:rPr>
              <a:t>c</a:t>
            </a:r>
            <a:endParaRPr sz="1350">
              <a:latin typeface="Times New Roman"/>
              <a:cs typeface="Times New Roman"/>
            </a:endParaRPr>
          </a:p>
        </p:txBody>
      </p:sp>
      <p:sp>
        <p:nvSpPr>
          <p:cNvPr id="12" name="object 12"/>
          <p:cNvSpPr txBox="1"/>
          <p:nvPr/>
        </p:nvSpPr>
        <p:spPr>
          <a:xfrm>
            <a:off x="3415791" y="3345099"/>
            <a:ext cx="1127125" cy="229870"/>
          </a:xfrm>
          <a:prstGeom prst="rect">
            <a:avLst/>
          </a:prstGeom>
        </p:spPr>
        <p:txBody>
          <a:bodyPr wrap="square" lIns="0" tIns="11430" rIns="0" bIns="0" rtlCol="0" vert="horz">
            <a:spAutoFit/>
          </a:bodyPr>
          <a:lstStyle/>
          <a:p>
            <a:pPr marL="25400">
              <a:lnSpc>
                <a:spcPct val="100000"/>
              </a:lnSpc>
              <a:spcBef>
                <a:spcPts val="90"/>
              </a:spcBef>
            </a:pPr>
            <a:r>
              <a:rPr dirty="0" sz="1100">
                <a:latin typeface="Times New Roman"/>
                <a:cs typeface="Times New Roman"/>
              </a:rPr>
              <a:t>DECODE</a:t>
            </a:r>
            <a:r>
              <a:rPr dirty="0" sz="1350">
                <a:latin typeface="Times New Roman"/>
                <a:cs typeface="Times New Roman"/>
              </a:rPr>
              <a:t>[</a:t>
            </a:r>
            <a:r>
              <a:rPr dirty="0" sz="1350" spc="-65">
                <a:latin typeface="Times New Roman"/>
                <a:cs typeface="Times New Roman"/>
              </a:rPr>
              <a:t> </a:t>
            </a:r>
            <a:r>
              <a:rPr dirty="0" sz="1350" spc="25" i="1">
                <a:latin typeface="Times New Roman"/>
                <a:cs typeface="Times New Roman"/>
              </a:rPr>
              <a:t>j</a:t>
            </a:r>
            <a:r>
              <a:rPr dirty="0" sz="1350" spc="25">
                <a:latin typeface="Times New Roman"/>
                <a:cs typeface="Times New Roman"/>
              </a:rPr>
              <a:t>]</a:t>
            </a:r>
            <a:r>
              <a:rPr dirty="0" sz="1350" spc="-110">
                <a:latin typeface="Times New Roman"/>
                <a:cs typeface="Times New Roman"/>
              </a:rPr>
              <a:t> </a:t>
            </a:r>
            <a:r>
              <a:rPr dirty="0" sz="1350" spc="-10">
                <a:latin typeface="Symbol"/>
                <a:cs typeface="Symbol"/>
              </a:rPr>
              <a:t></a:t>
            </a:r>
            <a:r>
              <a:rPr dirty="0" sz="1350" spc="-80">
                <a:latin typeface="Times New Roman"/>
                <a:cs typeface="Times New Roman"/>
              </a:rPr>
              <a:t> </a:t>
            </a:r>
            <a:r>
              <a:rPr dirty="0" sz="1350" spc="-5" b="1">
                <a:latin typeface="Times New Roman"/>
                <a:cs typeface="Times New Roman"/>
              </a:rPr>
              <a:t>c</a:t>
            </a:r>
            <a:r>
              <a:rPr dirty="0" sz="1350" spc="-145" b="1">
                <a:latin typeface="Times New Roman"/>
                <a:cs typeface="Times New Roman"/>
              </a:rPr>
              <a:t> </a:t>
            </a:r>
            <a:r>
              <a:rPr dirty="0" baseline="-25925" sz="1125" spc="7" i="1">
                <a:latin typeface="Times New Roman"/>
                <a:cs typeface="Times New Roman"/>
              </a:rPr>
              <a:t>j</a:t>
            </a:r>
            <a:endParaRPr baseline="-25925" sz="1125">
              <a:latin typeface="Times New Roman"/>
              <a:cs typeface="Times New Roman"/>
            </a:endParaRPr>
          </a:p>
        </p:txBody>
      </p:sp>
      <p:sp>
        <p:nvSpPr>
          <p:cNvPr id="13" name="object 13"/>
          <p:cNvSpPr txBox="1"/>
          <p:nvPr/>
        </p:nvSpPr>
        <p:spPr>
          <a:xfrm>
            <a:off x="3164585" y="2633466"/>
            <a:ext cx="73660" cy="144780"/>
          </a:xfrm>
          <a:prstGeom prst="rect">
            <a:avLst/>
          </a:prstGeom>
        </p:spPr>
        <p:txBody>
          <a:bodyPr wrap="square" lIns="0" tIns="16510" rIns="0" bIns="0" rtlCol="0" vert="horz">
            <a:spAutoFit/>
          </a:bodyPr>
          <a:lstStyle/>
          <a:p>
            <a:pPr>
              <a:lnSpc>
                <a:spcPct val="100000"/>
              </a:lnSpc>
              <a:spcBef>
                <a:spcPts val="130"/>
              </a:spcBef>
            </a:pPr>
            <a:r>
              <a:rPr dirty="0" sz="750" spc="15" i="1">
                <a:latin typeface="Times New Roman"/>
                <a:cs typeface="Times New Roman"/>
              </a:rPr>
              <a:t>R</a:t>
            </a:r>
            <a:endParaRPr sz="750">
              <a:latin typeface="Times New Roman"/>
              <a:cs typeface="Times New Roman"/>
            </a:endParaRPr>
          </a:p>
        </p:txBody>
      </p:sp>
      <p:sp>
        <p:nvSpPr>
          <p:cNvPr id="14" name="object 14"/>
          <p:cNvSpPr txBox="1"/>
          <p:nvPr/>
        </p:nvSpPr>
        <p:spPr>
          <a:xfrm>
            <a:off x="5013202" y="2849118"/>
            <a:ext cx="40640" cy="144780"/>
          </a:xfrm>
          <a:prstGeom prst="rect">
            <a:avLst/>
          </a:prstGeom>
        </p:spPr>
        <p:txBody>
          <a:bodyPr wrap="square" lIns="0" tIns="16510" rIns="0" bIns="0" rtlCol="0" vert="horz">
            <a:spAutoFit/>
          </a:bodyPr>
          <a:lstStyle/>
          <a:p>
            <a:pPr>
              <a:lnSpc>
                <a:spcPct val="100000"/>
              </a:lnSpc>
              <a:spcBef>
                <a:spcPts val="130"/>
              </a:spcBef>
            </a:pPr>
            <a:r>
              <a:rPr dirty="0" sz="750" spc="5" i="1">
                <a:latin typeface="Times New Roman"/>
                <a:cs typeface="Times New Roman"/>
              </a:rPr>
              <a:t>i</a:t>
            </a:r>
            <a:endParaRPr sz="750">
              <a:latin typeface="Times New Roman"/>
              <a:cs typeface="Times New Roman"/>
            </a:endParaRPr>
          </a:p>
        </p:txBody>
      </p:sp>
      <p:sp>
        <p:nvSpPr>
          <p:cNvPr id="15" name="object 15"/>
          <p:cNvSpPr txBox="1"/>
          <p:nvPr/>
        </p:nvSpPr>
        <p:spPr>
          <a:xfrm>
            <a:off x="3103626" y="2693048"/>
            <a:ext cx="387350" cy="332105"/>
          </a:xfrm>
          <a:prstGeom prst="rect">
            <a:avLst/>
          </a:prstGeom>
        </p:spPr>
        <p:txBody>
          <a:bodyPr wrap="square" lIns="0" tIns="13970" rIns="0" bIns="0" rtlCol="0" vert="horz">
            <a:spAutoFit/>
          </a:bodyPr>
          <a:lstStyle/>
          <a:p>
            <a:pPr>
              <a:lnSpc>
                <a:spcPct val="100000"/>
              </a:lnSpc>
              <a:spcBef>
                <a:spcPts val="110"/>
              </a:spcBef>
              <a:tabLst>
                <a:tab pos="346075" algn="l"/>
              </a:tabLst>
            </a:pPr>
            <a:r>
              <a:rPr dirty="0" sz="2000" spc="5">
                <a:latin typeface="Symbol"/>
                <a:cs typeface="Symbol"/>
              </a:rPr>
              <a:t></a:t>
            </a:r>
            <a:r>
              <a:rPr dirty="0" sz="2000" spc="5">
                <a:latin typeface="Times New Roman"/>
                <a:cs typeface="Times New Roman"/>
              </a:rPr>
              <a:t>	</a:t>
            </a:r>
            <a:r>
              <a:rPr dirty="0" sz="750" spc="5" i="1">
                <a:latin typeface="Times New Roman"/>
                <a:cs typeface="Times New Roman"/>
              </a:rPr>
              <a:t>i</a:t>
            </a:r>
            <a:endParaRPr sz="750">
              <a:latin typeface="Times New Roman"/>
              <a:cs typeface="Times New Roman"/>
            </a:endParaRPr>
          </a:p>
        </p:txBody>
      </p:sp>
      <p:sp>
        <p:nvSpPr>
          <p:cNvPr id="16" name="object 16"/>
          <p:cNvSpPr txBox="1"/>
          <p:nvPr/>
        </p:nvSpPr>
        <p:spPr>
          <a:xfrm>
            <a:off x="3130300" y="2969512"/>
            <a:ext cx="147320" cy="144780"/>
          </a:xfrm>
          <a:prstGeom prst="rect">
            <a:avLst/>
          </a:prstGeom>
        </p:spPr>
        <p:txBody>
          <a:bodyPr wrap="square" lIns="0" tIns="16510" rIns="0" bIns="0" rtlCol="0" vert="horz">
            <a:spAutoFit/>
          </a:bodyPr>
          <a:lstStyle/>
          <a:p>
            <a:pPr>
              <a:lnSpc>
                <a:spcPct val="100000"/>
              </a:lnSpc>
              <a:spcBef>
                <a:spcPts val="130"/>
              </a:spcBef>
            </a:pPr>
            <a:r>
              <a:rPr dirty="0" sz="750" spc="65" i="1">
                <a:latin typeface="Times New Roman"/>
                <a:cs typeface="Times New Roman"/>
              </a:rPr>
              <a:t>i</a:t>
            </a:r>
            <a:r>
              <a:rPr dirty="0" sz="750" spc="-35">
                <a:latin typeface="Symbol"/>
                <a:cs typeface="Symbol"/>
              </a:rPr>
              <a:t></a:t>
            </a:r>
            <a:r>
              <a:rPr dirty="0" sz="750" spc="15">
                <a:latin typeface="Times New Roman"/>
                <a:cs typeface="Times New Roman"/>
              </a:rPr>
              <a:t>1</a:t>
            </a:r>
            <a:endParaRPr sz="750">
              <a:latin typeface="Times New Roman"/>
              <a:cs typeface="Times New Roman"/>
            </a:endParaRPr>
          </a:p>
        </p:txBody>
      </p:sp>
      <p:sp>
        <p:nvSpPr>
          <p:cNvPr id="17" name="object 17"/>
          <p:cNvSpPr txBox="1"/>
          <p:nvPr/>
        </p:nvSpPr>
        <p:spPr>
          <a:xfrm>
            <a:off x="5225804" y="2718046"/>
            <a:ext cx="62865" cy="144780"/>
          </a:xfrm>
          <a:prstGeom prst="rect">
            <a:avLst/>
          </a:prstGeom>
        </p:spPr>
        <p:txBody>
          <a:bodyPr wrap="square" lIns="0" tIns="16510" rIns="0" bIns="0" rtlCol="0" vert="horz">
            <a:spAutoFit/>
          </a:bodyPr>
          <a:lstStyle/>
          <a:p>
            <a:pPr>
              <a:lnSpc>
                <a:spcPct val="100000"/>
              </a:lnSpc>
              <a:spcBef>
                <a:spcPts val="130"/>
              </a:spcBef>
            </a:pPr>
            <a:r>
              <a:rPr dirty="0" sz="750" spc="15">
                <a:latin typeface="Times New Roman"/>
                <a:cs typeface="Times New Roman"/>
              </a:rPr>
              <a:t>2</a:t>
            </a:r>
            <a:endParaRPr sz="750">
              <a:latin typeface="Times New Roman"/>
              <a:cs typeface="Times New Roman"/>
            </a:endParaRPr>
          </a:p>
        </p:txBody>
      </p:sp>
      <p:sp>
        <p:nvSpPr>
          <p:cNvPr id="18" name="object 18"/>
          <p:cNvSpPr txBox="1"/>
          <p:nvPr/>
        </p:nvSpPr>
        <p:spPr>
          <a:xfrm>
            <a:off x="2235696" y="2680990"/>
            <a:ext cx="1138555" cy="295275"/>
          </a:xfrm>
          <a:prstGeom prst="rect">
            <a:avLst/>
          </a:prstGeom>
        </p:spPr>
        <p:txBody>
          <a:bodyPr wrap="square" lIns="0" tIns="15240" rIns="0" bIns="0" rtlCol="0" vert="horz">
            <a:spAutoFit/>
          </a:bodyPr>
          <a:lstStyle/>
          <a:p>
            <a:pPr>
              <a:lnSpc>
                <a:spcPct val="100000"/>
              </a:lnSpc>
              <a:spcBef>
                <a:spcPts val="120"/>
              </a:spcBef>
              <a:tabLst>
                <a:tab pos="1069340" algn="l"/>
              </a:tabLst>
            </a:pPr>
            <a:r>
              <a:rPr dirty="0" sz="1350" spc="-5">
                <a:latin typeface="Times New Roman"/>
                <a:cs typeface="Times New Roman"/>
              </a:rPr>
              <a:t>Distortion</a:t>
            </a:r>
            <a:r>
              <a:rPr dirty="0" sz="1350" spc="25">
                <a:latin typeface="Times New Roman"/>
                <a:cs typeface="Times New Roman"/>
              </a:rPr>
              <a:t> </a:t>
            </a:r>
            <a:r>
              <a:rPr dirty="0" sz="1350" spc="-10">
                <a:latin typeface="Symbol"/>
                <a:cs typeface="Symbol"/>
              </a:rPr>
              <a:t></a:t>
            </a:r>
            <a:r>
              <a:rPr dirty="0" sz="1350">
                <a:latin typeface="Times New Roman"/>
                <a:cs typeface="Times New Roman"/>
              </a:rPr>
              <a:t>	</a:t>
            </a:r>
            <a:r>
              <a:rPr dirty="0" sz="1750" spc="-145">
                <a:latin typeface="Symbol"/>
                <a:cs typeface="Symbol"/>
              </a:rPr>
              <a:t></a:t>
            </a:r>
            <a:endParaRPr sz="1750">
              <a:latin typeface="Symbol"/>
              <a:cs typeface="Symbol"/>
            </a:endParaRPr>
          </a:p>
        </p:txBody>
      </p:sp>
      <p:sp>
        <p:nvSpPr>
          <p:cNvPr id="19" name="object 19"/>
          <p:cNvSpPr txBox="1"/>
          <p:nvPr/>
        </p:nvSpPr>
        <p:spPr>
          <a:xfrm>
            <a:off x="4219191" y="2680990"/>
            <a:ext cx="1024255" cy="295275"/>
          </a:xfrm>
          <a:prstGeom prst="rect">
            <a:avLst/>
          </a:prstGeom>
        </p:spPr>
        <p:txBody>
          <a:bodyPr wrap="square" lIns="0" tIns="15240" rIns="0" bIns="0" rtlCol="0" vert="horz">
            <a:spAutoFit/>
          </a:bodyPr>
          <a:lstStyle/>
          <a:p>
            <a:pPr>
              <a:lnSpc>
                <a:spcPct val="100000"/>
              </a:lnSpc>
              <a:spcBef>
                <a:spcPts val="120"/>
              </a:spcBef>
            </a:pPr>
            <a:r>
              <a:rPr dirty="0" sz="1350" spc="15">
                <a:latin typeface="Times New Roman"/>
                <a:cs typeface="Times New Roman"/>
              </a:rPr>
              <a:t>[</a:t>
            </a:r>
            <a:r>
              <a:rPr dirty="0" sz="1100" spc="15">
                <a:latin typeface="Times New Roman"/>
                <a:cs typeface="Times New Roman"/>
              </a:rPr>
              <a:t>ENCODE</a:t>
            </a:r>
            <a:r>
              <a:rPr dirty="0" sz="1350" spc="15">
                <a:latin typeface="Times New Roman"/>
                <a:cs typeface="Times New Roman"/>
              </a:rPr>
              <a:t>(</a:t>
            </a:r>
            <a:r>
              <a:rPr dirty="0" sz="1350" spc="15" b="1">
                <a:latin typeface="Times New Roman"/>
                <a:cs typeface="Times New Roman"/>
              </a:rPr>
              <a:t>x</a:t>
            </a:r>
            <a:r>
              <a:rPr dirty="0" sz="1350" spc="35" b="1">
                <a:latin typeface="Times New Roman"/>
                <a:cs typeface="Times New Roman"/>
              </a:rPr>
              <a:t> </a:t>
            </a:r>
            <a:r>
              <a:rPr dirty="0" sz="1350" spc="-55">
                <a:latin typeface="Times New Roman"/>
                <a:cs typeface="Times New Roman"/>
              </a:rPr>
              <a:t>)]</a:t>
            </a:r>
            <a:r>
              <a:rPr dirty="0" sz="1750" spc="-55">
                <a:latin typeface="Symbol"/>
                <a:cs typeface="Symbol"/>
              </a:rPr>
              <a:t></a:t>
            </a:r>
            <a:endParaRPr sz="1750">
              <a:latin typeface="Symbol"/>
              <a:cs typeface="Symbol"/>
            </a:endParaRPr>
          </a:p>
        </p:txBody>
      </p:sp>
      <p:sp>
        <p:nvSpPr>
          <p:cNvPr id="20" name="object 20"/>
          <p:cNvSpPr txBox="1"/>
          <p:nvPr/>
        </p:nvSpPr>
        <p:spPr>
          <a:xfrm>
            <a:off x="3358890" y="2735499"/>
            <a:ext cx="879475" cy="229870"/>
          </a:xfrm>
          <a:prstGeom prst="rect">
            <a:avLst/>
          </a:prstGeom>
        </p:spPr>
        <p:txBody>
          <a:bodyPr wrap="square" lIns="0" tIns="11430" rIns="0" bIns="0" rtlCol="0" vert="horz">
            <a:spAutoFit/>
          </a:bodyPr>
          <a:lstStyle/>
          <a:p>
            <a:pPr>
              <a:lnSpc>
                <a:spcPct val="100000"/>
              </a:lnSpc>
              <a:spcBef>
                <a:spcPts val="90"/>
              </a:spcBef>
            </a:pPr>
            <a:r>
              <a:rPr dirty="0" sz="1350" spc="-5" b="1">
                <a:latin typeface="Times New Roman"/>
                <a:cs typeface="Times New Roman"/>
              </a:rPr>
              <a:t>x </a:t>
            </a:r>
            <a:r>
              <a:rPr dirty="0" sz="1350" spc="-10">
                <a:latin typeface="Symbol"/>
                <a:cs typeface="Symbol"/>
              </a:rPr>
              <a:t></a:t>
            </a:r>
            <a:r>
              <a:rPr dirty="0" sz="1350" spc="-204">
                <a:latin typeface="Times New Roman"/>
                <a:cs typeface="Times New Roman"/>
              </a:rPr>
              <a:t> </a:t>
            </a:r>
            <a:r>
              <a:rPr dirty="0" sz="1100" spc="10">
                <a:latin typeface="Times New Roman"/>
                <a:cs typeface="Times New Roman"/>
              </a:rPr>
              <a:t>DECODE</a:t>
            </a:r>
            <a:endParaRPr sz="1100">
              <a:latin typeface="Times New Roman"/>
              <a:cs typeface="Times New Roman"/>
            </a:endParaRPr>
          </a:p>
        </p:txBody>
      </p:sp>
      <p:sp>
        <p:nvSpPr>
          <p:cNvPr id="21" name="object 21"/>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2" name="object 22"/>
          <p:cNvSpPr txBox="1"/>
          <p:nvPr/>
        </p:nvSpPr>
        <p:spPr>
          <a:xfrm>
            <a:off x="1760220" y="8654286"/>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23" name="object 23"/>
          <p:cNvSpPr txBox="1"/>
          <p:nvPr/>
        </p:nvSpPr>
        <p:spPr>
          <a:xfrm>
            <a:off x="4424171" y="8654286"/>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24</a:t>
            </a:r>
            <a:endParaRPr sz="600">
              <a:latin typeface="Tahoma"/>
              <a:cs typeface="Tahoma"/>
            </a:endParaRPr>
          </a:p>
        </p:txBody>
      </p:sp>
      <p:sp>
        <p:nvSpPr>
          <p:cNvPr id="24" name="object 24"/>
          <p:cNvSpPr txBox="1"/>
          <p:nvPr/>
        </p:nvSpPr>
        <p:spPr>
          <a:xfrm>
            <a:off x="2461260" y="5411216"/>
            <a:ext cx="2785110" cy="553720"/>
          </a:xfrm>
          <a:prstGeom prst="rect">
            <a:avLst/>
          </a:prstGeom>
        </p:spPr>
        <p:txBody>
          <a:bodyPr wrap="square" lIns="0" tIns="12700" rIns="0" bIns="0" rtlCol="0" vert="horz">
            <a:spAutoFit/>
          </a:bodyPr>
          <a:lstStyle/>
          <a:p>
            <a:pPr>
              <a:lnSpc>
                <a:spcPct val="100000"/>
              </a:lnSpc>
              <a:spcBef>
                <a:spcPts val="100"/>
              </a:spcBef>
            </a:pPr>
            <a:r>
              <a:rPr dirty="0" sz="2200" spc="-5">
                <a:solidFill>
                  <a:srgbClr val="006500"/>
                </a:solidFill>
                <a:latin typeface="Tahoma"/>
                <a:cs typeface="Tahoma"/>
              </a:rPr>
              <a:t>The Minimal</a:t>
            </a:r>
            <a:r>
              <a:rPr dirty="0" sz="2200" spc="-70">
                <a:solidFill>
                  <a:srgbClr val="006500"/>
                </a:solidFill>
                <a:latin typeface="Tahoma"/>
                <a:cs typeface="Tahoma"/>
              </a:rPr>
              <a:t> </a:t>
            </a:r>
            <a:r>
              <a:rPr dirty="0" sz="2200" spc="-5">
                <a:solidFill>
                  <a:srgbClr val="006500"/>
                </a:solidFill>
                <a:latin typeface="Tahoma"/>
                <a:cs typeface="Tahoma"/>
              </a:rPr>
              <a:t>Distortion</a:t>
            </a:r>
            <a:endParaRPr sz="2200">
              <a:latin typeface="Tahoma"/>
              <a:cs typeface="Tahoma"/>
            </a:endParaRPr>
          </a:p>
          <a:p>
            <a:pPr algn="ctr" marR="471170">
              <a:lnSpc>
                <a:spcPct val="100000"/>
              </a:lnSpc>
              <a:spcBef>
                <a:spcPts val="610"/>
              </a:spcBef>
            </a:pPr>
            <a:r>
              <a:rPr dirty="0" sz="750" spc="15" i="1">
                <a:latin typeface="Times New Roman"/>
                <a:cs typeface="Times New Roman"/>
              </a:rPr>
              <a:t>R</a:t>
            </a:r>
            <a:endParaRPr sz="750">
              <a:latin typeface="Times New Roman"/>
              <a:cs typeface="Times New Roman"/>
            </a:endParaRPr>
          </a:p>
        </p:txBody>
      </p:sp>
      <p:sp>
        <p:nvSpPr>
          <p:cNvPr id="25" name="object 25"/>
          <p:cNvSpPr txBox="1"/>
          <p:nvPr/>
        </p:nvSpPr>
        <p:spPr>
          <a:xfrm>
            <a:off x="1696720" y="6130564"/>
            <a:ext cx="3470910" cy="585470"/>
          </a:xfrm>
          <a:prstGeom prst="rect">
            <a:avLst/>
          </a:prstGeom>
        </p:spPr>
        <p:txBody>
          <a:bodyPr wrap="square" lIns="0" tIns="41910" rIns="0" bIns="0" rtlCol="0" vert="horz">
            <a:spAutoFit/>
          </a:bodyPr>
          <a:lstStyle/>
          <a:p>
            <a:pPr algn="ctr" marL="370205">
              <a:lnSpc>
                <a:spcPct val="100000"/>
              </a:lnSpc>
              <a:spcBef>
                <a:spcPts val="330"/>
              </a:spcBef>
            </a:pPr>
            <a:r>
              <a:rPr dirty="0" sz="750" spc="15" i="1">
                <a:latin typeface="Times New Roman"/>
                <a:cs typeface="Times New Roman"/>
              </a:rPr>
              <a:t>i</a:t>
            </a:r>
            <a:r>
              <a:rPr dirty="0" sz="750" spc="15">
                <a:latin typeface="Symbol"/>
                <a:cs typeface="Symbol"/>
              </a:rPr>
              <a:t></a:t>
            </a:r>
            <a:r>
              <a:rPr dirty="0" sz="750" spc="15">
                <a:latin typeface="Times New Roman"/>
                <a:cs typeface="Times New Roman"/>
              </a:rPr>
              <a:t>1</a:t>
            </a:r>
            <a:endParaRPr sz="750">
              <a:latin typeface="Times New Roman"/>
              <a:cs typeface="Times New Roman"/>
            </a:endParaRPr>
          </a:p>
          <a:p>
            <a:pPr marL="25400" marR="30480">
              <a:lnSpc>
                <a:spcPts val="1430"/>
              </a:lnSpc>
              <a:spcBef>
                <a:spcPts val="459"/>
              </a:spcBef>
            </a:pPr>
            <a:r>
              <a:rPr dirty="0" sz="1200" spc="-5">
                <a:solidFill>
                  <a:srgbClr val="008000"/>
                </a:solidFill>
                <a:latin typeface="Tahoma"/>
                <a:cs typeface="Tahoma"/>
              </a:rPr>
              <a:t>What properties must centers </a:t>
            </a:r>
            <a:r>
              <a:rPr dirty="0" sz="1250" spc="-35" b="1" i="1">
                <a:solidFill>
                  <a:srgbClr val="008000"/>
                </a:solidFill>
                <a:latin typeface="Tahoma"/>
                <a:cs typeface="Tahoma"/>
              </a:rPr>
              <a:t>c</a:t>
            </a:r>
            <a:r>
              <a:rPr dirty="0" baseline="-19607" sz="1275" spc="-52" i="1">
                <a:solidFill>
                  <a:srgbClr val="008000"/>
                </a:solidFill>
                <a:latin typeface="Tahoma"/>
                <a:cs typeface="Tahoma"/>
              </a:rPr>
              <a:t>1 </a:t>
            </a:r>
            <a:r>
              <a:rPr dirty="0" sz="1200">
                <a:solidFill>
                  <a:srgbClr val="008000"/>
                </a:solidFill>
                <a:latin typeface="Tahoma"/>
                <a:cs typeface="Tahoma"/>
              </a:rPr>
              <a:t>, </a:t>
            </a:r>
            <a:r>
              <a:rPr dirty="0" sz="1250" spc="-35" b="1" i="1">
                <a:solidFill>
                  <a:srgbClr val="008000"/>
                </a:solidFill>
                <a:latin typeface="Tahoma"/>
                <a:cs typeface="Tahoma"/>
              </a:rPr>
              <a:t>c</a:t>
            </a:r>
            <a:r>
              <a:rPr dirty="0" baseline="-19607" sz="1275" spc="-52" i="1">
                <a:solidFill>
                  <a:srgbClr val="008000"/>
                </a:solidFill>
                <a:latin typeface="Tahoma"/>
                <a:cs typeface="Tahoma"/>
              </a:rPr>
              <a:t>2 </a:t>
            </a:r>
            <a:r>
              <a:rPr dirty="0" sz="1200">
                <a:solidFill>
                  <a:srgbClr val="008000"/>
                </a:solidFill>
                <a:latin typeface="Tahoma"/>
                <a:cs typeface="Tahoma"/>
              </a:rPr>
              <a:t>, </a:t>
            </a:r>
            <a:r>
              <a:rPr dirty="0" sz="1200" spc="-5">
                <a:solidFill>
                  <a:srgbClr val="008000"/>
                </a:solidFill>
                <a:latin typeface="Tahoma"/>
                <a:cs typeface="Tahoma"/>
              </a:rPr>
              <a:t>… </a:t>
            </a:r>
            <a:r>
              <a:rPr dirty="0" sz="1200">
                <a:solidFill>
                  <a:srgbClr val="008000"/>
                </a:solidFill>
                <a:latin typeface="Tahoma"/>
                <a:cs typeface="Tahoma"/>
              </a:rPr>
              <a:t>, </a:t>
            </a:r>
            <a:r>
              <a:rPr dirty="0" sz="1250" spc="-30" b="1" i="1">
                <a:solidFill>
                  <a:srgbClr val="008000"/>
                </a:solidFill>
                <a:latin typeface="Tahoma"/>
                <a:cs typeface="Tahoma"/>
              </a:rPr>
              <a:t>c</a:t>
            </a:r>
            <a:r>
              <a:rPr dirty="0" baseline="-19607" sz="1275" spc="-44" i="1">
                <a:solidFill>
                  <a:srgbClr val="008000"/>
                </a:solidFill>
                <a:latin typeface="Tahoma"/>
                <a:cs typeface="Tahoma"/>
              </a:rPr>
              <a:t>k </a:t>
            </a:r>
            <a:r>
              <a:rPr dirty="0" sz="1200" spc="-5">
                <a:solidFill>
                  <a:srgbClr val="008000"/>
                </a:solidFill>
                <a:latin typeface="Tahoma"/>
                <a:cs typeface="Tahoma"/>
              </a:rPr>
              <a:t>have  when distortion is</a:t>
            </a:r>
            <a:r>
              <a:rPr dirty="0" sz="1200" spc="5">
                <a:solidFill>
                  <a:srgbClr val="008000"/>
                </a:solidFill>
                <a:latin typeface="Tahoma"/>
                <a:cs typeface="Tahoma"/>
              </a:rPr>
              <a:t> </a:t>
            </a:r>
            <a:r>
              <a:rPr dirty="0" sz="1200" spc="-10">
                <a:solidFill>
                  <a:srgbClr val="008000"/>
                </a:solidFill>
                <a:latin typeface="Tahoma"/>
                <a:cs typeface="Tahoma"/>
              </a:rPr>
              <a:t>minimized?</a:t>
            </a:r>
            <a:endParaRPr sz="1200">
              <a:latin typeface="Tahoma"/>
              <a:cs typeface="Tahoma"/>
            </a:endParaRPr>
          </a:p>
        </p:txBody>
      </p:sp>
      <p:sp>
        <p:nvSpPr>
          <p:cNvPr id="26" name="object 26"/>
          <p:cNvSpPr txBox="1"/>
          <p:nvPr/>
        </p:nvSpPr>
        <p:spPr>
          <a:xfrm>
            <a:off x="4728717" y="5845981"/>
            <a:ext cx="178435" cy="229870"/>
          </a:xfrm>
          <a:prstGeom prst="rect">
            <a:avLst/>
          </a:prstGeom>
        </p:spPr>
        <p:txBody>
          <a:bodyPr wrap="square" lIns="0" tIns="11430" rIns="0" bIns="0" rtlCol="0" vert="horz">
            <a:spAutoFit/>
          </a:bodyPr>
          <a:lstStyle/>
          <a:p>
            <a:pPr marL="25400">
              <a:lnSpc>
                <a:spcPct val="100000"/>
              </a:lnSpc>
              <a:spcBef>
                <a:spcPts val="90"/>
              </a:spcBef>
            </a:pPr>
            <a:r>
              <a:rPr dirty="0" baseline="-24691" sz="2025" spc="52">
                <a:latin typeface="Times New Roman"/>
                <a:cs typeface="Times New Roman"/>
              </a:rPr>
              <a:t>)</a:t>
            </a:r>
            <a:r>
              <a:rPr dirty="0" sz="750" spc="35">
                <a:latin typeface="Times New Roman"/>
                <a:cs typeface="Times New Roman"/>
              </a:rPr>
              <a:t>2</a:t>
            </a:r>
            <a:endParaRPr sz="750">
              <a:latin typeface="Times New Roman"/>
              <a:cs typeface="Times New Roman"/>
            </a:endParaRPr>
          </a:p>
        </p:txBody>
      </p:sp>
      <p:sp>
        <p:nvSpPr>
          <p:cNvPr id="27" name="object 27"/>
          <p:cNvSpPr txBox="1"/>
          <p:nvPr/>
        </p:nvSpPr>
        <p:spPr>
          <a:xfrm>
            <a:off x="3852419" y="6035802"/>
            <a:ext cx="920115" cy="144780"/>
          </a:xfrm>
          <a:prstGeom prst="rect">
            <a:avLst/>
          </a:prstGeom>
        </p:spPr>
        <p:txBody>
          <a:bodyPr wrap="square" lIns="0" tIns="16510" rIns="0" bIns="0" rtlCol="0" vert="horz">
            <a:spAutoFit/>
          </a:bodyPr>
          <a:lstStyle/>
          <a:p>
            <a:pPr marL="25400">
              <a:lnSpc>
                <a:spcPct val="100000"/>
              </a:lnSpc>
              <a:spcBef>
                <a:spcPts val="130"/>
              </a:spcBef>
              <a:tabLst>
                <a:tab pos="302895" algn="l"/>
              </a:tabLst>
            </a:pPr>
            <a:r>
              <a:rPr dirty="0" sz="750" spc="5" i="1">
                <a:latin typeface="Times New Roman"/>
                <a:cs typeface="Times New Roman"/>
              </a:rPr>
              <a:t>i	</a:t>
            </a:r>
            <a:r>
              <a:rPr dirty="0" sz="750" spc="30">
                <a:latin typeface="Times New Roman"/>
                <a:cs typeface="Times New Roman"/>
              </a:rPr>
              <a:t>ENCODE(</a:t>
            </a:r>
            <a:r>
              <a:rPr dirty="0" sz="750" spc="30" b="1">
                <a:latin typeface="Times New Roman"/>
                <a:cs typeface="Times New Roman"/>
              </a:rPr>
              <a:t>x</a:t>
            </a:r>
            <a:r>
              <a:rPr dirty="0" baseline="-20202" sz="825" spc="44" i="1">
                <a:latin typeface="Times New Roman"/>
                <a:cs typeface="Times New Roman"/>
              </a:rPr>
              <a:t>i</a:t>
            </a:r>
            <a:r>
              <a:rPr dirty="0" baseline="-20202" sz="825" spc="-7" i="1">
                <a:latin typeface="Times New Roman"/>
                <a:cs typeface="Times New Roman"/>
              </a:rPr>
              <a:t> </a:t>
            </a:r>
            <a:r>
              <a:rPr dirty="0" sz="750" spc="10">
                <a:latin typeface="Times New Roman"/>
                <a:cs typeface="Times New Roman"/>
              </a:rPr>
              <a:t>)</a:t>
            </a:r>
            <a:endParaRPr sz="750">
              <a:latin typeface="Times New Roman"/>
              <a:cs typeface="Times New Roman"/>
            </a:endParaRPr>
          </a:p>
        </p:txBody>
      </p:sp>
      <p:sp>
        <p:nvSpPr>
          <p:cNvPr id="28" name="object 28"/>
          <p:cNvSpPr txBox="1"/>
          <p:nvPr/>
        </p:nvSpPr>
        <p:spPr>
          <a:xfrm>
            <a:off x="2629411" y="5837054"/>
            <a:ext cx="1556385" cy="332105"/>
          </a:xfrm>
          <a:prstGeom prst="rect">
            <a:avLst/>
          </a:prstGeom>
        </p:spPr>
        <p:txBody>
          <a:bodyPr wrap="square" lIns="0" tIns="13970" rIns="0" bIns="0" rtlCol="0" vert="horz">
            <a:spAutoFit/>
          </a:bodyPr>
          <a:lstStyle/>
          <a:p>
            <a:pPr marL="25400">
              <a:lnSpc>
                <a:spcPct val="100000"/>
              </a:lnSpc>
              <a:spcBef>
                <a:spcPts val="110"/>
              </a:spcBef>
            </a:pPr>
            <a:r>
              <a:rPr dirty="0" sz="1350" spc="-5">
                <a:latin typeface="Times New Roman"/>
                <a:cs typeface="Times New Roman"/>
              </a:rPr>
              <a:t>Distortion </a:t>
            </a:r>
            <a:r>
              <a:rPr dirty="0" sz="1350" spc="-10">
                <a:latin typeface="Symbol"/>
                <a:cs typeface="Symbol"/>
              </a:rPr>
              <a:t></a:t>
            </a:r>
            <a:r>
              <a:rPr dirty="0" sz="1350" spc="-10">
                <a:latin typeface="Times New Roman"/>
                <a:cs typeface="Times New Roman"/>
              </a:rPr>
              <a:t> </a:t>
            </a:r>
            <a:r>
              <a:rPr dirty="0" baseline="-8333" sz="3000" spc="89">
                <a:latin typeface="Symbol"/>
                <a:cs typeface="Symbol"/>
              </a:rPr>
              <a:t></a:t>
            </a:r>
            <a:r>
              <a:rPr dirty="0" sz="1350" spc="60">
                <a:latin typeface="Times New Roman"/>
                <a:cs typeface="Times New Roman"/>
              </a:rPr>
              <a:t>(</a:t>
            </a:r>
            <a:r>
              <a:rPr dirty="0" sz="1350" spc="60" b="1">
                <a:latin typeface="Times New Roman"/>
                <a:cs typeface="Times New Roman"/>
              </a:rPr>
              <a:t>x </a:t>
            </a:r>
            <a:r>
              <a:rPr dirty="0" sz="1350" spc="-10">
                <a:latin typeface="Symbol"/>
                <a:cs typeface="Symbol"/>
              </a:rPr>
              <a:t></a:t>
            </a:r>
            <a:r>
              <a:rPr dirty="0" sz="1350" spc="45">
                <a:latin typeface="Times New Roman"/>
                <a:cs typeface="Times New Roman"/>
              </a:rPr>
              <a:t> </a:t>
            </a:r>
            <a:r>
              <a:rPr dirty="0" sz="1350" spc="-5" b="1">
                <a:latin typeface="Times New Roman"/>
                <a:cs typeface="Times New Roman"/>
              </a:rPr>
              <a:t>c</a:t>
            </a:r>
            <a:endParaRPr sz="1350">
              <a:latin typeface="Times New Roman"/>
              <a:cs typeface="Times New Roman"/>
            </a:endParaRPr>
          </a:p>
        </p:txBody>
      </p:sp>
      <p:sp>
        <p:nvSpPr>
          <p:cNvPr id="29" name="object 29"/>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0" name="object 30"/>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24171" y="4477003"/>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25</a:t>
            </a:r>
            <a:endParaRPr sz="600">
              <a:latin typeface="Tahoma"/>
              <a:cs typeface="Tahoma"/>
            </a:endParaRPr>
          </a:p>
        </p:txBody>
      </p:sp>
      <p:sp>
        <p:nvSpPr>
          <p:cNvPr id="4" name="object 4"/>
          <p:cNvSpPr txBox="1">
            <a:spLocks noGrp="1"/>
          </p:cNvSpPr>
          <p:nvPr>
            <p:ph type="title"/>
          </p:nvPr>
        </p:nvSpPr>
        <p:spPr>
          <a:xfrm>
            <a:off x="2222245" y="1233931"/>
            <a:ext cx="3251200" cy="361315"/>
          </a:xfrm>
          <a:prstGeom prst="rect"/>
        </p:spPr>
        <p:txBody>
          <a:bodyPr wrap="square" lIns="0" tIns="12700" rIns="0" bIns="0" rtlCol="0" vert="horz">
            <a:spAutoFit/>
          </a:bodyPr>
          <a:lstStyle/>
          <a:p>
            <a:pPr marL="12700">
              <a:lnSpc>
                <a:spcPct val="100000"/>
              </a:lnSpc>
              <a:spcBef>
                <a:spcPts val="100"/>
              </a:spcBef>
            </a:pPr>
            <a:r>
              <a:rPr dirty="0" spc="-5"/>
              <a:t>The Minimal Distortion</a:t>
            </a:r>
            <a:r>
              <a:rPr dirty="0" spc="-55"/>
              <a:t> </a:t>
            </a:r>
            <a:r>
              <a:rPr dirty="0" spc="-5"/>
              <a:t>(1)</a:t>
            </a:r>
          </a:p>
        </p:txBody>
      </p:sp>
      <p:sp>
        <p:nvSpPr>
          <p:cNvPr id="5" name="object 5"/>
          <p:cNvSpPr txBox="1"/>
          <p:nvPr/>
        </p:nvSpPr>
        <p:spPr>
          <a:xfrm>
            <a:off x="3570985" y="1642865"/>
            <a:ext cx="86360" cy="144780"/>
          </a:xfrm>
          <a:prstGeom prst="rect">
            <a:avLst/>
          </a:prstGeom>
        </p:spPr>
        <p:txBody>
          <a:bodyPr wrap="square" lIns="0" tIns="16510" rIns="0" bIns="0" rtlCol="0" vert="horz">
            <a:spAutoFit/>
          </a:bodyPr>
          <a:lstStyle/>
          <a:p>
            <a:pPr marL="12700">
              <a:lnSpc>
                <a:spcPct val="100000"/>
              </a:lnSpc>
              <a:spcBef>
                <a:spcPts val="130"/>
              </a:spcBef>
            </a:pPr>
            <a:r>
              <a:rPr dirty="0" sz="750" spc="15" i="1">
                <a:latin typeface="Times New Roman"/>
                <a:cs typeface="Times New Roman"/>
              </a:rPr>
              <a:t>R</a:t>
            </a:r>
            <a:endParaRPr sz="750">
              <a:latin typeface="Times New Roman"/>
              <a:cs typeface="Times New Roman"/>
            </a:endParaRPr>
          </a:p>
        </p:txBody>
      </p:sp>
      <p:sp>
        <p:nvSpPr>
          <p:cNvPr id="6" name="object 6"/>
          <p:cNvSpPr txBox="1"/>
          <p:nvPr/>
        </p:nvSpPr>
        <p:spPr>
          <a:xfrm>
            <a:off x="1696720" y="1953277"/>
            <a:ext cx="3470910" cy="1133475"/>
          </a:xfrm>
          <a:prstGeom prst="rect">
            <a:avLst/>
          </a:prstGeom>
        </p:spPr>
        <p:txBody>
          <a:bodyPr wrap="square" lIns="0" tIns="41910" rIns="0" bIns="0" rtlCol="0" vert="horz">
            <a:spAutoFit/>
          </a:bodyPr>
          <a:lstStyle/>
          <a:p>
            <a:pPr algn="ctr" marL="370205">
              <a:lnSpc>
                <a:spcPct val="100000"/>
              </a:lnSpc>
              <a:spcBef>
                <a:spcPts val="330"/>
              </a:spcBef>
            </a:pPr>
            <a:r>
              <a:rPr dirty="0" sz="750" spc="15" i="1">
                <a:latin typeface="Times New Roman"/>
                <a:cs typeface="Times New Roman"/>
              </a:rPr>
              <a:t>i</a:t>
            </a:r>
            <a:r>
              <a:rPr dirty="0" sz="750" spc="15">
                <a:latin typeface="Symbol"/>
                <a:cs typeface="Symbol"/>
              </a:rPr>
              <a:t></a:t>
            </a:r>
            <a:r>
              <a:rPr dirty="0" sz="750" spc="15">
                <a:latin typeface="Times New Roman"/>
                <a:cs typeface="Times New Roman"/>
              </a:rPr>
              <a:t>1</a:t>
            </a:r>
            <a:endParaRPr sz="750">
              <a:latin typeface="Times New Roman"/>
              <a:cs typeface="Times New Roman"/>
            </a:endParaRPr>
          </a:p>
          <a:p>
            <a:pPr marL="25400" marR="30480">
              <a:lnSpc>
                <a:spcPts val="1430"/>
              </a:lnSpc>
              <a:spcBef>
                <a:spcPts val="459"/>
              </a:spcBef>
            </a:pPr>
            <a:r>
              <a:rPr dirty="0" sz="1200" spc="-5">
                <a:solidFill>
                  <a:srgbClr val="008000"/>
                </a:solidFill>
                <a:latin typeface="Tahoma"/>
                <a:cs typeface="Tahoma"/>
              </a:rPr>
              <a:t>What properties must centers </a:t>
            </a:r>
            <a:r>
              <a:rPr dirty="0" sz="1250" spc="-35" b="1" i="1">
                <a:solidFill>
                  <a:srgbClr val="008000"/>
                </a:solidFill>
                <a:latin typeface="Tahoma"/>
                <a:cs typeface="Tahoma"/>
              </a:rPr>
              <a:t>c</a:t>
            </a:r>
            <a:r>
              <a:rPr dirty="0" baseline="-19607" sz="1275" spc="-52" i="1">
                <a:solidFill>
                  <a:srgbClr val="008000"/>
                </a:solidFill>
                <a:latin typeface="Tahoma"/>
                <a:cs typeface="Tahoma"/>
              </a:rPr>
              <a:t>1 </a:t>
            </a:r>
            <a:r>
              <a:rPr dirty="0" sz="1200">
                <a:solidFill>
                  <a:srgbClr val="008000"/>
                </a:solidFill>
                <a:latin typeface="Tahoma"/>
                <a:cs typeface="Tahoma"/>
              </a:rPr>
              <a:t>, </a:t>
            </a:r>
            <a:r>
              <a:rPr dirty="0" sz="1250" spc="-35" b="1" i="1">
                <a:solidFill>
                  <a:srgbClr val="008000"/>
                </a:solidFill>
                <a:latin typeface="Tahoma"/>
                <a:cs typeface="Tahoma"/>
              </a:rPr>
              <a:t>c</a:t>
            </a:r>
            <a:r>
              <a:rPr dirty="0" baseline="-19607" sz="1275" spc="-52" i="1">
                <a:solidFill>
                  <a:srgbClr val="008000"/>
                </a:solidFill>
                <a:latin typeface="Tahoma"/>
                <a:cs typeface="Tahoma"/>
              </a:rPr>
              <a:t>2 </a:t>
            </a:r>
            <a:r>
              <a:rPr dirty="0" sz="1200">
                <a:solidFill>
                  <a:srgbClr val="008000"/>
                </a:solidFill>
                <a:latin typeface="Tahoma"/>
                <a:cs typeface="Tahoma"/>
              </a:rPr>
              <a:t>, </a:t>
            </a:r>
            <a:r>
              <a:rPr dirty="0" sz="1200" spc="-5">
                <a:solidFill>
                  <a:srgbClr val="008000"/>
                </a:solidFill>
                <a:latin typeface="Tahoma"/>
                <a:cs typeface="Tahoma"/>
              </a:rPr>
              <a:t>… </a:t>
            </a:r>
            <a:r>
              <a:rPr dirty="0" sz="1200">
                <a:solidFill>
                  <a:srgbClr val="008000"/>
                </a:solidFill>
                <a:latin typeface="Tahoma"/>
                <a:cs typeface="Tahoma"/>
              </a:rPr>
              <a:t>, </a:t>
            </a:r>
            <a:r>
              <a:rPr dirty="0" sz="1250" spc="-30" b="1" i="1">
                <a:solidFill>
                  <a:srgbClr val="008000"/>
                </a:solidFill>
                <a:latin typeface="Tahoma"/>
                <a:cs typeface="Tahoma"/>
              </a:rPr>
              <a:t>c</a:t>
            </a:r>
            <a:r>
              <a:rPr dirty="0" baseline="-19607" sz="1275" spc="-44" i="1">
                <a:solidFill>
                  <a:srgbClr val="008000"/>
                </a:solidFill>
                <a:latin typeface="Tahoma"/>
                <a:cs typeface="Tahoma"/>
              </a:rPr>
              <a:t>k </a:t>
            </a:r>
            <a:r>
              <a:rPr dirty="0" sz="1200" spc="-5">
                <a:solidFill>
                  <a:srgbClr val="008000"/>
                </a:solidFill>
                <a:latin typeface="Tahoma"/>
                <a:cs typeface="Tahoma"/>
              </a:rPr>
              <a:t>have  when distortion is</a:t>
            </a:r>
            <a:r>
              <a:rPr dirty="0" sz="1200" spc="5">
                <a:solidFill>
                  <a:srgbClr val="008000"/>
                </a:solidFill>
                <a:latin typeface="Tahoma"/>
                <a:cs typeface="Tahoma"/>
              </a:rPr>
              <a:t> </a:t>
            </a:r>
            <a:r>
              <a:rPr dirty="0" sz="1200" spc="-10">
                <a:solidFill>
                  <a:srgbClr val="008000"/>
                </a:solidFill>
                <a:latin typeface="Tahoma"/>
                <a:cs typeface="Tahoma"/>
              </a:rPr>
              <a:t>minimized?</a:t>
            </a:r>
            <a:endParaRPr sz="1200">
              <a:latin typeface="Tahoma"/>
              <a:cs typeface="Tahoma"/>
            </a:endParaRPr>
          </a:p>
          <a:p>
            <a:pPr marL="25400">
              <a:lnSpc>
                <a:spcPct val="100000"/>
              </a:lnSpc>
              <a:spcBef>
                <a:spcPts val="630"/>
              </a:spcBef>
            </a:pPr>
            <a:r>
              <a:rPr dirty="0" sz="1200">
                <a:solidFill>
                  <a:srgbClr val="3333CC"/>
                </a:solidFill>
                <a:latin typeface="Tahoma"/>
                <a:cs typeface="Tahoma"/>
              </a:rPr>
              <a:t>(1) </a:t>
            </a:r>
            <a:r>
              <a:rPr dirty="0" sz="1250" spc="-25" b="1" i="1">
                <a:solidFill>
                  <a:srgbClr val="3333CC"/>
                </a:solidFill>
                <a:latin typeface="Tahoma"/>
                <a:cs typeface="Tahoma"/>
              </a:rPr>
              <a:t>x</a:t>
            </a:r>
            <a:r>
              <a:rPr dirty="0" baseline="-19607" sz="1275" spc="-37" i="1">
                <a:solidFill>
                  <a:srgbClr val="3333CC"/>
                </a:solidFill>
                <a:latin typeface="Tahoma"/>
                <a:cs typeface="Tahoma"/>
              </a:rPr>
              <a:t>i </a:t>
            </a:r>
            <a:r>
              <a:rPr dirty="0" sz="1200" spc="-5">
                <a:solidFill>
                  <a:srgbClr val="3333CC"/>
                </a:solidFill>
                <a:latin typeface="Tahoma"/>
                <a:cs typeface="Tahoma"/>
              </a:rPr>
              <a:t>must be encoded </a:t>
            </a:r>
            <a:r>
              <a:rPr dirty="0" sz="1200">
                <a:solidFill>
                  <a:srgbClr val="3333CC"/>
                </a:solidFill>
                <a:latin typeface="Tahoma"/>
                <a:cs typeface="Tahoma"/>
              </a:rPr>
              <a:t>by </a:t>
            </a:r>
            <a:r>
              <a:rPr dirty="0" sz="1200" spc="-5">
                <a:solidFill>
                  <a:srgbClr val="3333CC"/>
                </a:solidFill>
                <a:latin typeface="Tahoma"/>
                <a:cs typeface="Tahoma"/>
              </a:rPr>
              <a:t>its nearest</a:t>
            </a:r>
            <a:r>
              <a:rPr dirty="0" sz="1200" spc="35">
                <a:solidFill>
                  <a:srgbClr val="3333CC"/>
                </a:solidFill>
                <a:latin typeface="Tahoma"/>
                <a:cs typeface="Tahoma"/>
              </a:rPr>
              <a:t> </a:t>
            </a:r>
            <a:r>
              <a:rPr dirty="0" sz="1200" spc="-5">
                <a:solidFill>
                  <a:srgbClr val="3333CC"/>
                </a:solidFill>
                <a:latin typeface="Tahoma"/>
                <a:cs typeface="Tahoma"/>
              </a:rPr>
              <a:t>center</a:t>
            </a:r>
            <a:endParaRPr sz="1200">
              <a:latin typeface="Tahoma"/>
              <a:cs typeface="Tahoma"/>
            </a:endParaRPr>
          </a:p>
          <a:p>
            <a:pPr algn="ctr" marR="416559">
              <a:lnSpc>
                <a:spcPct val="100000"/>
              </a:lnSpc>
              <a:spcBef>
                <a:spcPts val="700"/>
              </a:spcBef>
            </a:pPr>
            <a:r>
              <a:rPr dirty="0" sz="1200" spc="-5">
                <a:solidFill>
                  <a:srgbClr val="3333CC"/>
                </a:solidFill>
                <a:latin typeface="Tahoma"/>
                <a:cs typeface="Tahoma"/>
              </a:rPr>
              <a:t>….why?</a:t>
            </a:r>
            <a:endParaRPr sz="1200">
              <a:latin typeface="Tahoma"/>
              <a:cs typeface="Tahoma"/>
            </a:endParaRPr>
          </a:p>
        </p:txBody>
      </p:sp>
      <p:sp>
        <p:nvSpPr>
          <p:cNvPr id="7" name="object 7"/>
          <p:cNvSpPr txBox="1"/>
          <p:nvPr/>
        </p:nvSpPr>
        <p:spPr>
          <a:xfrm>
            <a:off x="4728717" y="1668698"/>
            <a:ext cx="178435" cy="229870"/>
          </a:xfrm>
          <a:prstGeom prst="rect">
            <a:avLst/>
          </a:prstGeom>
        </p:spPr>
        <p:txBody>
          <a:bodyPr wrap="square" lIns="0" tIns="11430" rIns="0" bIns="0" rtlCol="0" vert="horz">
            <a:spAutoFit/>
          </a:bodyPr>
          <a:lstStyle/>
          <a:p>
            <a:pPr marL="25400">
              <a:lnSpc>
                <a:spcPct val="100000"/>
              </a:lnSpc>
              <a:spcBef>
                <a:spcPts val="90"/>
              </a:spcBef>
            </a:pPr>
            <a:r>
              <a:rPr dirty="0" baseline="-24691" sz="2025" spc="52">
                <a:latin typeface="Times New Roman"/>
                <a:cs typeface="Times New Roman"/>
              </a:rPr>
              <a:t>)</a:t>
            </a:r>
            <a:r>
              <a:rPr dirty="0" sz="750" spc="35">
                <a:latin typeface="Times New Roman"/>
                <a:cs typeface="Times New Roman"/>
              </a:rPr>
              <a:t>2</a:t>
            </a:r>
            <a:endParaRPr sz="750">
              <a:latin typeface="Times New Roman"/>
              <a:cs typeface="Times New Roman"/>
            </a:endParaRPr>
          </a:p>
        </p:txBody>
      </p:sp>
      <p:sp>
        <p:nvSpPr>
          <p:cNvPr id="8" name="object 8"/>
          <p:cNvSpPr txBox="1"/>
          <p:nvPr/>
        </p:nvSpPr>
        <p:spPr>
          <a:xfrm>
            <a:off x="3852419" y="1858517"/>
            <a:ext cx="920115" cy="144780"/>
          </a:xfrm>
          <a:prstGeom prst="rect">
            <a:avLst/>
          </a:prstGeom>
        </p:spPr>
        <p:txBody>
          <a:bodyPr wrap="square" lIns="0" tIns="16510" rIns="0" bIns="0" rtlCol="0" vert="horz">
            <a:spAutoFit/>
          </a:bodyPr>
          <a:lstStyle/>
          <a:p>
            <a:pPr marL="25400">
              <a:lnSpc>
                <a:spcPct val="100000"/>
              </a:lnSpc>
              <a:spcBef>
                <a:spcPts val="130"/>
              </a:spcBef>
              <a:tabLst>
                <a:tab pos="302895" algn="l"/>
              </a:tabLst>
            </a:pPr>
            <a:r>
              <a:rPr dirty="0" sz="750" spc="5" i="1">
                <a:latin typeface="Times New Roman"/>
                <a:cs typeface="Times New Roman"/>
              </a:rPr>
              <a:t>i	</a:t>
            </a:r>
            <a:r>
              <a:rPr dirty="0" sz="750" spc="30">
                <a:latin typeface="Times New Roman"/>
                <a:cs typeface="Times New Roman"/>
              </a:rPr>
              <a:t>ENCODE(</a:t>
            </a:r>
            <a:r>
              <a:rPr dirty="0" sz="750" spc="30" b="1">
                <a:latin typeface="Times New Roman"/>
                <a:cs typeface="Times New Roman"/>
              </a:rPr>
              <a:t>x</a:t>
            </a:r>
            <a:r>
              <a:rPr dirty="0" baseline="-20202" sz="825" spc="44" i="1">
                <a:latin typeface="Times New Roman"/>
                <a:cs typeface="Times New Roman"/>
              </a:rPr>
              <a:t>i</a:t>
            </a:r>
            <a:r>
              <a:rPr dirty="0" baseline="-20202" sz="825" spc="-7" i="1">
                <a:latin typeface="Times New Roman"/>
                <a:cs typeface="Times New Roman"/>
              </a:rPr>
              <a:t> </a:t>
            </a:r>
            <a:r>
              <a:rPr dirty="0" sz="750" spc="10">
                <a:latin typeface="Times New Roman"/>
                <a:cs typeface="Times New Roman"/>
              </a:rPr>
              <a:t>)</a:t>
            </a:r>
            <a:endParaRPr sz="750">
              <a:latin typeface="Times New Roman"/>
              <a:cs typeface="Times New Roman"/>
            </a:endParaRPr>
          </a:p>
        </p:txBody>
      </p:sp>
      <p:sp>
        <p:nvSpPr>
          <p:cNvPr id="9" name="object 9"/>
          <p:cNvSpPr txBox="1"/>
          <p:nvPr/>
        </p:nvSpPr>
        <p:spPr>
          <a:xfrm>
            <a:off x="2629411" y="1659770"/>
            <a:ext cx="1556385" cy="332105"/>
          </a:xfrm>
          <a:prstGeom prst="rect">
            <a:avLst/>
          </a:prstGeom>
        </p:spPr>
        <p:txBody>
          <a:bodyPr wrap="square" lIns="0" tIns="13970" rIns="0" bIns="0" rtlCol="0" vert="horz">
            <a:spAutoFit/>
          </a:bodyPr>
          <a:lstStyle/>
          <a:p>
            <a:pPr marL="25400">
              <a:lnSpc>
                <a:spcPct val="100000"/>
              </a:lnSpc>
              <a:spcBef>
                <a:spcPts val="110"/>
              </a:spcBef>
            </a:pPr>
            <a:r>
              <a:rPr dirty="0" sz="1350" spc="-5">
                <a:latin typeface="Times New Roman"/>
                <a:cs typeface="Times New Roman"/>
              </a:rPr>
              <a:t>Distortion </a:t>
            </a:r>
            <a:r>
              <a:rPr dirty="0" sz="1350" spc="-10">
                <a:latin typeface="Symbol"/>
                <a:cs typeface="Symbol"/>
              </a:rPr>
              <a:t></a:t>
            </a:r>
            <a:r>
              <a:rPr dirty="0" sz="1350" spc="-10">
                <a:latin typeface="Times New Roman"/>
                <a:cs typeface="Times New Roman"/>
              </a:rPr>
              <a:t> </a:t>
            </a:r>
            <a:r>
              <a:rPr dirty="0" baseline="-8333" sz="3000" spc="89">
                <a:latin typeface="Symbol"/>
                <a:cs typeface="Symbol"/>
              </a:rPr>
              <a:t></a:t>
            </a:r>
            <a:r>
              <a:rPr dirty="0" sz="1350" spc="60">
                <a:latin typeface="Times New Roman"/>
                <a:cs typeface="Times New Roman"/>
              </a:rPr>
              <a:t>(</a:t>
            </a:r>
            <a:r>
              <a:rPr dirty="0" sz="1350" spc="60" b="1">
                <a:latin typeface="Times New Roman"/>
                <a:cs typeface="Times New Roman"/>
              </a:rPr>
              <a:t>x </a:t>
            </a:r>
            <a:r>
              <a:rPr dirty="0" sz="1350" spc="-10">
                <a:latin typeface="Symbol"/>
                <a:cs typeface="Symbol"/>
              </a:rPr>
              <a:t></a:t>
            </a:r>
            <a:r>
              <a:rPr dirty="0" sz="1350" spc="45">
                <a:latin typeface="Times New Roman"/>
                <a:cs typeface="Times New Roman"/>
              </a:rPr>
              <a:t> </a:t>
            </a:r>
            <a:r>
              <a:rPr dirty="0" sz="1350" spc="-5" b="1">
                <a:latin typeface="Times New Roman"/>
                <a:cs typeface="Times New Roman"/>
              </a:rPr>
              <a:t>c</a:t>
            </a:r>
            <a:endParaRPr sz="1350">
              <a:latin typeface="Times New Roman"/>
              <a:cs typeface="Times New Roman"/>
            </a:endParaRPr>
          </a:p>
        </p:txBody>
      </p:sp>
      <p:sp>
        <p:nvSpPr>
          <p:cNvPr id="10" name="object 10"/>
          <p:cNvSpPr txBox="1"/>
          <p:nvPr/>
        </p:nvSpPr>
        <p:spPr>
          <a:xfrm>
            <a:off x="4840984" y="3626421"/>
            <a:ext cx="336550" cy="144780"/>
          </a:xfrm>
          <a:prstGeom prst="rect">
            <a:avLst/>
          </a:prstGeom>
        </p:spPr>
        <p:txBody>
          <a:bodyPr wrap="square" lIns="0" tIns="16510" rIns="0" bIns="0" rtlCol="0" vert="horz">
            <a:spAutoFit/>
          </a:bodyPr>
          <a:lstStyle/>
          <a:p>
            <a:pPr>
              <a:lnSpc>
                <a:spcPct val="100000"/>
              </a:lnSpc>
              <a:spcBef>
                <a:spcPts val="130"/>
              </a:spcBef>
              <a:tabLst>
                <a:tab pos="295275" algn="l"/>
              </a:tabLst>
            </a:pPr>
            <a:r>
              <a:rPr dirty="0" sz="750" spc="5" i="1">
                <a:latin typeface="Times New Roman"/>
                <a:cs typeface="Times New Roman"/>
              </a:rPr>
              <a:t>i</a:t>
            </a:r>
            <a:r>
              <a:rPr dirty="0" sz="750" spc="5" i="1">
                <a:latin typeface="Times New Roman"/>
                <a:cs typeface="Times New Roman"/>
              </a:rPr>
              <a:t>	</a:t>
            </a:r>
            <a:r>
              <a:rPr dirty="0" sz="750" spc="5" i="1">
                <a:latin typeface="Times New Roman"/>
                <a:cs typeface="Times New Roman"/>
              </a:rPr>
              <a:t>j</a:t>
            </a:r>
            <a:endParaRPr sz="750">
              <a:latin typeface="Times New Roman"/>
              <a:cs typeface="Times New Roman"/>
            </a:endParaRPr>
          </a:p>
        </p:txBody>
      </p:sp>
      <p:sp>
        <p:nvSpPr>
          <p:cNvPr id="11" name="object 11"/>
          <p:cNvSpPr txBox="1"/>
          <p:nvPr/>
        </p:nvSpPr>
        <p:spPr>
          <a:xfrm>
            <a:off x="3182865" y="3512856"/>
            <a:ext cx="88265" cy="229870"/>
          </a:xfrm>
          <a:prstGeom prst="rect">
            <a:avLst/>
          </a:prstGeom>
        </p:spPr>
        <p:txBody>
          <a:bodyPr wrap="square" lIns="0" tIns="17780" rIns="0" bIns="0" rtlCol="0" vert="horz">
            <a:spAutoFit/>
          </a:bodyPr>
          <a:lstStyle/>
          <a:p>
            <a:pPr>
              <a:lnSpc>
                <a:spcPct val="100000"/>
              </a:lnSpc>
              <a:spcBef>
                <a:spcPts val="140"/>
              </a:spcBef>
            </a:pPr>
            <a:r>
              <a:rPr dirty="0" sz="1300" spc="15" b="1">
                <a:latin typeface="Times New Roman"/>
                <a:cs typeface="Times New Roman"/>
              </a:rPr>
              <a:t>c</a:t>
            </a:r>
            <a:endParaRPr sz="1300">
              <a:latin typeface="Times New Roman"/>
              <a:cs typeface="Times New Roman"/>
            </a:endParaRPr>
          </a:p>
        </p:txBody>
      </p:sp>
      <p:sp>
        <p:nvSpPr>
          <p:cNvPr id="12" name="object 12"/>
          <p:cNvSpPr txBox="1"/>
          <p:nvPr/>
        </p:nvSpPr>
        <p:spPr>
          <a:xfrm>
            <a:off x="3241297" y="3626421"/>
            <a:ext cx="641985" cy="144780"/>
          </a:xfrm>
          <a:prstGeom prst="rect">
            <a:avLst/>
          </a:prstGeom>
        </p:spPr>
        <p:txBody>
          <a:bodyPr wrap="square" lIns="0" tIns="16510" rIns="0" bIns="0" rtlCol="0" vert="horz">
            <a:spAutoFit/>
          </a:bodyPr>
          <a:lstStyle/>
          <a:p>
            <a:pPr marL="25400">
              <a:lnSpc>
                <a:spcPct val="100000"/>
              </a:lnSpc>
              <a:spcBef>
                <a:spcPts val="130"/>
              </a:spcBef>
            </a:pPr>
            <a:r>
              <a:rPr dirty="0" sz="750" spc="30">
                <a:latin typeface="Times New Roman"/>
                <a:cs typeface="Times New Roman"/>
              </a:rPr>
              <a:t>ENCODE(</a:t>
            </a:r>
            <a:r>
              <a:rPr dirty="0" sz="750" spc="30" b="1">
                <a:latin typeface="Times New Roman"/>
                <a:cs typeface="Times New Roman"/>
              </a:rPr>
              <a:t>x</a:t>
            </a:r>
            <a:r>
              <a:rPr dirty="0" baseline="-20202" sz="825" spc="44" i="1">
                <a:latin typeface="Times New Roman"/>
                <a:cs typeface="Times New Roman"/>
              </a:rPr>
              <a:t>i</a:t>
            </a:r>
            <a:r>
              <a:rPr dirty="0" baseline="-20202" sz="825" spc="-15" i="1">
                <a:latin typeface="Times New Roman"/>
                <a:cs typeface="Times New Roman"/>
              </a:rPr>
              <a:t> </a:t>
            </a:r>
            <a:r>
              <a:rPr dirty="0" sz="750" spc="10">
                <a:latin typeface="Times New Roman"/>
                <a:cs typeface="Times New Roman"/>
              </a:rPr>
              <a:t>)</a:t>
            </a:r>
            <a:endParaRPr sz="750">
              <a:latin typeface="Times New Roman"/>
              <a:cs typeface="Times New Roman"/>
            </a:endParaRPr>
          </a:p>
        </p:txBody>
      </p:sp>
      <p:sp>
        <p:nvSpPr>
          <p:cNvPr id="13" name="object 13"/>
          <p:cNvSpPr txBox="1"/>
          <p:nvPr/>
        </p:nvSpPr>
        <p:spPr>
          <a:xfrm>
            <a:off x="3876810" y="3512856"/>
            <a:ext cx="1464945" cy="229870"/>
          </a:xfrm>
          <a:prstGeom prst="rect">
            <a:avLst/>
          </a:prstGeom>
        </p:spPr>
        <p:txBody>
          <a:bodyPr wrap="square" lIns="0" tIns="17780" rIns="0" bIns="0" rtlCol="0" vert="horz">
            <a:spAutoFit/>
          </a:bodyPr>
          <a:lstStyle/>
          <a:p>
            <a:pPr marL="25400">
              <a:lnSpc>
                <a:spcPct val="100000"/>
              </a:lnSpc>
              <a:spcBef>
                <a:spcPts val="140"/>
              </a:spcBef>
            </a:pPr>
            <a:r>
              <a:rPr dirty="0" sz="1300" spc="20">
                <a:latin typeface="Symbol"/>
                <a:cs typeface="Symbol"/>
              </a:rPr>
              <a:t></a:t>
            </a:r>
            <a:r>
              <a:rPr dirty="0" sz="1300" spc="20">
                <a:latin typeface="Times New Roman"/>
                <a:cs typeface="Times New Roman"/>
              </a:rPr>
              <a:t> </a:t>
            </a:r>
            <a:r>
              <a:rPr dirty="0" sz="1300" spc="15">
                <a:latin typeface="Times New Roman"/>
                <a:cs typeface="Times New Roman"/>
              </a:rPr>
              <a:t>arg </a:t>
            </a:r>
            <a:r>
              <a:rPr dirty="0" sz="1300" spc="20">
                <a:latin typeface="Times New Roman"/>
                <a:cs typeface="Times New Roman"/>
              </a:rPr>
              <a:t>min </a:t>
            </a:r>
            <a:r>
              <a:rPr dirty="0" sz="1300" spc="30">
                <a:latin typeface="Times New Roman"/>
                <a:cs typeface="Times New Roman"/>
              </a:rPr>
              <a:t>(</a:t>
            </a:r>
            <a:r>
              <a:rPr dirty="0" sz="1300" spc="30" b="1">
                <a:latin typeface="Times New Roman"/>
                <a:cs typeface="Times New Roman"/>
              </a:rPr>
              <a:t>x </a:t>
            </a:r>
            <a:r>
              <a:rPr dirty="0" sz="1300" spc="20">
                <a:latin typeface="Symbol"/>
                <a:cs typeface="Symbol"/>
              </a:rPr>
              <a:t></a:t>
            </a:r>
            <a:r>
              <a:rPr dirty="0" sz="1300" spc="20">
                <a:latin typeface="Times New Roman"/>
                <a:cs typeface="Times New Roman"/>
              </a:rPr>
              <a:t> </a:t>
            </a:r>
            <a:r>
              <a:rPr dirty="0" sz="1300" spc="15" b="1">
                <a:latin typeface="Times New Roman"/>
                <a:cs typeface="Times New Roman"/>
              </a:rPr>
              <a:t>c</a:t>
            </a:r>
            <a:r>
              <a:rPr dirty="0" sz="1300" spc="-70" b="1">
                <a:latin typeface="Times New Roman"/>
                <a:cs typeface="Times New Roman"/>
              </a:rPr>
              <a:t> </a:t>
            </a:r>
            <a:r>
              <a:rPr dirty="0" sz="1300" spc="45">
                <a:latin typeface="Times New Roman"/>
                <a:cs typeface="Times New Roman"/>
              </a:rPr>
              <a:t>)</a:t>
            </a:r>
            <a:r>
              <a:rPr dirty="0" baseline="44444" sz="1125" spc="67">
                <a:latin typeface="Times New Roman"/>
                <a:cs typeface="Times New Roman"/>
              </a:rPr>
              <a:t>2</a:t>
            </a:r>
            <a:endParaRPr baseline="44444" sz="1125">
              <a:latin typeface="Times New Roman"/>
              <a:cs typeface="Times New Roman"/>
            </a:endParaRPr>
          </a:p>
        </p:txBody>
      </p:sp>
      <p:sp>
        <p:nvSpPr>
          <p:cNvPr id="14" name="object 14"/>
          <p:cNvSpPr txBox="1"/>
          <p:nvPr/>
        </p:nvSpPr>
        <p:spPr>
          <a:xfrm>
            <a:off x="4007869" y="3720147"/>
            <a:ext cx="721995" cy="144780"/>
          </a:xfrm>
          <a:prstGeom prst="rect">
            <a:avLst/>
          </a:prstGeom>
        </p:spPr>
        <p:txBody>
          <a:bodyPr wrap="square" lIns="0" tIns="16510" rIns="0" bIns="0" rtlCol="0" vert="horz">
            <a:spAutoFit/>
          </a:bodyPr>
          <a:lstStyle/>
          <a:p>
            <a:pPr marL="25400">
              <a:lnSpc>
                <a:spcPct val="100000"/>
              </a:lnSpc>
              <a:spcBef>
                <a:spcPts val="130"/>
              </a:spcBef>
            </a:pPr>
            <a:r>
              <a:rPr dirty="0" sz="750" spc="10" b="1">
                <a:latin typeface="Times New Roman"/>
                <a:cs typeface="Times New Roman"/>
              </a:rPr>
              <a:t>c</a:t>
            </a:r>
            <a:r>
              <a:rPr dirty="0" sz="750" spc="-50" b="1">
                <a:latin typeface="Times New Roman"/>
                <a:cs typeface="Times New Roman"/>
              </a:rPr>
              <a:t> </a:t>
            </a:r>
            <a:r>
              <a:rPr dirty="0" baseline="-20202" sz="825" i="1">
                <a:latin typeface="Times New Roman"/>
                <a:cs typeface="Times New Roman"/>
              </a:rPr>
              <a:t>j</a:t>
            </a:r>
            <a:r>
              <a:rPr dirty="0" baseline="-20202" sz="825" spc="-120" i="1">
                <a:latin typeface="Times New Roman"/>
                <a:cs typeface="Times New Roman"/>
              </a:rPr>
              <a:t> </a:t>
            </a:r>
            <a:r>
              <a:rPr dirty="0" sz="750" spc="-20">
                <a:latin typeface="Symbol"/>
                <a:cs typeface="Symbol"/>
              </a:rPr>
              <a:t></a:t>
            </a:r>
            <a:r>
              <a:rPr dirty="0" sz="750" spc="-20">
                <a:latin typeface="Times New Roman"/>
                <a:cs typeface="Times New Roman"/>
              </a:rPr>
              <a:t>{</a:t>
            </a:r>
            <a:r>
              <a:rPr dirty="0" sz="750" spc="-20" b="1">
                <a:latin typeface="Times New Roman"/>
                <a:cs typeface="Times New Roman"/>
              </a:rPr>
              <a:t>c</a:t>
            </a:r>
            <a:r>
              <a:rPr dirty="0" baseline="-20202" sz="825" spc="-30">
                <a:latin typeface="Times New Roman"/>
                <a:cs typeface="Times New Roman"/>
              </a:rPr>
              <a:t>1</a:t>
            </a:r>
            <a:r>
              <a:rPr dirty="0" baseline="-20202" sz="825" spc="-97">
                <a:latin typeface="Times New Roman"/>
                <a:cs typeface="Times New Roman"/>
              </a:rPr>
              <a:t> </a:t>
            </a:r>
            <a:r>
              <a:rPr dirty="0" sz="750" spc="25">
                <a:latin typeface="Times New Roman"/>
                <a:cs typeface="Times New Roman"/>
              </a:rPr>
              <a:t>,</a:t>
            </a:r>
            <a:r>
              <a:rPr dirty="0" sz="750" spc="25" b="1">
                <a:latin typeface="Times New Roman"/>
                <a:cs typeface="Times New Roman"/>
              </a:rPr>
              <a:t>c</a:t>
            </a:r>
            <a:r>
              <a:rPr dirty="0" baseline="-20202" sz="825" spc="37">
                <a:latin typeface="Times New Roman"/>
                <a:cs typeface="Times New Roman"/>
              </a:rPr>
              <a:t>2</a:t>
            </a:r>
            <a:r>
              <a:rPr dirty="0" baseline="-20202" sz="825" spc="-30">
                <a:latin typeface="Times New Roman"/>
                <a:cs typeface="Times New Roman"/>
              </a:rPr>
              <a:t> </a:t>
            </a:r>
            <a:r>
              <a:rPr dirty="0" sz="750" spc="10">
                <a:latin typeface="Times New Roman"/>
                <a:cs typeface="Times New Roman"/>
              </a:rPr>
              <a:t>,...</a:t>
            </a:r>
            <a:r>
              <a:rPr dirty="0" sz="750" spc="10" b="1">
                <a:latin typeface="Times New Roman"/>
                <a:cs typeface="Times New Roman"/>
              </a:rPr>
              <a:t>c</a:t>
            </a:r>
            <a:r>
              <a:rPr dirty="0" baseline="-20202" sz="825" spc="15" i="1">
                <a:latin typeface="Times New Roman"/>
                <a:cs typeface="Times New Roman"/>
              </a:rPr>
              <a:t>k</a:t>
            </a:r>
            <a:r>
              <a:rPr dirty="0" baseline="-20202" sz="825" spc="-22" i="1">
                <a:latin typeface="Times New Roman"/>
                <a:cs typeface="Times New Roman"/>
              </a:rPr>
              <a:t> </a:t>
            </a:r>
            <a:r>
              <a:rPr dirty="0" sz="750" spc="15">
                <a:latin typeface="Times New Roman"/>
                <a:cs typeface="Times New Roman"/>
              </a:rPr>
              <a:t>}</a:t>
            </a:r>
            <a:endParaRPr sz="750">
              <a:latin typeface="Times New Roman"/>
              <a:cs typeface="Times New Roman"/>
            </a:endParaRPr>
          </a:p>
        </p:txBody>
      </p:sp>
      <p:sp>
        <p:nvSpPr>
          <p:cNvPr id="15" name="object 15"/>
          <p:cNvSpPr txBox="1"/>
          <p:nvPr/>
        </p:nvSpPr>
        <p:spPr>
          <a:xfrm>
            <a:off x="3665220" y="3939032"/>
            <a:ext cx="1748789" cy="208279"/>
          </a:xfrm>
          <a:prstGeom prst="rect">
            <a:avLst/>
          </a:prstGeom>
        </p:spPr>
        <p:txBody>
          <a:bodyPr wrap="square" lIns="0" tIns="12700" rIns="0" bIns="0" rtlCol="0" vert="horz">
            <a:spAutoFit/>
          </a:bodyPr>
          <a:lstStyle/>
          <a:p>
            <a:pPr>
              <a:lnSpc>
                <a:spcPct val="100000"/>
              </a:lnSpc>
              <a:spcBef>
                <a:spcPts val="100"/>
              </a:spcBef>
            </a:pPr>
            <a:r>
              <a:rPr dirty="0" sz="1200" spc="-5">
                <a:latin typeface="Tahoma"/>
                <a:cs typeface="Tahoma"/>
              </a:rPr>
              <a:t>..at the minimal</a:t>
            </a:r>
            <a:r>
              <a:rPr dirty="0" sz="1200" spc="-20">
                <a:latin typeface="Tahoma"/>
                <a:cs typeface="Tahoma"/>
              </a:rPr>
              <a:t> </a:t>
            </a:r>
            <a:r>
              <a:rPr dirty="0" sz="1200" spc="-5">
                <a:latin typeface="Tahoma"/>
                <a:cs typeface="Tahoma"/>
              </a:rPr>
              <a:t>distortion</a:t>
            </a:r>
            <a:endParaRPr sz="1200">
              <a:latin typeface="Tahoma"/>
              <a:cs typeface="Tahoma"/>
            </a:endParaRPr>
          </a:p>
        </p:txBody>
      </p:sp>
      <p:sp>
        <p:nvSpPr>
          <p:cNvPr id="16" name="object 1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7" name="object 17"/>
          <p:cNvSpPr txBox="1"/>
          <p:nvPr/>
        </p:nvSpPr>
        <p:spPr>
          <a:xfrm>
            <a:off x="1760220" y="8654286"/>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18" name="object 18"/>
          <p:cNvSpPr txBox="1"/>
          <p:nvPr/>
        </p:nvSpPr>
        <p:spPr>
          <a:xfrm>
            <a:off x="4424171" y="8654286"/>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26</a:t>
            </a:r>
            <a:endParaRPr sz="600">
              <a:latin typeface="Tahoma"/>
              <a:cs typeface="Tahoma"/>
            </a:endParaRPr>
          </a:p>
        </p:txBody>
      </p:sp>
      <p:sp>
        <p:nvSpPr>
          <p:cNvPr id="19" name="object 19"/>
          <p:cNvSpPr txBox="1"/>
          <p:nvPr/>
        </p:nvSpPr>
        <p:spPr>
          <a:xfrm>
            <a:off x="2961132" y="7055611"/>
            <a:ext cx="530225" cy="208279"/>
          </a:xfrm>
          <a:prstGeom prst="rect">
            <a:avLst/>
          </a:prstGeom>
        </p:spPr>
        <p:txBody>
          <a:bodyPr wrap="square" lIns="0" tIns="12700" rIns="0" bIns="0" rtlCol="0" vert="horz">
            <a:spAutoFit/>
          </a:bodyPr>
          <a:lstStyle/>
          <a:p>
            <a:pPr>
              <a:lnSpc>
                <a:spcPct val="100000"/>
              </a:lnSpc>
              <a:spcBef>
                <a:spcPts val="100"/>
              </a:spcBef>
            </a:pPr>
            <a:r>
              <a:rPr dirty="0" sz="1200" spc="-5">
                <a:solidFill>
                  <a:srgbClr val="3333CC"/>
                </a:solidFill>
                <a:latin typeface="Tahoma"/>
                <a:cs typeface="Tahoma"/>
              </a:rPr>
              <a:t>….why?</a:t>
            </a:r>
            <a:endParaRPr sz="1200">
              <a:latin typeface="Tahoma"/>
              <a:cs typeface="Tahoma"/>
            </a:endParaRPr>
          </a:p>
        </p:txBody>
      </p:sp>
      <p:sp>
        <p:nvSpPr>
          <p:cNvPr id="20" name="object 20"/>
          <p:cNvSpPr txBox="1"/>
          <p:nvPr/>
        </p:nvSpPr>
        <p:spPr>
          <a:xfrm>
            <a:off x="2234945" y="5411216"/>
            <a:ext cx="3238500" cy="553720"/>
          </a:xfrm>
          <a:prstGeom prst="rect">
            <a:avLst/>
          </a:prstGeom>
        </p:spPr>
        <p:txBody>
          <a:bodyPr wrap="square" lIns="0" tIns="12700" rIns="0" bIns="0" rtlCol="0" vert="horz">
            <a:spAutoFit/>
          </a:bodyPr>
          <a:lstStyle/>
          <a:p>
            <a:pPr>
              <a:lnSpc>
                <a:spcPct val="100000"/>
              </a:lnSpc>
              <a:spcBef>
                <a:spcPts val="100"/>
              </a:spcBef>
            </a:pPr>
            <a:r>
              <a:rPr dirty="0" sz="2200" spc="-5">
                <a:solidFill>
                  <a:srgbClr val="006500"/>
                </a:solidFill>
                <a:latin typeface="Tahoma"/>
                <a:cs typeface="Tahoma"/>
              </a:rPr>
              <a:t>The Minimal Distortion</a:t>
            </a:r>
            <a:r>
              <a:rPr dirty="0" sz="2200" spc="-55">
                <a:solidFill>
                  <a:srgbClr val="006500"/>
                </a:solidFill>
                <a:latin typeface="Tahoma"/>
                <a:cs typeface="Tahoma"/>
              </a:rPr>
              <a:t> </a:t>
            </a:r>
            <a:r>
              <a:rPr dirty="0" sz="2200" spc="-5">
                <a:solidFill>
                  <a:srgbClr val="006500"/>
                </a:solidFill>
                <a:latin typeface="Tahoma"/>
                <a:cs typeface="Tahoma"/>
              </a:rPr>
              <a:t>(1)</a:t>
            </a:r>
            <a:endParaRPr sz="2200">
              <a:latin typeface="Tahoma"/>
              <a:cs typeface="Tahoma"/>
            </a:endParaRPr>
          </a:p>
          <a:p>
            <a:pPr algn="ctr" marR="472440">
              <a:lnSpc>
                <a:spcPct val="100000"/>
              </a:lnSpc>
              <a:spcBef>
                <a:spcPts val="610"/>
              </a:spcBef>
            </a:pPr>
            <a:r>
              <a:rPr dirty="0" sz="750" spc="15" i="1">
                <a:latin typeface="Times New Roman"/>
                <a:cs typeface="Times New Roman"/>
              </a:rPr>
              <a:t>R</a:t>
            </a:r>
            <a:endParaRPr sz="750">
              <a:latin typeface="Times New Roman"/>
              <a:cs typeface="Times New Roman"/>
            </a:endParaRPr>
          </a:p>
        </p:txBody>
      </p:sp>
      <p:sp>
        <p:nvSpPr>
          <p:cNvPr id="21" name="object 21"/>
          <p:cNvSpPr txBox="1"/>
          <p:nvPr/>
        </p:nvSpPr>
        <p:spPr>
          <a:xfrm>
            <a:off x="3550159" y="6156261"/>
            <a:ext cx="147320" cy="144780"/>
          </a:xfrm>
          <a:prstGeom prst="rect">
            <a:avLst/>
          </a:prstGeom>
        </p:spPr>
        <p:txBody>
          <a:bodyPr wrap="square" lIns="0" tIns="16510" rIns="0" bIns="0" rtlCol="0" vert="horz">
            <a:spAutoFit/>
          </a:bodyPr>
          <a:lstStyle/>
          <a:p>
            <a:pPr>
              <a:lnSpc>
                <a:spcPct val="100000"/>
              </a:lnSpc>
              <a:spcBef>
                <a:spcPts val="130"/>
              </a:spcBef>
            </a:pPr>
            <a:r>
              <a:rPr dirty="0" sz="750" spc="60" i="1">
                <a:latin typeface="Times New Roman"/>
                <a:cs typeface="Times New Roman"/>
              </a:rPr>
              <a:t>i</a:t>
            </a:r>
            <a:r>
              <a:rPr dirty="0" sz="750" spc="-25">
                <a:latin typeface="Symbol"/>
                <a:cs typeface="Symbol"/>
              </a:rPr>
              <a:t></a:t>
            </a:r>
            <a:r>
              <a:rPr dirty="0" sz="750" spc="15">
                <a:latin typeface="Times New Roman"/>
                <a:cs typeface="Times New Roman"/>
              </a:rPr>
              <a:t>1</a:t>
            </a:r>
            <a:endParaRPr sz="750">
              <a:latin typeface="Times New Roman"/>
              <a:cs typeface="Times New Roman"/>
            </a:endParaRPr>
          </a:p>
        </p:txBody>
      </p:sp>
      <p:sp>
        <p:nvSpPr>
          <p:cNvPr id="22" name="object 22"/>
          <p:cNvSpPr txBox="1"/>
          <p:nvPr/>
        </p:nvSpPr>
        <p:spPr>
          <a:xfrm>
            <a:off x="4728717" y="5846104"/>
            <a:ext cx="178435" cy="229870"/>
          </a:xfrm>
          <a:prstGeom prst="rect">
            <a:avLst/>
          </a:prstGeom>
        </p:spPr>
        <p:txBody>
          <a:bodyPr wrap="square" lIns="0" tIns="17780" rIns="0" bIns="0" rtlCol="0" vert="horz">
            <a:spAutoFit/>
          </a:bodyPr>
          <a:lstStyle/>
          <a:p>
            <a:pPr marL="25400">
              <a:lnSpc>
                <a:spcPct val="100000"/>
              </a:lnSpc>
              <a:spcBef>
                <a:spcPts val="140"/>
              </a:spcBef>
            </a:pPr>
            <a:r>
              <a:rPr dirty="0" baseline="-25641" sz="1950" spc="60">
                <a:latin typeface="Times New Roman"/>
                <a:cs typeface="Times New Roman"/>
              </a:rPr>
              <a:t>)</a:t>
            </a:r>
            <a:r>
              <a:rPr dirty="0" sz="750" spc="40">
                <a:latin typeface="Times New Roman"/>
                <a:cs typeface="Times New Roman"/>
              </a:rPr>
              <a:t>2</a:t>
            </a:r>
            <a:endParaRPr sz="750">
              <a:latin typeface="Times New Roman"/>
              <a:cs typeface="Times New Roman"/>
            </a:endParaRPr>
          </a:p>
        </p:txBody>
      </p:sp>
      <p:sp>
        <p:nvSpPr>
          <p:cNvPr id="23" name="object 23"/>
          <p:cNvSpPr txBox="1"/>
          <p:nvPr/>
        </p:nvSpPr>
        <p:spPr>
          <a:xfrm>
            <a:off x="3852414" y="6035871"/>
            <a:ext cx="920115" cy="144780"/>
          </a:xfrm>
          <a:prstGeom prst="rect">
            <a:avLst/>
          </a:prstGeom>
        </p:spPr>
        <p:txBody>
          <a:bodyPr wrap="square" lIns="0" tIns="16510" rIns="0" bIns="0" rtlCol="0" vert="horz">
            <a:spAutoFit/>
          </a:bodyPr>
          <a:lstStyle/>
          <a:p>
            <a:pPr marL="25400">
              <a:lnSpc>
                <a:spcPct val="100000"/>
              </a:lnSpc>
              <a:spcBef>
                <a:spcPts val="130"/>
              </a:spcBef>
              <a:tabLst>
                <a:tab pos="302895" algn="l"/>
              </a:tabLst>
            </a:pPr>
            <a:r>
              <a:rPr dirty="0" sz="750" spc="5" i="1">
                <a:latin typeface="Times New Roman"/>
                <a:cs typeface="Times New Roman"/>
              </a:rPr>
              <a:t>i	</a:t>
            </a:r>
            <a:r>
              <a:rPr dirty="0" sz="750" spc="30">
                <a:latin typeface="Times New Roman"/>
                <a:cs typeface="Times New Roman"/>
              </a:rPr>
              <a:t>ENCODE(</a:t>
            </a:r>
            <a:r>
              <a:rPr dirty="0" sz="750" spc="30" b="1">
                <a:latin typeface="Times New Roman"/>
                <a:cs typeface="Times New Roman"/>
              </a:rPr>
              <a:t>x</a:t>
            </a:r>
            <a:r>
              <a:rPr dirty="0" baseline="-20202" sz="825" spc="44" i="1">
                <a:latin typeface="Times New Roman"/>
                <a:cs typeface="Times New Roman"/>
              </a:rPr>
              <a:t>i</a:t>
            </a:r>
            <a:r>
              <a:rPr dirty="0" baseline="-20202" sz="825" spc="-15" i="1">
                <a:latin typeface="Times New Roman"/>
                <a:cs typeface="Times New Roman"/>
              </a:rPr>
              <a:t> </a:t>
            </a:r>
            <a:r>
              <a:rPr dirty="0" sz="750" spc="10">
                <a:latin typeface="Times New Roman"/>
                <a:cs typeface="Times New Roman"/>
              </a:rPr>
              <a:t>)</a:t>
            </a:r>
            <a:endParaRPr sz="750">
              <a:latin typeface="Times New Roman"/>
              <a:cs typeface="Times New Roman"/>
            </a:endParaRPr>
          </a:p>
        </p:txBody>
      </p:sp>
      <p:sp>
        <p:nvSpPr>
          <p:cNvPr id="24" name="object 24"/>
          <p:cNvSpPr txBox="1"/>
          <p:nvPr/>
        </p:nvSpPr>
        <p:spPr>
          <a:xfrm>
            <a:off x="2629406" y="5837054"/>
            <a:ext cx="1556385" cy="332105"/>
          </a:xfrm>
          <a:prstGeom prst="rect">
            <a:avLst/>
          </a:prstGeom>
        </p:spPr>
        <p:txBody>
          <a:bodyPr wrap="square" lIns="0" tIns="13970" rIns="0" bIns="0" rtlCol="0" vert="horz">
            <a:spAutoFit/>
          </a:bodyPr>
          <a:lstStyle/>
          <a:p>
            <a:pPr marL="25400">
              <a:lnSpc>
                <a:spcPct val="100000"/>
              </a:lnSpc>
              <a:spcBef>
                <a:spcPts val="110"/>
              </a:spcBef>
            </a:pPr>
            <a:r>
              <a:rPr dirty="0" sz="1300" spc="15">
                <a:latin typeface="Times New Roman"/>
                <a:cs typeface="Times New Roman"/>
              </a:rPr>
              <a:t>Distortion </a:t>
            </a:r>
            <a:r>
              <a:rPr dirty="0" sz="1300" spc="20">
                <a:latin typeface="Symbol"/>
                <a:cs typeface="Symbol"/>
              </a:rPr>
              <a:t></a:t>
            </a:r>
            <a:r>
              <a:rPr dirty="0" sz="1300" spc="20">
                <a:latin typeface="Times New Roman"/>
                <a:cs typeface="Times New Roman"/>
              </a:rPr>
              <a:t> </a:t>
            </a:r>
            <a:r>
              <a:rPr dirty="0" baseline="-8333" sz="3000" spc="112">
                <a:latin typeface="Symbol"/>
                <a:cs typeface="Symbol"/>
              </a:rPr>
              <a:t></a:t>
            </a:r>
            <a:r>
              <a:rPr dirty="0" sz="1300" spc="75">
                <a:latin typeface="Times New Roman"/>
                <a:cs typeface="Times New Roman"/>
              </a:rPr>
              <a:t>(</a:t>
            </a:r>
            <a:r>
              <a:rPr dirty="0" sz="1300" spc="75" b="1">
                <a:latin typeface="Times New Roman"/>
                <a:cs typeface="Times New Roman"/>
              </a:rPr>
              <a:t>x </a:t>
            </a:r>
            <a:r>
              <a:rPr dirty="0" sz="1300" spc="20">
                <a:latin typeface="Symbol"/>
                <a:cs typeface="Symbol"/>
              </a:rPr>
              <a:t></a:t>
            </a:r>
            <a:r>
              <a:rPr dirty="0" sz="1300" spc="25">
                <a:latin typeface="Times New Roman"/>
                <a:cs typeface="Times New Roman"/>
              </a:rPr>
              <a:t> </a:t>
            </a:r>
            <a:r>
              <a:rPr dirty="0" sz="1300" spc="15" b="1">
                <a:latin typeface="Times New Roman"/>
                <a:cs typeface="Times New Roman"/>
              </a:rPr>
              <a:t>c</a:t>
            </a:r>
            <a:endParaRPr sz="1300">
              <a:latin typeface="Times New Roman"/>
              <a:cs typeface="Times New Roman"/>
            </a:endParaRPr>
          </a:p>
        </p:txBody>
      </p:sp>
      <p:sp>
        <p:nvSpPr>
          <p:cNvPr id="25" name="object 25"/>
          <p:cNvSpPr txBox="1"/>
          <p:nvPr/>
        </p:nvSpPr>
        <p:spPr>
          <a:xfrm>
            <a:off x="3228597" y="7803705"/>
            <a:ext cx="1974214" cy="144780"/>
          </a:xfrm>
          <a:prstGeom prst="rect">
            <a:avLst/>
          </a:prstGeom>
        </p:spPr>
        <p:txBody>
          <a:bodyPr wrap="square" lIns="0" tIns="16510" rIns="0" bIns="0" rtlCol="0" vert="horz">
            <a:spAutoFit/>
          </a:bodyPr>
          <a:lstStyle/>
          <a:p>
            <a:pPr marL="38100">
              <a:lnSpc>
                <a:spcPct val="100000"/>
              </a:lnSpc>
              <a:spcBef>
                <a:spcPts val="130"/>
              </a:spcBef>
              <a:tabLst>
                <a:tab pos="1612265" algn="l"/>
                <a:tab pos="1907539" algn="l"/>
              </a:tabLst>
            </a:pPr>
            <a:r>
              <a:rPr dirty="0" sz="750" spc="30">
                <a:latin typeface="Times New Roman"/>
                <a:cs typeface="Times New Roman"/>
              </a:rPr>
              <a:t>ENCODE(</a:t>
            </a:r>
            <a:r>
              <a:rPr dirty="0" sz="750" spc="30" b="1">
                <a:latin typeface="Times New Roman"/>
                <a:cs typeface="Times New Roman"/>
              </a:rPr>
              <a:t>x</a:t>
            </a:r>
            <a:r>
              <a:rPr dirty="0" baseline="-20202" sz="825" spc="44" i="1">
                <a:latin typeface="Times New Roman"/>
                <a:cs typeface="Times New Roman"/>
              </a:rPr>
              <a:t>i</a:t>
            </a:r>
            <a:r>
              <a:rPr dirty="0" baseline="-20202" sz="825" spc="30" i="1">
                <a:latin typeface="Times New Roman"/>
                <a:cs typeface="Times New Roman"/>
              </a:rPr>
              <a:t> </a:t>
            </a:r>
            <a:r>
              <a:rPr dirty="0" sz="750" spc="10">
                <a:latin typeface="Times New Roman"/>
                <a:cs typeface="Times New Roman"/>
              </a:rPr>
              <a:t>)	</a:t>
            </a:r>
            <a:r>
              <a:rPr dirty="0" sz="750" spc="5" i="1">
                <a:latin typeface="Times New Roman"/>
                <a:cs typeface="Times New Roman"/>
              </a:rPr>
              <a:t>i	j</a:t>
            </a:r>
            <a:endParaRPr sz="750">
              <a:latin typeface="Times New Roman"/>
              <a:cs typeface="Times New Roman"/>
            </a:endParaRPr>
          </a:p>
        </p:txBody>
      </p:sp>
      <p:sp>
        <p:nvSpPr>
          <p:cNvPr id="26" name="object 26"/>
          <p:cNvSpPr txBox="1"/>
          <p:nvPr/>
        </p:nvSpPr>
        <p:spPr>
          <a:xfrm>
            <a:off x="3876810" y="7690140"/>
            <a:ext cx="1464945" cy="229870"/>
          </a:xfrm>
          <a:prstGeom prst="rect">
            <a:avLst/>
          </a:prstGeom>
        </p:spPr>
        <p:txBody>
          <a:bodyPr wrap="square" lIns="0" tIns="17780" rIns="0" bIns="0" rtlCol="0" vert="horz">
            <a:spAutoFit/>
          </a:bodyPr>
          <a:lstStyle/>
          <a:p>
            <a:pPr marL="25400">
              <a:lnSpc>
                <a:spcPct val="100000"/>
              </a:lnSpc>
              <a:spcBef>
                <a:spcPts val="140"/>
              </a:spcBef>
            </a:pPr>
            <a:r>
              <a:rPr dirty="0" sz="1300" spc="20">
                <a:latin typeface="Symbol"/>
                <a:cs typeface="Symbol"/>
              </a:rPr>
              <a:t></a:t>
            </a:r>
            <a:r>
              <a:rPr dirty="0" sz="1300" spc="20">
                <a:latin typeface="Times New Roman"/>
                <a:cs typeface="Times New Roman"/>
              </a:rPr>
              <a:t> </a:t>
            </a:r>
            <a:r>
              <a:rPr dirty="0" sz="1300" spc="15">
                <a:latin typeface="Times New Roman"/>
                <a:cs typeface="Times New Roman"/>
              </a:rPr>
              <a:t>arg </a:t>
            </a:r>
            <a:r>
              <a:rPr dirty="0" sz="1300" spc="20">
                <a:latin typeface="Times New Roman"/>
                <a:cs typeface="Times New Roman"/>
              </a:rPr>
              <a:t>min </a:t>
            </a:r>
            <a:r>
              <a:rPr dirty="0" sz="1300" spc="30">
                <a:latin typeface="Times New Roman"/>
                <a:cs typeface="Times New Roman"/>
              </a:rPr>
              <a:t>(</a:t>
            </a:r>
            <a:r>
              <a:rPr dirty="0" sz="1300" spc="30" b="1">
                <a:latin typeface="Times New Roman"/>
                <a:cs typeface="Times New Roman"/>
              </a:rPr>
              <a:t>x </a:t>
            </a:r>
            <a:r>
              <a:rPr dirty="0" sz="1300" spc="20">
                <a:latin typeface="Symbol"/>
                <a:cs typeface="Symbol"/>
              </a:rPr>
              <a:t></a:t>
            </a:r>
            <a:r>
              <a:rPr dirty="0" sz="1300" spc="20">
                <a:latin typeface="Times New Roman"/>
                <a:cs typeface="Times New Roman"/>
              </a:rPr>
              <a:t> </a:t>
            </a:r>
            <a:r>
              <a:rPr dirty="0" sz="1300" spc="15" b="1">
                <a:latin typeface="Times New Roman"/>
                <a:cs typeface="Times New Roman"/>
              </a:rPr>
              <a:t>c</a:t>
            </a:r>
            <a:r>
              <a:rPr dirty="0" sz="1300" spc="-70" b="1">
                <a:latin typeface="Times New Roman"/>
                <a:cs typeface="Times New Roman"/>
              </a:rPr>
              <a:t> </a:t>
            </a:r>
            <a:r>
              <a:rPr dirty="0" sz="1300" spc="45">
                <a:latin typeface="Times New Roman"/>
                <a:cs typeface="Times New Roman"/>
              </a:rPr>
              <a:t>)</a:t>
            </a:r>
            <a:r>
              <a:rPr dirty="0" baseline="44444" sz="1125" spc="67">
                <a:latin typeface="Times New Roman"/>
                <a:cs typeface="Times New Roman"/>
              </a:rPr>
              <a:t>2</a:t>
            </a:r>
            <a:endParaRPr baseline="44444" sz="1125">
              <a:latin typeface="Times New Roman"/>
              <a:cs typeface="Times New Roman"/>
            </a:endParaRPr>
          </a:p>
        </p:txBody>
      </p:sp>
      <p:sp>
        <p:nvSpPr>
          <p:cNvPr id="27" name="object 27"/>
          <p:cNvSpPr txBox="1"/>
          <p:nvPr/>
        </p:nvSpPr>
        <p:spPr>
          <a:xfrm>
            <a:off x="4007869" y="7897431"/>
            <a:ext cx="721995" cy="144780"/>
          </a:xfrm>
          <a:prstGeom prst="rect">
            <a:avLst/>
          </a:prstGeom>
        </p:spPr>
        <p:txBody>
          <a:bodyPr wrap="square" lIns="0" tIns="16510" rIns="0" bIns="0" rtlCol="0" vert="horz">
            <a:spAutoFit/>
          </a:bodyPr>
          <a:lstStyle/>
          <a:p>
            <a:pPr marL="25400">
              <a:lnSpc>
                <a:spcPct val="100000"/>
              </a:lnSpc>
              <a:spcBef>
                <a:spcPts val="130"/>
              </a:spcBef>
            </a:pPr>
            <a:r>
              <a:rPr dirty="0" sz="750" spc="10" b="1">
                <a:latin typeface="Times New Roman"/>
                <a:cs typeface="Times New Roman"/>
              </a:rPr>
              <a:t>c</a:t>
            </a:r>
            <a:r>
              <a:rPr dirty="0" sz="750" spc="-50" b="1">
                <a:latin typeface="Times New Roman"/>
                <a:cs typeface="Times New Roman"/>
              </a:rPr>
              <a:t> </a:t>
            </a:r>
            <a:r>
              <a:rPr dirty="0" baseline="-20202" sz="825" i="1">
                <a:latin typeface="Times New Roman"/>
                <a:cs typeface="Times New Roman"/>
              </a:rPr>
              <a:t>j</a:t>
            </a:r>
            <a:r>
              <a:rPr dirty="0" baseline="-20202" sz="825" spc="-120" i="1">
                <a:latin typeface="Times New Roman"/>
                <a:cs typeface="Times New Roman"/>
              </a:rPr>
              <a:t> </a:t>
            </a:r>
            <a:r>
              <a:rPr dirty="0" sz="750" spc="-20">
                <a:latin typeface="Symbol"/>
                <a:cs typeface="Symbol"/>
              </a:rPr>
              <a:t></a:t>
            </a:r>
            <a:r>
              <a:rPr dirty="0" sz="750" spc="-20">
                <a:latin typeface="Times New Roman"/>
                <a:cs typeface="Times New Roman"/>
              </a:rPr>
              <a:t>{</a:t>
            </a:r>
            <a:r>
              <a:rPr dirty="0" sz="750" spc="-20" b="1">
                <a:latin typeface="Times New Roman"/>
                <a:cs typeface="Times New Roman"/>
              </a:rPr>
              <a:t>c</a:t>
            </a:r>
            <a:r>
              <a:rPr dirty="0" baseline="-20202" sz="825" spc="-30">
                <a:latin typeface="Times New Roman"/>
                <a:cs typeface="Times New Roman"/>
              </a:rPr>
              <a:t>1</a:t>
            </a:r>
            <a:r>
              <a:rPr dirty="0" baseline="-20202" sz="825" spc="-97">
                <a:latin typeface="Times New Roman"/>
                <a:cs typeface="Times New Roman"/>
              </a:rPr>
              <a:t> </a:t>
            </a:r>
            <a:r>
              <a:rPr dirty="0" sz="750" spc="25">
                <a:latin typeface="Times New Roman"/>
                <a:cs typeface="Times New Roman"/>
              </a:rPr>
              <a:t>,</a:t>
            </a:r>
            <a:r>
              <a:rPr dirty="0" sz="750" spc="25" b="1">
                <a:latin typeface="Times New Roman"/>
                <a:cs typeface="Times New Roman"/>
              </a:rPr>
              <a:t>c</a:t>
            </a:r>
            <a:r>
              <a:rPr dirty="0" baseline="-20202" sz="825" spc="37">
                <a:latin typeface="Times New Roman"/>
                <a:cs typeface="Times New Roman"/>
              </a:rPr>
              <a:t>2</a:t>
            </a:r>
            <a:r>
              <a:rPr dirty="0" baseline="-20202" sz="825" spc="-30">
                <a:latin typeface="Times New Roman"/>
                <a:cs typeface="Times New Roman"/>
              </a:rPr>
              <a:t> </a:t>
            </a:r>
            <a:r>
              <a:rPr dirty="0" sz="750" spc="10">
                <a:latin typeface="Times New Roman"/>
                <a:cs typeface="Times New Roman"/>
              </a:rPr>
              <a:t>,...</a:t>
            </a:r>
            <a:r>
              <a:rPr dirty="0" sz="750" spc="10" b="1">
                <a:latin typeface="Times New Roman"/>
                <a:cs typeface="Times New Roman"/>
              </a:rPr>
              <a:t>c</a:t>
            </a:r>
            <a:r>
              <a:rPr dirty="0" baseline="-20202" sz="825" spc="15" i="1">
                <a:latin typeface="Times New Roman"/>
                <a:cs typeface="Times New Roman"/>
              </a:rPr>
              <a:t>k</a:t>
            </a:r>
            <a:r>
              <a:rPr dirty="0" baseline="-20202" sz="825" spc="-22" i="1">
                <a:latin typeface="Times New Roman"/>
                <a:cs typeface="Times New Roman"/>
              </a:rPr>
              <a:t> </a:t>
            </a:r>
            <a:r>
              <a:rPr dirty="0" sz="750" spc="15">
                <a:latin typeface="Times New Roman"/>
                <a:cs typeface="Times New Roman"/>
              </a:rPr>
              <a:t>}</a:t>
            </a:r>
            <a:endParaRPr sz="750">
              <a:latin typeface="Times New Roman"/>
              <a:cs typeface="Times New Roman"/>
            </a:endParaRPr>
          </a:p>
        </p:txBody>
      </p:sp>
      <p:sp>
        <p:nvSpPr>
          <p:cNvPr id="28" name="object 28"/>
          <p:cNvSpPr txBox="1"/>
          <p:nvPr/>
        </p:nvSpPr>
        <p:spPr>
          <a:xfrm>
            <a:off x="3665220" y="8116316"/>
            <a:ext cx="1748789" cy="208279"/>
          </a:xfrm>
          <a:prstGeom prst="rect">
            <a:avLst/>
          </a:prstGeom>
        </p:spPr>
        <p:txBody>
          <a:bodyPr wrap="square" lIns="0" tIns="12700" rIns="0" bIns="0" rtlCol="0" vert="horz">
            <a:spAutoFit/>
          </a:bodyPr>
          <a:lstStyle/>
          <a:p>
            <a:pPr>
              <a:lnSpc>
                <a:spcPct val="100000"/>
              </a:lnSpc>
              <a:spcBef>
                <a:spcPts val="100"/>
              </a:spcBef>
            </a:pPr>
            <a:r>
              <a:rPr dirty="0" sz="1200" spc="-5">
                <a:latin typeface="Tahoma"/>
                <a:cs typeface="Tahoma"/>
              </a:rPr>
              <a:t>..at the minimal</a:t>
            </a:r>
            <a:r>
              <a:rPr dirty="0" sz="1200" spc="-20">
                <a:latin typeface="Tahoma"/>
                <a:cs typeface="Tahoma"/>
              </a:rPr>
              <a:t> </a:t>
            </a:r>
            <a:r>
              <a:rPr dirty="0" sz="1200" spc="-5">
                <a:latin typeface="Tahoma"/>
                <a:cs typeface="Tahoma"/>
              </a:rPr>
              <a:t>distortion</a:t>
            </a:r>
            <a:endParaRPr sz="1200">
              <a:latin typeface="Tahoma"/>
              <a:cs typeface="Tahoma"/>
            </a:endParaRPr>
          </a:p>
        </p:txBody>
      </p:sp>
      <p:sp>
        <p:nvSpPr>
          <p:cNvPr id="29" name="object 29"/>
          <p:cNvSpPr/>
          <p:nvPr/>
        </p:nvSpPr>
        <p:spPr>
          <a:xfrm>
            <a:off x="3374897" y="6964680"/>
            <a:ext cx="2721610" cy="800100"/>
          </a:xfrm>
          <a:custGeom>
            <a:avLst/>
            <a:gdLst/>
            <a:ahLst/>
            <a:cxnLst/>
            <a:rect l="l" t="t" r="r" b="b"/>
            <a:pathLst>
              <a:path w="2721610" h="800100">
                <a:moveTo>
                  <a:pt x="2721102" y="0"/>
                </a:moveTo>
                <a:lnTo>
                  <a:pt x="244601" y="0"/>
                </a:lnTo>
                <a:lnTo>
                  <a:pt x="244601" y="133350"/>
                </a:lnTo>
                <a:lnTo>
                  <a:pt x="0" y="224028"/>
                </a:lnTo>
                <a:lnTo>
                  <a:pt x="244601" y="332994"/>
                </a:lnTo>
                <a:lnTo>
                  <a:pt x="244601" y="800100"/>
                </a:lnTo>
                <a:lnTo>
                  <a:pt x="2721102" y="800100"/>
                </a:lnTo>
                <a:lnTo>
                  <a:pt x="2721102" y="0"/>
                </a:lnTo>
                <a:close/>
              </a:path>
            </a:pathLst>
          </a:custGeom>
          <a:solidFill>
            <a:srgbClr val="FFFFCC"/>
          </a:solidFill>
        </p:spPr>
        <p:txBody>
          <a:bodyPr wrap="square" lIns="0" tIns="0" rIns="0" bIns="0" rtlCol="0"/>
          <a:lstStyle/>
          <a:p/>
        </p:txBody>
      </p:sp>
      <p:sp>
        <p:nvSpPr>
          <p:cNvPr id="30" name="object 30"/>
          <p:cNvSpPr/>
          <p:nvPr/>
        </p:nvSpPr>
        <p:spPr>
          <a:xfrm>
            <a:off x="3374897" y="6964680"/>
            <a:ext cx="2721610" cy="800100"/>
          </a:xfrm>
          <a:custGeom>
            <a:avLst/>
            <a:gdLst/>
            <a:ahLst/>
            <a:cxnLst/>
            <a:rect l="l" t="t" r="r" b="b"/>
            <a:pathLst>
              <a:path w="2721610" h="800100">
                <a:moveTo>
                  <a:pt x="244601" y="0"/>
                </a:moveTo>
                <a:lnTo>
                  <a:pt x="244601" y="133350"/>
                </a:lnTo>
                <a:lnTo>
                  <a:pt x="0" y="224028"/>
                </a:lnTo>
                <a:lnTo>
                  <a:pt x="244601" y="332994"/>
                </a:lnTo>
                <a:lnTo>
                  <a:pt x="244601" y="800100"/>
                </a:lnTo>
                <a:lnTo>
                  <a:pt x="2721102" y="800100"/>
                </a:lnTo>
                <a:lnTo>
                  <a:pt x="2721102" y="0"/>
                </a:lnTo>
                <a:lnTo>
                  <a:pt x="657605" y="0"/>
                </a:lnTo>
                <a:lnTo>
                  <a:pt x="244601" y="0"/>
                </a:lnTo>
                <a:close/>
              </a:path>
            </a:pathLst>
          </a:custGeom>
          <a:ln w="6350">
            <a:solidFill>
              <a:srgbClr val="010101"/>
            </a:solidFill>
          </a:ln>
        </p:spPr>
        <p:txBody>
          <a:bodyPr wrap="square" lIns="0" tIns="0" rIns="0" bIns="0" rtlCol="0"/>
          <a:lstStyle/>
          <a:p/>
        </p:txBody>
      </p:sp>
      <p:sp>
        <p:nvSpPr>
          <p:cNvPr id="31" name="object 31"/>
          <p:cNvSpPr txBox="1"/>
          <p:nvPr/>
        </p:nvSpPr>
        <p:spPr>
          <a:xfrm>
            <a:off x="1696720" y="6316949"/>
            <a:ext cx="3980815" cy="868044"/>
          </a:xfrm>
          <a:prstGeom prst="rect">
            <a:avLst/>
          </a:prstGeom>
        </p:spPr>
        <p:txBody>
          <a:bodyPr wrap="square" lIns="0" tIns="28575" rIns="0" bIns="0" rtlCol="0" vert="horz">
            <a:spAutoFit/>
          </a:bodyPr>
          <a:lstStyle/>
          <a:p>
            <a:pPr marL="25400" marR="540385">
              <a:lnSpc>
                <a:spcPts val="1430"/>
              </a:lnSpc>
              <a:spcBef>
                <a:spcPts val="225"/>
              </a:spcBef>
            </a:pPr>
            <a:r>
              <a:rPr dirty="0" sz="1200" spc="-5">
                <a:solidFill>
                  <a:srgbClr val="008000"/>
                </a:solidFill>
                <a:latin typeface="Tahoma"/>
                <a:cs typeface="Tahoma"/>
              </a:rPr>
              <a:t>What properties must centers </a:t>
            </a:r>
            <a:r>
              <a:rPr dirty="0" sz="1250" spc="-35" b="1" i="1">
                <a:solidFill>
                  <a:srgbClr val="008000"/>
                </a:solidFill>
                <a:latin typeface="Tahoma"/>
                <a:cs typeface="Tahoma"/>
              </a:rPr>
              <a:t>c</a:t>
            </a:r>
            <a:r>
              <a:rPr dirty="0" baseline="-19607" sz="1275" spc="-52" i="1">
                <a:solidFill>
                  <a:srgbClr val="008000"/>
                </a:solidFill>
                <a:latin typeface="Tahoma"/>
                <a:cs typeface="Tahoma"/>
              </a:rPr>
              <a:t>1 </a:t>
            </a:r>
            <a:r>
              <a:rPr dirty="0" sz="1200">
                <a:solidFill>
                  <a:srgbClr val="008000"/>
                </a:solidFill>
                <a:latin typeface="Tahoma"/>
                <a:cs typeface="Tahoma"/>
              </a:rPr>
              <a:t>, </a:t>
            </a:r>
            <a:r>
              <a:rPr dirty="0" sz="1250" spc="-35" b="1" i="1">
                <a:solidFill>
                  <a:srgbClr val="008000"/>
                </a:solidFill>
                <a:latin typeface="Tahoma"/>
                <a:cs typeface="Tahoma"/>
              </a:rPr>
              <a:t>c</a:t>
            </a:r>
            <a:r>
              <a:rPr dirty="0" baseline="-19607" sz="1275" spc="-52" i="1">
                <a:solidFill>
                  <a:srgbClr val="008000"/>
                </a:solidFill>
                <a:latin typeface="Tahoma"/>
                <a:cs typeface="Tahoma"/>
              </a:rPr>
              <a:t>2 </a:t>
            </a:r>
            <a:r>
              <a:rPr dirty="0" sz="1200">
                <a:solidFill>
                  <a:srgbClr val="008000"/>
                </a:solidFill>
                <a:latin typeface="Tahoma"/>
                <a:cs typeface="Tahoma"/>
              </a:rPr>
              <a:t>, </a:t>
            </a:r>
            <a:r>
              <a:rPr dirty="0" sz="1200" spc="-5">
                <a:solidFill>
                  <a:srgbClr val="008000"/>
                </a:solidFill>
                <a:latin typeface="Tahoma"/>
                <a:cs typeface="Tahoma"/>
              </a:rPr>
              <a:t>… </a:t>
            </a:r>
            <a:r>
              <a:rPr dirty="0" sz="1200">
                <a:solidFill>
                  <a:srgbClr val="008000"/>
                </a:solidFill>
                <a:latin typeface="Tahoma"/>
                <a:cs typeface="Tahoma"/>
              </a:rPr>
              <a:t>, </a:t>
            </a:r>
            <a:r>
              <a:rPr dirty="0" sz="1250" spc="-30" b="1" i="1">
                <a:solidFill>
                  <a:srgbClr val="008000"/>
                </a:solidFill>
                <a:latin typeface="Tahoma"/>
                <a:cs typeface="Tahoma"/>
              </a:rPr>
              <a:t>c</a:t>
            </a:r>
            <a:r>
              <a:rPr dirty="0" baseline="-19607" sz="1275" spc="-44" i="1">
                <a:solidFill>
                  <a:srgbClr val="008000"/>
                </a:solidFill>
                <a:latin typeface="Tahoma"/>
                <a:cs typeface="Tahoma"/>
              </a:rPr>
              <a:t>k </a:t>
            </a:r>
            <a:r>
              <a:rPr dirty="0" sz="1200" spc="-5">
                <a:solidFill>
                  <a:srgbClr val="008000"/>
                </a:solidFill>
                <a:latin typeface="Tahoma"/>
                <a:cs typeface="Tahoma"/>
              </a:rPr>
              <a:t>have  when distortion is</a:t>
            </a:r>
            <a:r>
              <a:rPr dirty="0" sz="1200" spc="5">
                <a:solidFill>
                  <a:srgbClr val="008000"/>
                </a:solidFill>
                <a:latin typeface="Tahoma"/>
                <a:cs typeface="Tahoma"/>
              </a:rPr>
              <a:t> </a:t>
            </a:r>
            <a:r>
              <a:rPr dirty="0" sz="1200" spc="-10">
                <a:solidFill>
                  <a:srgbClr val="008000"/>
                </a:solidFill>
                <a:latin typeface="Tahoma"/>
                <a:cs typeface="Tahoma"/>
              </a:rPr>
              <a:t>minimized?</a:t>
            </a:r>
            <a:endParaRPr sz="1200">
              <a:latin typeface="Tahoma"/>
              <a:cs typeface="Tahoma"/>
            </a:endParaRPr>
          </a:p>
          <a:p>
            <a:pPr marL="25400">
              <a:lnSpc>
                <a:spcPct val="100000"/>
              </a:lnSpc>
              <a:spcBef>
                <a:spcPts val="625"/>
              </a:spcBef>
            </a:pPr>
            <a:r>
              <a:rPr dirty="0" sz="1200">
                <a:solidFill>
                  <a:srgbClr val="3333CC"/>
                </a:solidFill>
                <a:latin typeface="Tahoma"/>
                <a:cs typeface="Tahoma"/>
              </a:rPr>
              <a:t>(1) </a:t>
            </a:r>
            <a:r>
              <a:rPr dirty="0" sz="1250" spc="-25" b="1" i="1">
                <a:solidFill>
                  <a:srgbClr val="3333CC"/>
                </a:solidFill>
                <a:latin typeface="Tahoma"/>
                <a:cs typeface="Tahoma"/>
              </a:rPr>
              <a:t>x</a:t>
            </a:r>
            <a:r>
              <a:rPr dirty="0" baseline="-19607" sz="1275" spc="-37" i="1">
                <a:solidFill>
                  <a:srgbClr val="3333CC"/>
                </a:solidFill>
                <a:latin typeface="Tahoma"/>
                <a:cs typeface="Tahoma"/>
              </a:rPr>
              <a:t>i </a:t>
            </a:r>
            <a:r>
              <a:rPr dirty="0" sz="1200" spc="-5">
                <a:solidFill>
                  <a:srgbClr val="3333CC"/>
                </a:solidFill>
                <a:latin typeface="Tahoma"/>
                <a:cs typeface="Tahoma"/>
              </a:rPr>
              <a:t>must be encoded </a:t>
            </a:r>
            <a:r>
              <a:rPr dirty="0" sz="1200">
                <a:solidFill>
                  <a:srgbClr val="3333CC"/>
                </a:solidFill>
                <a:latin typeface="Tahoma"/>
                <a:cs typeface="Tahoma"/>
              </a:rPr>
              <a:t>by </a:t>
            </a:r>
            <a:r>
              <a:rPr dirty="0" sz="1200" spc="-5">
                <a:solidFill>
                  <a:srgbClr val="3333CC"/>
                </a:solidFill>
                <a:latin typeface="Tahoma"/>
                <a:cs typeface="Tahoma"/>
              </a:rPr>
              <a:t>its nearest</a:t>
            </a:r>
            <a:r>
              <a:rPr dirty="0" sz="1200" spc="35">
                <a:solidFill>
                  <a:srgbClr val="3333CC"/>
                </a:solidFill>
                <a:latin typeface="Tahoma"/>
                <a:cs typeface="Tahoma"/>
              </a:rPr>
              <a:t> </a:t>
            </a:r>
            <a:r>
              <a:rPr dirty="0" sz="1200" spc="-5">
                <a:solidFill>
                  <a:srgbClr val="3333CC"/>
                </a:solidFill>
                <a:latin typeface="Tahoma"/>
                <a:cs typeface="Tahoma"/>
              </a:rPr>
              <a:t>center</a:t>
            </a:r>
            <a:endParaRPr sz="1200">
              <a:latin typeface="Tahoma"/>
              <a:cs typeface="Tahoma"/>
            </a:endParaRPr>
          </a:p>
          <a:p>
            <a:pPr marL="1971675">
              <a:lnSpc>
                <a:spcPct val="100000"/>
              </a:lnSpc>
              <a:spcBef>
                <a:spcPts val="80"/>
              </a:spcBef>
            </a:pPr>
            <a:r>
              <a:rPr dirty="0" sz="1200" spc="-5">
                <a:latin typeface="Tahoma"/>
                <a:cs typeface="Tahoma"/>
              </a:rPr>
              <a:t>Otherwise distortion could</a:t>
            </a:r>
            <a:r>
              <a:rPr dirty="0" sz="1200" spc="5">
                <a:latin typeface="Tahoma"/>
                <a:cs typeface="Tahoma"/>
              </a:rPr>
              <a:t> </a:t>
            </a:r>
            <a:r>
              <a:rPr dirty="0" sz="1200" spc="-5">
                <a:latin typeface="Tahoma"/>
                <a:cs typeface="Tahoma"/>
              </a:rPr>
              <a:t>be</a:t>
            </a:r>
            <a:endParaRPr sz="1200">
              <a:latin typeface="Tahoma"/>
              <a:cs typeface="Tahoma"/>
            </a:endParaRPr>
          </a:p>
        </p:txBody>
      </p:sp>
      <p:sp>
        <p:nvSpPr>
          <p:cNvPr id="32" name="object 32"/>
          <p:cNvSpPr txBox="1"/>
          <p:nvPr/>
        </p:nvSpPr>
        <p:spPr>
          <a:xfrm>
            <a:off x="3157465" y="7150575"/>
            <a:ext cx="2807970" cy="769620"/>
          </a:xfrm>
          <a:prstGeom prst="rect">
            <a:avLst/>
          </a:prstGeom>
        </p:spPr>
        <p:txBody>
          <a:bodyPr wrap="square" lIns="0" tIns="28575" rIns="0" bIns="0" rtlCol="0" vert="horz">
            <a:spAutoFit/>
          </a:bodyPr>
          <a:lstStyle/>
          <a:p>
            <a:pPr marL="511175" marR="30480">
              <a:lnSpc>
                <a:spcPts val="1430"/>
              </a:lnSpc>
              <a:spcBef>
                <a:spcPts val="225"/>
              </a:spcBef>
            </a:pPr>
            <a:r>
              <a:rPr dirty="0" sz="1200" spc="-5">
                <a:latin typeface="Tahoma"/>
                <a:cs typeface="Tahoma"/>
              </a:rPr>
              <a:t>reduced </a:t>
            </a:r>
            <a:r>
              <a:rPr dirty="0" sz="1200">
                <a:latin typeface="Tahoma"/>
                <a:cs typeface="Tahoma"/>
              </a:rPr>
              <a:t>by </a:t>
            </a:r>
            <a:r>
              <a:rPr dirty="0" sz="1200" spc="-5">
                <a:latin typeface="Tahoma"/>
                <a:cs typeface="Tahoma"/>
              </a:rPr>
              <a:t>replacing ENCODE[</a:t>
            </a:r>
            <a:r>
              <a:rPr dirty="0" sz="1250" spc="-5" b="1" i="1">
                <a:latin typeface="Tahoma"/>
                <a:cs typeface="Tahoma"/>
              </a:rPr>
              <a:t>x</a:t>
            </a:r>
            <a:r>
              <a:rPr dirty="0" baseline="-19607" sz="1275" spc="-7" i="1">
                <a:latin typeface="Tahoma"/>
                <a:cs typeface="Tahoma"/>
              </a:rPr>
              <a:t>i</a:t>
            </a:r>
            <a:r>
              <a:rPr dirty="0" sz="1200" spc="-5">
                <a:latin typeface="Tahoma"/>
                <a:cs typeface="Tahoma"/>
              </a:rPr>
              <a:t>]  </a:t>
            </a:r>
            <a:r>
              <a:rPr dirty="0" sz="1200">
                <a:latin typeface="Tahoma"/>
                <a:cs typeface="Tahoma"/>
              </a:rPr>
              <a:t>by </a:t>
            </a:r>
            <a:r>
              <a:rPr dirty="0" sz="1200" spc="-5">
                <a:latin typeface="Tahoma"/>
                <a:cs typeface="Tahoma"/>
              </a:rPr>
              <a:t>the nearest </a:t>
            </a:r>
            <a:r>
              <a:rPr dirty="0" sz="1200" spc="-10">
                <a:latin typeface="Tahoma"/>
                <a:cs typeface="Tahoma"/>
              </a:rPr>
              <a:t>center</a:t>
            </a:r>
            <a:endParaRPr sz="1200">
              <a:latin typeface="Tahoma"/>
              <a:cs typeface="Tahoma"/>
            </a:endParaRPr>
          </a:p>
          <a:p>
            <a:pPr>
              <a:lnSpc>
                <a:spcPct val="100000"/>
              </a:lnSpc>
              <a:spcBef>
                <a:spcPts val="35"/>
              </a:spcBef>
            </a:pPr>
            <a:endParaRPr sz="1100">
              <a:latin typeface="Times New Roman"/>
              <a:cs typeface="Times New Roman"/>
            </a:endParaRPr>
          </a:p>
          <a:p>
            <a:pPr marL="25400">
              <a:lnSpc>
                <a:spcPct val="100000"/>
              </a:lnSpc>
            </a:pPr>
            <a:r>
              <a:rPr dirty="0" sz="1300" spc="15" b="1">
                <a:latin typeface="Times New Roman"/>
                <a:cs typeface="Times New Roman"/>
              </a:rPr>
              <a:t>c</a:t>
            </a:r>
            <a:endParaRPr sz="1300">
              <a:latin typeface="Times New Roman"/>
              <a:cs typeface="Times New Roman"/>
            </a:endParaRPr>
          </a:p>
        </p:txBody>
      </p:sp>
      <p:sp>
        <p:nvSpPr>
          <p:cNvPr id="33" name="object 33"/>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4" name="object 34"/>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24171" y="4477003"/>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27</a:t>
            </a:r>
            <a:endParaRPr sz="600">
              <a:latin typeface="Tahoma"/>
              <a:cs typeface="Tahoma"/>
            </a:endParaRPr>
          </a:p>
        </p:txBody>
      </p:sp>
      <p:sp>
        <p:nvSpPr>
          <p:cNvPr id="4" name="object 4"/>
          <p:cNvSpPr txBox="1">
            <a:spLocks noGrp="1"/>
          </p:cNvSpPr>
          <p:nvPr>
            <p:ph type="title"/>
          </p:nvPr>
        </p:nvSpPr>
        <p:spPr>
          <a:xfrm>
            <a:off x="2222245" y="1233931"/>
            <a:ext cx="3251200" cy="361315"/>
          </a:xfrm>
          <a:prstGeom prst="rect"/>
        </p:spPr>
        <p:txBody>
          <a:bodyPr wrap="square" lIns="0" tIns="12700" rIns="0" bIns="0" rtlCol="0" vert="horz">
            <a:spAutoFit/>
          </a:bodyPr>
          <a:lstStyle/>
          <a:p>
            <a:pPr marL="12700">
              <a:lnSpc>
                <a:spcPct val="100000"/>
              </a:lnSpc>
              <a:spcBef>
                <a:spcPts val="100"/>
              </a:spcBef>
            </a:pPr>
            <a:r>
              <a:rPr dirty="0" spc="-5"/>
              <a:t>The Minimal Distortion</a:t>
            </a:r>
            <a:r>
              <a:rPr dirty="0" spc="-55"/>
              <a:t> </a:t>
            </a:r>
            <a:r>
              <a:rPr dirty="0" spc="-5"/>
              <a:t>(2)</a:t>
            </a:r>
          </a:p>
        </p:txBody>
      </p:sp>
      <p:sp>
        <p:nvSpPr>
          <p:cNvPr id="5" name="object 5"/>
          <p:cNvSpPr txBox="1"/>
          <p:nvPr/>
        </p:nvSpPr>
        <p:spPr>
          <a:xfrm>
            <a:off x="3570985" y="1642933"/>
            <a:ext cx="86360" cy="144780"/>
          </a:xfrm>
          <a:prstGeom prst="rect">
            <a:avLst/>
          </a:prstGeom>
        </p:spPr>
        <p:txBody>
          <a:bodyPr wrap="square" lIns="0" tIns="16510" rIns="0" bIns="0" rtlCol="0" vert="horz">
            <a:spAutoFit/>
          </a:bodyPr>
          <a:lstStyle/>
          <a:p>
            <a:pPr marL="12700">
              <a:lnSpc>
                <a:spcPct val="100000"/>
              </a:lnSpc>
              <a:spcBef>
                <a:spcPts val="130"/>
              </a:spcBef>
            </a:pPr>
            <a:r>
              <a:rPr dirty="0" sz="750" spc="15" i="1">
                <a:latin typeface="Times New Roman"/>
                <a:cs typeface="Times New Roman"/>
              </a:rPr>
              <a:t>R</a:t>
            </a:r>
            <a:endParaRPr sz="750">
              <a:latin typeface="Times New Roman"/>
              <a:cs typeface="Times New Roman"/>
            </a:endParaRPr>
          </a:p>
        </p:txBody>
      </p:sp>
      <p:sp>
        <p:nvSpPr>
          <p:cNvPr id="6" name="object 6"/>
          <p:cNvSpPr txBox="1"/>
          <p:nvPr/>
        </p:nvSpPr>
        <p:spPr>
          <a:xfrm>
            <a:off x="1696720" y="1953350"/>
            <a:ext cx="3475990" cy="1042035"/>
          </a:xfrm>
          <a:prstGeom prst="rect">
            <a:avLst/>
          </a:prstGeom>
        </p:spPr>
        <p:txBody>
          <a:bodyPr wrap="square" lIns="0" tIns="41910" rIns="0" bIns="0" rtlCol="0" vert="horz">
            <a:spAutoFit/>
          </a:bodyPr>
          <a:lstStyle/>
          <a:p>
            <a:pPr algn="ctr" marL="365125">
              <a:lnSpc>
                <a:spcPct val="100000"/>
              </a:lnSpc>
              <a:spcBef>
                <a:spcPts val="330"/>
              </a:spcBef>
            </a:pPr>
            <a:r>
              <a:rPr dirty="0" sz="750" spc="15" i="1">
                <a:latin typeface="Times New Roman"/>
                <a:cs typeface="Times New Roman"/>
              </a:rPr>
              <a:t>i</a:t>
            </a:r>
            <a:r>
              <a:rPr dirty="0" sz="750" spc="15">
                <a:latin typeface="Symbol"/>
                <a:cs typeface="Symbol"/>
              </a:rPr>
              <a:t></a:t>
            </a:r>
            <a:r>
              <a:rPr dirty="0" sz="750" spc="15">
                <a:latin typeface="Times New Roman"/>
                <a:cs typeface="Times New Roman"/>
              </a:rPr>
              <a:t>1</a:t>
            </a:r>
            <a:endParaRPr sz="750">
              <a:latin typeface="Times New Roman"/>
              <a:cs typeface="Times New Roman"/>
            </a:endParaRPr>
          </a:p>
          <a:p>
            <a:pPr marL="25400" marR="34925">
              <a:lnSpc>
                <a:spcPts val="1430"/>
              </a:lnSpc>
              <a:spcBef>
                <a:spcPts val="459"/>
              </a:spcBef>
            </a:pPr>
            <a:r>
              <a:rPr dirty="0" sz="1200" spc="-5">
                <a:solidFill>
                  <a:srgbClr val="008000"/>
                </a:solidFill>
                <a:latin typeface="Tahoma"/>
                <a:cs typeface="Tahoma"/>
              </a:rPr>
              <a:t>What properties must centers </a:t>
            </a:r>
            <a:r>
              <a:rPr dirty="0" sz="1250" spc="-35" b="1" i="1">
                <a:solidFill>
                  <a:srgbClr val="008000"/>
                </a:solidFill>
                <a:latin typeface="Tahoma"/>
                <a:cs typeface="Tahoma"/>
              </a:rPr>
              <a:t>c</a:t>
            </a:r>
            <a:r>
              <a:rPr dirty="0" baseline="-19607" sz="1275" spc="-52" i="1">
                <a:solidFill>
                  <a:srgbClr val="008000"/>
                </a:solidFill>
                <a:latin typeface="Tahoma"/>
                <a:cs typeface="Tahoma"/>
              </a:rPr>
              <a:t>1 </a:t>
            </a:r>
            <a:r>
              <a:rPr dirty="0" sz="1200">
                <a:solidFill>
                  <a:srgbClr val="008000"/>
                </a:solidFill>
                <a:latin typeface="Tahoma"/>
                <a:cs typeface="Tahoma"/>
              </a:rPr>
              <a:t>, </a:t>
            </a:r>
            <a:r>
              <a:rPr dirty="0" sz="1250" spc="-35" b="1" i="1">
                <a:solidFill>
                  <a:srgbClr val="008000"/>
                </a:solidFill>
                <a:latin typeface="Tahoma"/>
                <a:cs typeface="Tahoma"/>
              </a:rPr>
              <a:t>c</a:t>
            </a:r>
            <a:r>
              <a:rPr dirty="0" baseline="-19607" sz="1275" spc="-52" i="1">
                <a:solidFill>
                  <a:srgbClr val="008000"/>
                </a:solidFill>
                <a:latin typeface="Tahoma"/>
                <a:cs typeface="Tahoma"/>
              </a:rPr>
              <a:t>2 </a:t>
            </a:r>
            <a:r>
              <a:rPr dirty="0" sz="1200">
                <a:solidFill>
                  <a:srgbClr val="008000"/>
                </a:solidFill>
                <a:latin typeface="Tahoma"/>
                <a:cs typeface="Tahoma"/>
              </a:rPr>
              <a:t>, </a:t>
            </a:r>
            <a:r>
              <a:rPr dirty="0" sz="1200" spc="-5">
                <a:solidFill>
                  <a:srgbClr val="008000"/>
                </a:solidFill>
                <a:latin typeface="Tahoma"/>
                <a:cs typeface="Tahoma"/>
              </a:rPr>
              <a:t>… </a:t>
            </a:r>
            <a:r>
              <a:rPr dirty="0" sz="1200">
                <a:solidFill>
                  <a:srgbClr val="008000"/>
                </a:solidFill>
                <a:latin typeface="Tahoma"/>
                <a:cs typeface="Tahoma"/>
              </a:rPr>
              <a:t>, </a:t>
            </a:r>
            <a:r>
              <a:rPr dirty="0" sz="1250" spc="-30" b="1" i="1">
                <a:solidFill>
                  <a:srgbClr val="008000"/>
                </a:solidFill>
                <a:latin typeface="Tahoma"/>
                <a:cs typeface="Tahoma"/>
              </a:rPr>
              <a:t>c</a:t>
            </a:r>
            <a:r>
              <a:rPr dirty="0" baseline="-19607" sz="1275" spc="-44" i="1">
                <a:solidFill>
                  <a:srgbClr val="008000"/>
                </a:solidFill>
                <a:latin typeface="Tahoma"/>
                <a:cs typeface="Tahoma"/>
              </a:rPr>
              <a:t>k </a:t>
            </a:r>
            <a:r>
              <a:rPr dirty="0" sz="1200" spc="-5">
                <a:solidFill>
                  <a:srgbClr val="008000"/>
                </a:solidFill>
                <a:latin typeface="Tahoma"/>
                <a:cs typeface="Tahoma"/>
              </a:rPr>
              <a:t>have  when distortion is</a:t>
            </a:r>
            <a:r>
              <a:rPr dirty="0" sz="1200" spc="5">
                <a:solidFill>
                  <a:srgbClr val="008000"/>
                </a:solidFill>
                <a:latin typeface="Tahoma"/>
                <a:cs typeface="Tahoma"/>
              </a:rPr>
              <a:t> </a:t>
            </a:r>
            <a:r>
              <a:rPr dirty="0" sz="1200" spc="-10">
                <a:solidFill>
                  <a:srgbClr val="008000"/>
                </a:solidFill>
                <a:latin typeface="Tahoma"/>
                <a:cs typeface="Tahoma"/>
              </a:rPr>
              <a:t>minimized?</a:t>
            </a:r>
            <a:endParaRPr sz="1200">
              <a:latin typeface="Tahoma"/>
              <a:cs typeface="Tahoma"/>
            </a:endParaRPr>
          </a:p>
          <a:p>
            <a:pPr marL="25400" marR="30480">
              <a:lnSpc>
                <a:spcPct val="100000"/>
              </a:lnSpc>
              <a:spcBef>
                <a:spcPts val="680"/>
              </a:spcBef>
            </a:pPr>
            <a:r>
              <a:rPr dirty="0" sz="1200">
                <a:solidFill>
                  <a:srgbClr val="FF0000"/>
                </a:solidFill>
                <a:latin typeface="Tahoma"/>
                <a:cs typeface="Tahoma"/>
              </a:rPr>
              <a:t>(2) </a:t>
            </a:r>
            <a:r>
              <a:rPr dirty="0" sz="1200" spc="-5">
                <a:solidFill>
                  <a:srgbClr val="FF0000"/>
                </a:solidFill>
                <a:latin typeface="Tahoma"/>
                <a:cs typeface="Tahoma"/>
              </a:rPr>
              <a:t>The partial derivative of Distortion with respect  to each center location must be</a:t>
            </a:r>
            <a:r>
              <a:rPr dirty="0" sz="1200" spc="10">
                <a:solidFill>
                  <a:srgbClr val="FF0000"/>
                </a:solidFill>
                <a:latin typeface="Tahoma"/>
                <a:cs typeface="Tahoma"/>
              </a:rPr>
              <a:t> </a:t>
            </a:r>
            <a:r>
              <a:rPr dirty="0" sz="1200" spc="-10">
                <a:solidFill>
                  <a:srgbClr val="FF0000"/>
                </a:solidFill>
                <a:latin typeface="Tahoma"/>
                <a:cs typeface="Tahoma"/>
              </a:rPr>
              <a:t>zero.</a:t>
            </a:r>
            <a:endParaRPr sz="1200">
              <a:latin typeface="Tahoma"/>
              <a:cs typeface="Tahoma"/>
            </a:endParaRPr>
          </a:p>
        </p:txBody>
      </p:sp>
      <p:sp>
        <p:nvSpPr>
          <p:cNvPr id="7" name="object 7"/>
          <p:cNvSpPr txBox="1"/>
          <p:nvPr/>
        </p:nvSpPr>
        <p:spPr>
          <a:xfrm>
            <a:off x="4728717" y="1668812"/>
            <a:ext cx="178435" cy="229870"/>
          </a:xfrm>
          <a:prstGeom prst="rect">
            <a:avLst/>
          </a:prstGeom>
        </p:spPr>
        <p:txBody>
          <a:bodyPr wrap="square" lIns="0" tIns="17780" rIns="0" bIns="0" rtlCol="0" vert="horz">
            <a:spAutoFit/>
          </a:bodyPr>
          <a:lstStyle/>
          <a:p>
            <a:pPr marL="25400">
              <a:lnSpc>
                <a:spcPct val="100000"/>
              </a:lnSpc>
              <a:spcBef>
                <a:spcPts val="140"/>
              </a:spcBef>
            </a:pPr>
            <a:r>
              <a:rPr dirty="0" baseline="-25641" sz="1950" spc="60">
                <a:latin typeface="Times New Roman"/>
                <a:cs typeface="Times New Roman"/>
              </a:rPr>
              <a:t>)</a:t>
            </a:r>
            <a:r>
              <a:rPr dirty="0" sz="750" spc="40">
                <a:latin typeface="Times New Roman"/>
                <a:cs typeface="Times New Roman"/>
              </a:rPr>
              <a:t>2</a:t>
            </a:r>
            <a:endParaRPr sz="750">
              <a:latin typeface="Times New Roman"/>
              <a:cs typeface="Times New Roman"/>
            </a:endParaRPr>
          </a:p>
        </p:txBody>
      </p:sp>
      <p:sp>
        <p:nvSpPr>
          <p:cNvPr id="8" name="object 8"/>
          <p:cNvSpPr txBox="1"/>
          <p:nvPr/>
        </p:nvSpPr>
        <p:spPr>
          <a:xfrm>
            <a:off x="3852414" y="1858575"/>
            <a:ext cx="920115" cy="144780"/>
          </a:xfrm>
          <a:prstGeom prst="rect">
            <a:avLst/>
          </a:prstGeom>
        </p:spPr>
        <p:txBody>
          <a:bodyPr wrap="square" lIns="0" tIns="16510" rIns="0" bIns="0" rtlCol="0" vert="horz">
            <a:spAutoFit/>
          </a:bodyPr>
          <a:lstStyle/>
          <a:p>
            <a:pPr marL="25400">
              <a:lnSpc>
                <a:spcPct val="100000"/>
              </a:lnSpc>
              <a:spcBef>
                <a:spcPts val="130"/>
              </a:spcBef>
              <a:tabLst>
                <a:tab pos="302895" algn="l"/>
              </a:tabLst>
            </a:pPr>
            <a:r>
              <a:rPr dirty="0" sz="750" spc="5" i="1">
                <a:latin typeface="Times New Roman"/>
                <a:cs typeface="Times New Roman"/>
              </a:rPr>
              <a:t>i	</a:t>
            </a:r>
            <a:r>
              <a:rPr dirty="0" sz="750" spc="30">
                <a:latin typeface="Times New Roman"/>
                <a:cs typeface="Times New Roman"/>
              </a:rPr>
              <a:t>ENCODE(</a:t>
            </a:r>
            <a:r>
              <a:rPr dirty="0" sz="750" spc="30" b="1">
                <a:latin typeface="Times New Roman"/>
                <a:cs typeface="Times New Roman"/>
              </a:rPr>
              <a:t>x</a:t>
            </a:r>
            <a:r>
              <a:rPr dirty="0" baseline="-20202" sz="825" spc="44" i="1">
                <a:latin typeface="Times New Roman"/>
                <a:cs typeface="Times New Roman"/>
              </a:rPr>
              <a:t>i</a:t>
            </a:r>
            <a:r>
              <a:rPr dirty="0" baseline="-20202" sz="825" spc="-15" i="1">
                <a:latin typeface="Times New Roman"/>
                <a:cs typeface="Times New Roman"/>
              </a:rPr>
              <a:t> </a:t>
            </a:r>
            <a:r>
              <a:rPr dirty="0" sz="750" spc="10">
                <a:latin typeface="Times New Roman"/>
                <a:cs typeface="Times New Roman"/>
              </a:rPr>
              <a:t>)</a:t>
            </a:r>
            <a:endParaRPr sz="750">
              <a:latin typeface="Times New Roman"/>
              <a:cs typeface="Times New Roman"/>
            </a:endParaRPr>
          </a:p>
        </p:txBody>
      </p:sp>
      <p:sp>
        <p:nvSpPr>
          <p:cNvPr id="9" name="object 9"/>
          <p:cNvSpPr txBox="1"/>
          <p:nvPr/>
        </p:nvSpPr>
        <p:spPr>
          <a:xfrm>
            <a:off x="2629406" y="1659770"/>
            <a:ext cx="1556385" cy="332105"/>
          </a:xfrm>
          <a:prstGeom prst="rect">
            <a:avLst/>
          </a:prstGeom>
        </p:spPr>
        <p:txBody>
          <a:bodyPr wrap="square" lIns="0" tIns="13970" rIns="0" bIns="0" rtlCol="0" vert="horz">
            <a:spAutoFit/>
          </a:bodyPr>
          <a:lstStyle/>
          <a:p>
            <a:pPr marL="25400">
              <a:lnSpc>
                <a:spcPct val="100000"/>
              </a:lnSpc>
              <a:spcBef>
                <a:spcPts val="110"/>
              </a:spcBef>
            </a:pPr>
            <a:r>
              <a:rPr dirty="0" sz="1300" spc="15">
                <a:latin typeface="Times New Roman"/>
                <a:cs typeface="Times New Roman"/>
              </a:rPr>
              <a:t>Distortion </a:t>
            </a:r>
            <a:r>
              <a:rPr dirty="0" sz="1300" spc="20">
                <a:latin typeface="Symbol"/>
                <a:cs typeface="Symbol"/>
              </a:rPr>
              <a:t></a:t>
            </a:r>
            <a:r>
              <a:rPr dirty="0" sz="1300" spc="20">
                <a:latin typeface="Times New Roman"/>
                <a:cs typeface="Times New Roman"/>
              </a:rPr>
              <a:t> </a:t>
            </a:r>
            <a:r>
              <a:rPr dirty="0" baseline="-8333" sz="3000" spc="112">
                <a:latin typeface="Symbol"/>
                <a:cs typeface="Symbol"/>
              </a:rPr>
              <a:t></a:t>
            </a:r>
            <a:r>
              <a:rPr dirty="0" sz="1300" spc="75">
                <a:latin typeface="Times New Roman"/>
                <a:cs typeface="Times New Roman"/>
              </a:rPr>
              <a:t>(</a:t>
            </a:r>
            <a:r>
              <a:rPr dirty="0" sz="1300" spc="75" b="1">
                <a:latin typeface="Times New Roman"/>
                <a:cs typeface="Times New Roman"/>
              </a:rPr>
              <a:t>x </a:t>
            </a:r>
            <a:r>
              <a:rPr dirty="0" sz="1300" spc="20">
                <a:latin typeface="Symbol"/>
                <a:cs typeface="Symbol"/>
              </a:rPr>
              <a:t></a:t>
            </a:r>
            <a:r>
              <a:rPr dirty="0" sz="1300" spc="25">
                <a:latin typeface="Times New Roman"/>
                <a:cs typeface="Times New Roman"/>
              </a:rPr>
              <a:t> </a:t>
            </a:r>
            <a:r>
              <a:rPr dirty="0" sz="1300" spc="15" b="1">
                <a:latin typeface="Times New Roman"/>
                <a:cs typeface="Times New Roman"/>
              </a:rPr>
              <a:t>c</a:t>
            </a:r>
            <a:endParaRPr sz="1300">
              <a:latin typeface="Times New Roman"/>
              <a:cs typeface="Times New Roman"/>
            </a:endParaRPr>
          </a:p>
        </p:txBody>
      </p:sp>
      <p:sp>
        <p:nvSpPr>
          <p:cNvPr id="10" name="object 10"/>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1" name="object 11"/>
          <p:cNvSpPr txBox="1"/>
          <p:nvPr/>
        </p:nvSpPr>
        <p:spPr>
          <a:xfrm>
            <a:off x="1760220" y="8654286"/>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12" name="object 12"/>
          <p:cNvSpPr txBox="1"/>
          <p:nvPr/>
        </p:nvSpPr>
        <p:spPr>
          <a:xfrm>
            <a:off x="4424171" y="8654286"/>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28</a:t>
            </a:r>
            <a:endParaRPr sz="600">
              <a:latin typeface="Tahoma"/>
              <a:cs typeface="Tahoma"/>
            </a:endParaRPr>
          </a:p>
        </p:txBody>
      </p:sp>
      <p:sp>
        <p:nvSpPr>
          <p:cNvPr id="13" name="object 13"/>
          <p:cNvSpPr txBox="1"/>
          <p:nvPr/>
        </p:nvSpPr>
        <p:spPr>
          <a:xfrm>
            <a:off x="4255771" y="7120825"/>
            <a:ext cx="62865" cy="144780"/>
          </a:xfrm>
          <a:prstGeom prst="rect">
            <a:avLst/>
          </a:prstGeom>
        </p:spPr>
        <p:txBody>
          <a:bodyPr wrap="square" lIns="0" tIns="16510" rIns="0" bIns="0" rtlCol="0" vert="horz">
            <a:spAutoFit/>
          </a:bodyPr>
          <a:lstStyle/>
          <a:p>
            <a:pPr>
              <a:lnSpc>
                <a:spcPct val="100000"/>
              </a:lnSpc>
              <a:spcBef>
                <a:spcPts val="130"/>
              </a:spcBef>
            </a:pPr>
            <a:r>
              <a:rPr dirty="0" sz="750" spc="15">
                <a:latin typeface="Times New Roman"/>
                <a:cs typeface="Times New Roman"/>
              </a:rPr>
              <a:t>2</a:t>
            </a:r>
            <a:endParaRPr sz="750">
              <a:latin typeface="Times New Roman"/>
              <a:cs typeface="Times New Roman"/>
            </a:endParaRPr>
          </a:p>
        </p:txBody>
      </p:sp>
      <p:sp>
        <p:nvSpPr>
          <p:cNvPr id="14" name="object 14"/>
          <p:cNvSpPr txBox="1"/>
          <p:nvPr/>
        </p:nvSpPr>
        <p:spPr>
          <a:xfrm>
            <a:off x="4216158" y="6436554"/>
            <a:ext cx="62865" cy="144780"/>
          </a:xfrm>
          <a:prstGeom prst="rect">
            <a:avLst/>
          </a:prstGeom>
        </p:spPr>
        <p:txBody>
          <a:bodyPr wrap="square" lIns="0" tIns="16510" rIns="0" bIns="0" rtlCol="0" vert="horz">
            <a:spAutoFit/>
          </a:bodyPr>
          <a:lstStyle/>
          <a:p>
            <a:pPr>
              <a:lnSpc>
                <a:spcPct val="100000"/>
              </a:lnSpc>
              <a:spcBef>
                <a:spcPts val="130"/>
              </a:spcBef>
            </a:pPr>
            <a:r>
              <a:rPr dirty="0" sz="750" spc="15">
                <a:latin typeface="Times New Roman"/>
                <a:cs typeface="Times New Roman"/>
              </a:rPr>
              <a:t>2</a:t>
            </a:r>
            <a:endParaRPr sz="750">
              <a:latin typeface="Times New Roman"/>
              <a:cs typeface="Times New Roman"/>
            </a:endParaRPr>
          </a:p>
        </p:txBody>
      </p:sp>
      <p:sp>
        <p:nvSpPr>
          <p:cNvPr id="15" name="object 15"/>
          <p:cNvSpPr txBox="1"/>
          <p:nvPr/>
        </p:nvSpPr>
        <p:spPr>
          <a:xfrm>
            <a:off x="4167141" y="5916751"/>
            <a:ext cx="179070" cy="229870"/>
          </a:xfrm>
          <a:prstGeom prst="rect">
            <a:avLst/>
          </a:prstGeom>
        </p:spPr>
        <p:txBody>
          <a:bodyPr wrap="square" lIns="0" tIns="11430" rIns="0" bIns="0" rtlCol="0" vert="horz">
            <a:spAutoFit/>
          </a:bodyPr>
          <a:lstStyle/>
          <a:p>
            <a:pPr marL="25400">
              <a:lnSpc>
                <a:spcPct val="100000"/>
              </a:lnSpc>
              <a:spcBef>
                <a:spcPts val="90"/>
              </a:spcBef>
            </a:pPr>
            <a:r>
              <a:rPr dirty="0" baseline="-24691" sz="2025" spc="52">
                <a:latin typeface="Times New Roman"/>
                <a:cs typeface="Times New Roman"/>
              </a:rPr>
              <a:t>)</a:t>
            </a:r>
            <a:r>
              <a:rPr dirty="0" sz="750" spc="35">
                <a:latin typeface="Times New Roman"/>
                <a:cs typeface="Times New Roman"/>
              </a:rPr>
              <a:t>2</a:t>
            </a:r>
            <a:endParaRPr sz="750">
              <a:latin typeface="Times New Roman"/>
              <a:cs typeface="Times New Roman"/>
            </a:endParaRPr>
          </a:p>
        </p:txBody>
      </p:sp>
      <p:sp>
        <p:nvSpPr>
          <p:cNvPr id="16" name="object 16"/>
          <p:cNvSpPr txBox="1"/>
          <p:nvPr/>
        </p:nvSpPr>
        <p:spPr>
          <a:xfrm>
            <a:off x="2708165" y="6441720"/>
            <a:ext cx="106680" cy="229870"/>
          </a:xfrm>
          <a:prstGeom prst="rect">
            <a:avLst/>
          </a:prstGeom>
        </p:spPr>
        <p:txBody>
          <a:bodyPr wrap="square" lIns="0" tIns="11430" rIns="0" bIns="0" rtlCol="0" vert="horz">
            <a:spAutoFit/>
          </a:bodyPr>
          <a:lstStyle/>
          <a:p>
            <a:pPr>
              <a:lnSpc>
                <a:spcPct val="100000"/>
              </a:lnSpc>
              <a:spcBef>
                <a:spcPts val="90"/>
              </a:spcBef>
            </a:pPr>
            <a:r>
              <a:rPr dirty="0" sz="1350" spc="-5">
                <a:latin typeface="Symbol"/>
                <a:cs typeface="Symbol"/>
              </a:rPr>
              <a:t></a:t>
            </a:r>
            <a:endParaRPr sz="1350">
              <a:latin typeface="Symbol"/>
              <a:cs typeface="Symbol"/>
            </a:endParaRPr>
          </a:p>
        </p:txBody>
      </p:sp>
      <p:sp>
        <p:nvSpPr>
          <p:cNvPr id="17" name="object 17"/>
          <p:cNvSpPr txBox="1"/>
          <p:nvPr/>
        </p:nvSpPr>
        <p:spPr>
          <a:xfrm>
            <a:off x="1794526" y="5992934"/>
            <a:ext cx="1020444" cy="229870"/>
          </a:xfrm>
          <a:prstGeom prst="rect">
            <a:avLst/>
          </a:prstGeom>
        </p:spPr>
        <p:txBody>
          <a:bodyPr wrap="square" lIns="0" tIns="11430" rIns="0" bIns="0" rtlCol="0" vert="horz">
            <a:spAutoFit/>
          </a:bodyPr>
          <a:lstStyle/>
          <a:p>
            <a:pPr>
              <a:lnSpc>
                <a:spcPct val="100000"/>
              </a:lnSpc>
              <a:spcBef>
                <a:spcPts val="90"/>
              </a:spcBef>
              <a:tabLst>
                <a:tab pos="913130" algn="l"/>
              </a:tabLst>
            </a:pPr>
            <a:r>
              <a:rPr dirty="0" sz="1350" spc="-5">
                <a:latin typeface="Times New Roman"/>
                <a:cs typeface="Times New Roman"/>
              </a:rPr>
              <a:t>Distortion</a:t>
            </a:r>
            <a:r>
              <a:rPr dirty="0" sz="1350" spc="-5">
                <a:latin typeface="Times New Roman"/>
                <a:cs typeface="Times New Roman"/>
              </a:rPr>
              <a:t>	</a:t>
            </a:r>
            <a:r>
              <a:rPr dirty="0" sz="1350" spc="-5">
                <a:latin typeface="Symbol"/>
                <a:cs typeface="Symbol"/>
              </a:rPr>
              <a:t></a:t>
            </a:r>
            <a:endParaRPr sz="1350">
              <a:latin typeface="Symbol"/>
              <a:cs typeface="Symbol"/>
            </a:endParaRPr>
          </a:p>
        </p:txBody>
      </p:sp>
      <p:sp>
        <p:nvSpPr>
          <p:cNvPr id="18" name="object 18"/>
          <p:cNvSpPr txBox="1"/>
          <p:nvPr/>
        </p:nvSpPr>
        <p:spPr>
          <a:xfrm>
            <a:off x="3488431" y="7080480"/>
            <a:ext cx="194945" cy="332105"/>
          </a:xfrm>
          <a:prstGeom prst="rect">
            <a:avLst/>
          </a:prstGeom>
        </p:spPr>
        <p:txBody>
          <a:bodyPr wrap="square" lIns="0" tIns="13970" rIns="0" bIns="0" rtlCol="0" vert="horz">
            <a:spAutoFit/>
          </a:bodyPr>
          <a:lstStyle/>
          <a:p>
            <a:pPr>
              <a:lnSpc>
                <a:spcPct val="100000"/>
              </a:lnSpc>
              <a:spcBef>
                <a:spcPts val="110"/>
              </a:spcBef>
            </a:pPr>
            <a:r>
              <a:rPr dirty="0" sz="2000" spc="5">
                <a:latin typeface="Symbol"/>
                <a:cs typeface="Symbol"/>
              </a:rPr>
              <a:t></a:t>
            </a:r>
            <a:endParaRPr sz="2000">
              <a:latin typeface="Symbol"/>
              <a:cs typeface="Symbol"/>
            </a:endParaRPr>
          </a:p>
        </p:txBody>
      </p:sp>
      <p:sp>
        <p:nvSpPr>
          <p:cNvPr id="19" name="object 19"/>
          <p:cNvSpPr txBox="1"/>
          <p:nvPr/>
        </p:nvSpPr>
        <p:spPr>
          <a:xfrm>
            <a:off x="3003800" y="6396211"/>
            <a:ext cx="639445" cy="332105"/>
          </a:xfrm>
          <a:prstGeom prst="rect">
            <a:avLst/>
          </a:prstGeom>
        </p:spPr>
        <p:txBody>
          <a:bodyPr wrap="square" lIns="0" tIns="13970" rIns="0" bIns="0" rtlCol="0" vert="horz">
            <a:spAutoFit/>
          </a:bodyPr>
          <a:lstStyle/>
          <a:p>
            <a:pPr>
              <a:lnSpc>
                <a:spcPct val="100000"/>
              </a:lnSpc>
              <a:spcBef>
                <a:spcPts val="110"/>
              </a:spcBef>
              <a:tabLst>
                <a:tab pos="444500" algn="l"/>
              </a:tabLst>
            </a:pPr>
            <a:r>
              <a:rPr dirty="0" sz="2000" spc="5">
                <a:latin typeface="Symbol"/>
                <a:cs typeface="Symbol"/>
              </a:rPr>
              <a:t></a:t>
            </a:r>
            <a:r>
              <a:rPr dirty="0" sz="2000" spc="5">
                <a:latin typeface="Times New Roman"/>
                <a:cs typeface="Times New Roman"/>
              </a:rPr>
              <a:t>	</a:t>
            </a:r>
            <a:r>
              <a:rPr dirty="0" sz="2000" spc="5">
                <a:latin typeface="Symbol"/>
                <a:cs typeface="Symbol"/>
              </a:rPr>
              <a:t></a:t>
            </a:r>
            <a:endParaRPr sz="2000">
              <a:latin typeface="Symbol"/>
              <a:cs typeface="Symbol"/>
            </a:endParaRPr>
          </a:p>
        </p:txBody>
      </p:sp>
      <p:sp>
        <p:nvSpPr>
          <p:cNvPr id="20" name="object 20"/>
          <p:cNvSpPr txBox="1"/>
          <p:nvPr/>
        </p:nvSpPr>
        <p:spPr>
          <a:xfrm>
            <a:off x="1722120" y="5487415"/>
            <a:ext cx="3425190" cy="548640"/>
          </a:xfrm>
          <a:prstGeom prst="rect">
            <a:avLst/>
          </a:prstGeom>
        </p:spPr>
        <p:txBody>
          <a:bodyPr wrap="square" lIns="0" tIns="12700" rIns="0" bIns="0" rtlCol="0" vert="horz">
            <a:spAutoFit/>
          </a:bodyPr>
          <a:lstStyle/>
          <a:p>
            <a:pPr marR="5080">
              <a:lnSpc>
                <a:spcPct val="100000"/>
              </a:lnSpc>
              <a:spcBef>
                <a:spcPts val="100"/>
              </a:spcBef>
            </a:pPr>
            <a:r>
              <a:rPr dirty="0" sz="1200">
                <a:solidFill>
                  <a:srgbClr val="FF0000"/>
                </a:solidFill>
                <a:latin typeface="Tahoma"/>
                <a:cs typeface="Tahoma"/>
              </a:rPr>
              <a:t>(2) </a:t>
            </a:r>
            <a:r>
              <a:rPr dirty="0" sz="1200" spc="-5">
                <a:solidFill>
                  <a:srgbClr val="FF0000"/>
                </a:solidFill>
                <a:latin typeface="Tahoma"/>
                <a:cs typeface="Tahoma"/>
              </a:rPr>
              <a:t>The partial derivative of Distortion with respect  to each center location must be</a:t>
            </a:r>
            <a:r>
              <a:rPr dirty="0" sz="1200" spc="10">
                <a:solidFill>
                  <a:srgbClr val="FF0000"/>
                </a:solidFill>
                <a:latin typeface="Tahoma"/>
                <a:cs typeface="Tahoma"/>
              </a:rPr>
              <a:t> </a:t>
            </a:r>
            <a:r>
              <a:rPr dirty="0" sz="1200" spc="-10">
                <a:solidFill>
                  <a:srgbClr val="FF0000"/>
                </a:solidFill>
                <a:latin typeface="Tahoma"/>
                <a:cs typeface="Tahoma"/>
              </a:rPr>
              <a:t>zero.</a:t>
            </a:r>
            <a:endParaRPr sz="1200">
              <a:latin typeface="Tahoma"/>
              <a:cs typeface="Tahoma"/>
            </a:endParaRPr>
          </a:p>
          <a:p>
            <a:pPr algn="ctr" marR="754380">
              <a:lnSpc>
                <a:spcPct val="100000"/>
              </a:lnSpc>
              <a:spcBef>
                <a:spcPts val="330"/>
              </a:spcBef>
            </a:pPr>
            <a:r>
              <a:rPr dirty="0" sz="750" spc="15" i="1">
                <a:latin typeface="Times New Roman"/>
                <a:cs typeface="Times New Roman"/>
              </a:rPr>
              <a:t>R</a:t>
            </a:r>
            <a:endParaRPr sz="750">
              <a:latin typeface="Times New Roman"/>
              <a:cs typeface="Times New Roman"/>
            </a:endParaRPr>
          </a:p>
        </p:txBody>
      </p:sp>
      <p:sp>
        <p:nvSpPr>
          <p:cNvPr id="21" name="object 21"/>
          <p:cNvSpPr txBox="1"/>
          <p:nvPr/>
        </p:nvSpPr>
        <p:spPr>
          <a:xfrm>
            <a:off x="2988543" y="6226989"/>
            <a:ext cx="147320" cy="257810"/>
          </a:xfrm>
          <a:prstGeom prst="rect">
            <a:avLst/>
          </a:prstGeom>
        </p:spPr>
        <p:txBody>
          <a:bodyPr wrap="square" lIns="0" tIns="21590" rIns="0" bIns="0" rtlCol="0" vert="horz">
            <a:spAutoFit/>
          </a:bodyPr>
          <a:lstStyle/>
          <a:p>
            <a:pPr marL="80645" marR="5080" indent="-81280">
              <a:lnSpc>
                <a:spcPts val="890"/>
              </a:lnSpc>
              <a:spcBef>
                <a:spcPts val="170"/>
              </a:spcBef>
            </a:pPr>
            <a:r>
              <a:rPr dirty="0" sz="750" spc="65" i="1">
                <a:latin typeface="Times New Roman"/>
                <a:cs typeface="Times New Roman"/>
              </a:rPr>
              <a:t>i</a:t>
            </a:r>
            <a:r>
              <a:rPr dirty="0" sz="750" spc="-35">
                <a:latin typeface="Symbol"/>
                <a:cs typeface="Symbol"/>
              </a:rPr>
              <a:t></a:t>
            </a:r>
            <a:r>
              <a:rPr dirty="0" sz="750" spc="10">
                <a:latin typeface="Times New Roman"/>
                <a:cs typeface="Times New Roman"/>
              </a:rPr>
              <a:t>1  </a:t>
            </a:r>
            <a:r>
              <a:rPr dirty="0" sz="750" spc="10" i="1">
                <a:latin typeface="Times New Roman"/>
                <a:cs typeface="Times New Roman"/>
              </a:rPr>
              <a:t>k</a:t>
            </a:r>
            <a:endParaRPr sz="750">
              <a:latin typeface="Times New Roman"/>
              <a:cs typeface="Times New Roman"/>
            </a:endParaRPr>
          </a:p>
        </p:txBody>
      </p:sp>
      <p:sp>
        <p:nvSpPr>
          <p:cNvPr id="22" name="object 22"/>
          <p:cNvSpPr txBox="1"/>
          <p:nvPr/>
        </p:nvSpPr>
        <p:spPr>
          <a:xfrm>
            <a:off x="3136126" y="7360085"/>
            <a:ext cx="810895" cy="144780"/>
          </a:xfrm>
          <a:prstGeom prst="rect">
            <a:avLst/>
          </a:prstGeom>
        </p:spPr>
        <p:txBody>
          <a:bodyPr wrap="square" lIns="0" tIns="16510" rIns="0" bIns="0" rtlCol="0" vert="horz">
            <a:spAutoFit/>
          </a:bodyPr>
          <a:lstStyle/>
          <a:p>
            <a:pPr marL="25400">
              <a:lnSpc>
                <a:spcPct val="100000"/>
              </a:lnSpc>
              <a:spcBef>
                <a:spcPts val="130"/>
              </a:spcBef>
            </a:pPr>
            <a:r>
              <a:rPr dirty="0" baseline="-7407" sz="1125" spc="7" i="1">
                <a:latin typeface="Times New Roman"/>
                <a:cs typeface="Times New Roman"/>
              </a:rPr>
              <a:t>j </a:t>
            </a:r>
            <a:r>
              <a:rPr dirty="0" sz="750" spc="5" i="1">
                <a:latin typeface="Times New Roman"/>
                <a:cs typeface="Times New Roman"/>
              </a:rPr>
              <a:t>i</a:t>
            </a:r>
            <a:r>
              <a:rPr dirty="0" sz="750" spc="5">
                <a:latin typeface="Symbol"/>
                <a:cs typeface="Symbol"/>
              </a:rPr>
              <a:t></a:t>
            </a:r>
            <a:r>
              <a:rPr dirty="0" sz="750" spc="5">
                <a:latin typeface="Times New Roman"/>
                <a:cs typeface="Times New Roman"/>
              </a:rPr>
              <a:t>OwnedBy(</a:t>
            </a:r>
            <a:r>
              <a:rPr dirty="0" sz="750" spc="5" b="1">
                <a:latin typeface="Times New Roman"/>
                <a:cs typeface="Times New Roman"/>
              </a:rPr>
              <a:t>c </a:t>
            </a:r>
            <a:r>
              <a:rPr dirty="0" baseline="-20202" sz="825" i="1">
                <a:latin typeface="Times New Roman"/>
                <a:cs typeface="Times New Roman"/>
              </a:rPr>
              <a:t>j</a:t>
            </a:r>
            <a:r>
              <a:rPr dirty="0" baseline="-20202" sz="825" spc="15" i="1">
                <a:latin typeface="Times New Roman"/>
                <a:cs typeface="Times New Roman"/>
              </a:rPr>
              <a:t> </a:t>
            </a:r>
            <a:r>
              <a:rPr dirty="0" sz="750" spc="10">
                <a:latin typeface="Times New Roman"/>
                <a:cs typeface="Times New Roman"/>
              </a:rPr>
              <a:t>)</a:t>
            </a:r>
            <a:endParaRPr sz="750">
              <a:latin typeface="Times New Roman"/>
              <a:cs typeface="Times New Roman"/>
            </a:endParaRPr>
          </a:p>
        </p:txBody>
      </p:sp>
      <p:sp>
        <p:nvSpPr>
          <p:cNvPr id="23" name="object 23"/>
          <p:cNvSpPr txBox="1"/>
          <p:nvPr/>
        </p:nvSpPr>
        <p:spPr>
          <a:xfrm>
            <a:off x="3014961" y="6675049"/>
            <a:ext cx="892175" cy="144780"/>
          </a:xfrm>
          <a:prstGeom prst="rect">
            <a:avLst/>
          </a:prstGeom>
        </p:spPr>
        <p:txBody>
          <a:bodyPr wrap="square" lIns="0" tIns="16510" rIns="0" bIns="0" rtlCol="0" vert="horz">
            <a:spAutoFit/>
          </a:bodyPr>
          <a:lstStyle/>
          <a:p>
            <a:pPr marL="25400">
              <a:lnSpc>
                <a:spcPct val="100000"/>
              </a:lnSpc>
              <a:spcBef>
                <a:spcPts val="130"/>
              </a:spcBef>
            </a:pPr>
            <a:r>
              <a:rPr dirty="0" sz="750" spc="5" i="1">
                <a:latin typeface="Times New Roman"/>
                <a:cs typeface="Times New Roman"/>
              </a:rPr>
              <a:t>j </a:t>
            </a:r>
            <a:r>
              <a:rPr dirty="0" sz="750" spc="-5">
                <a:latin typeface="Symbol"/>
                <a:cs typeface="Symbol"/>
              </a:rPr>
              <a:t></a:t>
            </a:r>
            <a:r>
              <a:rPr dirty="0" sz="750" spc="-5">
                <a:latin typeface="Times New Roman"/>
                <a:cs typeface="Times New Roman"/>
              </a:rPr>
              <a:t>1 </a:t>
            </a:r>
            <a:r>
              <a:rPr dirty="0" sz="750" spc="5" i="1">
                <a:latin typeface="Times New Roman"/>
                <a:cs typeface="Times New Roman"/>
              </a:rPr>
              <a:t>i</a:t>
            </a:r>
            <a:r>
              <a:rPr dirty="0" sz="750" spc="5">
                <a:latin typeface="Symbol"/>
                <a:cs typeface="Symbol"/>
              </a:rPr>
              <a:t></a:t>
            </a:r>
            <a:r>
              <a:rPr dirty="0" sz="750" spc="5">
                <a:latin typeface="Times New Roman"/>
                <a:cs typeface="Times New Roman"/>
              </a:rPr>
              <a:t>OwnedBy(</a:t>
            </a:r>
            <a:r>
              <a:rPr dirty="0" sz="750" spc="5" b="1">
                <a:latin typeface="Times New Roman"/>
                <a:cs typeface="Times New Roman"/>
              </a:rPr>
              <a:t>c</a:t>
            </a:r>
            <a:r>
              <a:rPr dirty="0" sz="750" spc="-110" b="1">
                <a:latin typeface="Times New Roman"/>
                <a:cs typeface="Times New Roman"/>
              </a:rPr>
              <a:t> </a:t>
            </a:r>
            <a:r>
              <a:rPr dirty="0" baseline="-20202" sz="825" i="1">
                <a:latin typeface="Times New Roman"/>
                <a:cs typeface="Times New Roman"/>
              </a:rPr>
              <a:t>j </a:t>
            </a:r>
            <a:r>
              <a:rPr dirty="0" sz="750" spc="10">
                <a:latin typeface="Times New Roman"/>
                <a:cs typeface="Times New Roman"/>
              </a:rPr>
              <a:t>)</a:t>
            </a:r>
            <a:endParaRPr sz="750">
              <a:latin typeface="Times New Roman"/>
              <a:cs typeface="Times New Roman"/>
            </a:endParaRPr>
          </a:p>
        </p:txBody>
      </p:sp>
      <p:sp>
        <p:nvSpPr>
          <p:cNvPr id="24" name="object 24"/>
          <p:cNvSpPr txBox="1"/>
          <p:nvPr/>
        </p:nvSpPr>
        <p:spPr>
          <a:xfrm>
            <a:off x="3291569" y="6106598"/>
            <a:ext cx="918844" cy="144780"/>
          </a:xfrm>
          <a:prstGeom prst="rect">
            <a:avLst/>
          </a:prstGeom>
        </p:spPr>
        <p:txBody>
          <a:bodyPr wrap="square" lIns="0" tIns="16510" rIns="0" bIns="0" rtlCol="0" vert="horz">
            <a:spAutoFit/>
          </a:bodyPr>
          <a:lstStyle/>
          <a:p>
            <a:pPr marL="25400">
              <a:lnSpc>
                <a:spcPct val="100000"/>
              </a:lnSpc>
              <a:spcBef>
                <a:spcPts val="130"/>
              </a:spcBef>
              <a:tabLst>
                <a:tab pos="302260" algn="l"/>
              </a:tabLst>
            </a:pPr>
            <a:r>
              <a:rPr dirty="0" sz="750" spc="5" i="1">
                <a:latin typeface="Times New Roman"/>
                <a:cs typeface="Times New Roman"/>
              </a:rPr>
              <a:t>i	</a:t>
            </a:r>
            <a:r>
              <a:rPr dirty="0" sz="750" spc="25">
                <a:latin typeface="Times New Roman"/>
                <a:cs typeface="Times New Roman"/>
              </a:rPr>
              <a:t>ENCODE(</a:t>
            </a:r>
            <a:r>
              <a:rPr dirty="0" sz="750" spc="-160">
                <a:latin typeface="Times New Roman"/>
                <a:cs typeface="Times New Roman"/>
              </a:rPr>
              <a:t> </a:t>
            </a:r>
            <a:r>
              <a:rPr dirty="0" sz="750" spc="20" b="1">
                <a:latin typeface="Times New Roman"/>
                <a:cs typeface="Times New Roman"/>
              </a:rPr>
              <a:t>x</a:t>
            </a:r>
            <a:r>
              <a:rPr dirty="0" baseline="-20202" sz="825" spc="30" i="1">
                <a:latin typeface="Times New Roman"/>
                <a:cs typeface="Times New Roman"/>
              </a:rPr>
              <a:t>i </a:t>
            </a:r>
            <a:r>
              <a:rPr dirty="0" sz="750" spc="10">
                <a:latin typeface="Times New Roman"/>
                <a:cs typeface="Times New Roman"/>
              </a:rPr>
              <a:t>)</a:t>
            </a:r>
            <a:endParaRPr sz="750">
              <a:latin typeface="Times New Roman"/>
              <a:cs typeface="Times New Roman"/>
            </a:endParaRPr>
          </a:p>
        </p:txBody>
      </p:sp>
      <p:sp>
        <p:nvSpPr>
          <p:cNvPr id="25" name="object 25"/>
          <p:cNvSpPr txBox="1"/>
          <p:nvPr/>
        </p:nvSpPr>
        <p:spPr>
          <a:xfrm>
            <a:off x="2682748" y="7496169"/>
            <a:ext cx="1621155" cy="708025"/>
          </a:xfrm>
          <a:prstGeom prst="rect">
            <a:avLst/>
          </a:prstGeom>
        </p:spPr>
        <p:txBody>
          <a:bodyPr wrap="square" lIns="0" tIns="46355" rIns="0" bIns="0" rtlCol="0" vert="horz">
            <a:spAutoFit/>
          </a:bodyPr>
          <a:lstStyle/>
          <a:p>
            <a:pPr marL="25400">
              <a:lnSpc>
                <a:spcPct val="100000"/>
              </a:lnSpc>
              <a:spcBef>
                <a:spcPts val="365"/>
              </a:spcBef>
              <a:tabLst>
                <a:tab pos="356235" algn="l"/>
                <a:tab pos="805815" algn="l"/>
              </a:tabLst>
            </a:pPr>
            <a:r>
              <a:rPr dirty="0" sz="1350" spc="-5">
                <a:latin typeface="Symbol"/>
                <a:cs typeface="Symbol"/>
              </a:rPr>
              <a:t></a:t>
            </a:r>
            <a:r>
              <a:rPr dirty="0" sz="1350" spc="-5">
                <a:latin typeface="Times New Roman"/>
                <a:cs typeface="Times New Roman"/>
              </a:rPr>
              <a:t>	</a:t>
            </a:r>
            <a:r>
              <a:rPr dirty="0" sz="1350" spc="-5">
                <a:latin typeface="Symbol"/>
                <a:cs typeface="Symbol"/>
              </a:rPr>
              <a:t></a:t>
            </a:r>
            <a:r>
              <a:rPr dirty="0" sz="1350" spc="-110">
                <a:latin typeface="Times New Roman"/>
                <a:cs typeface="Times New Roman"/>
              </a:rPr>
              <a:t> </a:t>
            </a:r>
            <a:r>
              <a:rPr dirty="0" sz="1350" spc="-5">
                <a:latin typeface="Times New Roman"/>
                <a:cs typeface="Times New Roman"/>
              </a:rPr>
              <a:t>2</a:t>
            </a:r>
            <a:r>
              <a:rPr dirty="0" sz="1350">
                <a:latin typeface="Times New Roman"/>
                <a:cs typeface="Times New Roman"/>
              </a:rPr>
              <a:t>	</a:t>
            </a:r>
            <a:r>
              <a:rPr dirty="0" baseline="-8333" sz="3000" spc="247">
                <a:latin typeface="Symbol"/>
                <a:cs typeface="Symbol"/>
              </a:rPr>
              <a:t></a:t>
            </a:r>
            <a:r>
              <a:rPr dirty="0" sz="1350" spc="25">
                <a:latin typeface="Times New Roman"/>
                <a:cs typeface="Times New Roman"/>
              </a:rPr>
              <a:t>(</a:t>
            </a:r>
            <a:r>
              <a:rPr dirty="0" sz="1350" spc="40" b="1">
                <a:latin typeface="Times New Roman"/>
                <a:cs typeface="Times New Roman"/>
              </a:rPr>
              <a:t>x</a:t>
            </a:r>
            <a:r>
              <a:rPr dirty="0" baseline="-25925" sz="1125" spc="7" i="1">
                <a:latin typeface="Times New Roman"/>
                <a:cs typeface="Times New Roman"/>
              </a:rPr>
              <a:t>i</a:t>
            </a:r>
            <a:r>
              <a:rPr dirty="0" baseline="-25925" sz="1125" i="1">
                <a:latin typeface="Times New Roman"/>
                <a:cs typeface="Times New Roman"/>
              </a:rPr>
              <a:t> </a:t>
            </a:r>
            <a:r>
              <a:rPr dirty="0" baseline="-25925" sz="1125" spc="7" i="1">
                <a:latin typeface="Times New Roman"/>
                <a:cs typeface="Times New Roman"/>
              </a:rPr>
              <a:t> </a:t>
            </a:r>
            <a:r>
              <a:rPr dirty="0" sz="1350" spc="-5">
                <a:latin typeface="Symbol"/>
                <a:cs typeface="Symbol"/>
              </a:rPr>
              <a:t></a:t>
            </a:r>
            <a:r>
              <a:rPr dirty="0" sz="1350" spc="-150">
                <a:latin typeface="Times New Roman"/>
                <a:cs typeface="Times New Roman"/>
              </a:rPr>
              <a:t> </a:t>
            </a:r>
            <a:r>
              <a:rPr dirty="0" sz="1350" spc="-5" b="1">
                <a:latin typeface="Times New Roman"/>
                <a:cs typeface="Times New Roman"/>
              </a:rPr>
              <a:t>c</a:t>
            </a:r>
            <a:r>
              <a:rPr dirty="0" sz="1350" spc="-130" b="1">
                <a:latin typeface="Times New Roman"/>
                <a:cs typeface="Times New Roman"/>
              </a:rPr>
              <a:t> </a:t>
            </a:r>
            <a:r>
              <a:rPr dirty="0" baseline="-25925" sz="1125" spc="7" i="1">
                <a:latin typeface="Times New Roman"/>
                <a:cs typeface="Times New Roman"/>
              </a:rPr>
              <a:t>j</a:t>
            </a:r>
            <a:r>
              <a:rPr dirty="0" baseline="-25925" sz="1125" i="1">
                <a:latin typeface="Times New Roman"/>
                <a:cs typeface="Times New Roman"/>
              </a:rPr>
              <a:t> </a:t>
            </a:r>
            <a:r>
              <a:rPr dirty="0" sz="1350" spc="-5">
                <a:latin typeface="Times New Roman"/>
                <a:cs typeface="Times New Roman"/>
              </a:rPr>
              <a:t>)</a:t>
            </a:r>
            <a:endParaRPr sz="1350">
              <a:latin typeface="Times New Roman"/>
              <a:cs typeface="Times New Roman"/>
            </a:endParaRPr>
          </a:p>
          <a:p>
            <a:pPr marL="565150">
              <a:lnSpc>
                <a:spcPct val="100000"/>
              </a:lnSpc>
              <a:spcBef>
                <a:spcPts val="135"/>
              </a:spcBef>
            </a:pPr>
            <a:r>
              <a:rPr dirty="0" sz="750" spc="5" i="1">
                <a:latin typeface="Times New Roman"/>
                <a:cs typeface="Times New Roman"/>
              </a:rPr>
              <a:t>i</a:t>
            </a:r>
            <a:r>
              <a:rPr dirty="0" sz="750" spc="5">
                <a:latin typeface="Symbol"/>
                <a:cs typeface="Symbol"/>
              </a:rPr>
              <a:t></a:t>
            </a:r>
            <a:r>
              <a:rPr dirty="0" sz="750" spc="5">
                <a:latin typeface="Times New Roman"/>
                <a:cs typeface="Times New Roman"/>
              </a:rPr>
              <a:t>OwnedBy(</a:t>
            </a:r>
            <a:r>
              <a:rPr dirty="0" sz="750" spc="5" b="1">
                <a:latin typeface="Times New Roman"/>
                <a:cs typeface="Times New Roman"/>
              </a:rPr>
              <a:t>c </a:t>
            </a:r>
            <a:r>
              <a:rPr dirty="0" baseline="-20202" sz="825" i="1">
                <a:latin typeface="Times New Roman"/>
                <a:cs typeface="Times New Roman"/>
              </a:rPr>
              <a:t>j</a:t>
            </a:r>
            <a:r>
              <a:rPr dirty="0" baseline="-20202" sz="825" spc="-37" i="1">
                <a:latin typeface="Times New Roman"/>
                <a:cs typeface="Times New Roman"/>
              </a:rPr>
              <a:t> </a:t>
            </a:r>
            <a:r>
              <a:rPr dirty="0" sz="750" spc="10">
                <a:latin typeface="Times New Roman"/>
                <a:cs typeface="Times New Roman"/>
              </a:rPr>
              <a:t>)</a:t>
            </a:r>
            <a:endParaRPr sz="750">
              <a:latin typeface="Times New Roman"/>
              <a:cs typeface="Times New Roman"/>
            </a:endParaRPr>
          </a:p>
          <a:p>
            <a:pPr marL="25400">
              <a:lnSpc>
                <a:spcPct val="100000"/>
              </a:lnSpc>
              <a:spcBef>
                <a:spcPts val="55"/>
              </a:spcBef>
              <a:tabLst>
                <a:tab pos="342265" algn="l"/>
              </a:tabLst>
            </a:pPr>
            <a:r>
              <a:rPr dirty="0" sz="1350" spc="-5">
                <a:latin typeface="Symbol"/>
                <a:cs typeface="Symbol"/>
              </a:rPr>
              <a:t></a:t>
            </a:r>
            <a:r>
              <a:rPr dirty="0" sz="1350" spc="-5">
                <a:latin typeface="Times New Roman"/>
                <a:cs typeface="Times New Roman"/>
              </a:rPr>
              <a:t>	0 (for a</a:t>
            </a:r>
            <a:r>
              <a:rPr dirty="0" sz="1350" spc="-245">
                <a:latin typeface="Times New Roman"/>
                <a:cs typeface="Times New Roman"/>
              </a:rPr>
              <a:t> </a:t>
            </a:r>
            <a:r>
              <a:rPr dirty="0" sz="1350" spc="-5">
                <a:latin typeface="Times New Roman"/>
                <a:cs typeface="Times New Roman"/>
              </a:rPr>
              <a:t>minimum)</a:t>
            </a:r>
            <a:endParaRPr sz="1350">
              <a:latin typeface="Times New Roman"/>
              <a:cs typeface="Times New Roman"/>
            </a:endParaRPr>
          </a:p>
        </p:txBody>
      </p:sp>
      <p:sp>
        <p:nvSpPr>
          <p:cNvPr id="26" name="object 26"/>
          <p:cNvSpPr txBox="1"/>
          <p:nvPr/>
        </p:nvSpPr>
        <p:spPr>
          <a:xfrm>
            <a:off x="3664978" y="7126025"/>
            <a:ext cx="621030" cy="229870"/>
          </a:xfrm>
          <a:prstGeom prst="rect">
            <a:avLst/>
          </a:prstGeom>
        </p:spPr>
        <p:txBody>
          <a:bodyPr wrap="square" lIns="0" tIns="11430" rIns="0" bIns="0" rtlCol="0" vert="horz">
            <a:spAutoFit/>
          </a:bodyPr>
          <a:lstStyle/>
          <a:p>
            <a:pPr marL="25400">
              <a:lnSpc>
                <a:spcPct val="100000"/>
              </a:lnSpc>
              <a:spcBef>
                <a:spcPts val="90"/>
              </a:spcBef>
            </a:pPr>
            <a:r>
              <a:rPr dirty="0" sz="1350" spc="25">
                <a:latin typeface="Times New Roman"/>
                <a:cs typeface="Times New Roman"/>
              </a:rPr>
              <a:t>(</a:t>
            </a:r>
            <a:r>
              <a:rPr dirty="0" sz="1350" spc="25" b="1">
                <a:latin typeface="Times New Roman"/>
                <a:cs typeface="Times New Roman"/>
              </a:rPr>
              <a:t>x</a:t>
            </a:r>
            <a:r>
              <a:rPr dirty="0" baseline="-25925" sz="1125" spc="37" i="1">
                <a:latin typeface="Times New Roman"/>
                <a:cs typeface="Times New Roman"/>
              </a:rPr>
              <a:t>i </a:t>
            </a:r>
            <a:r>
              <a:rPr dirty="0" sz="1350" spc="-5">
                <a:latin typeface="Symbol"/>
                <a:cs typeface="Symbol"/>
              </a:rPr>
              <a:t></a:t>
            </a:r>
            <a:r>
              <a:rPr dirty="0" sz="1350" spc="-5">
                <a:latin typeface="Times New Roman"/>
                <a:cs typeface="Times New Roman"/>
              </a:rPr>
              <a:t> </a:t>
            </a:r>
            <a:r>
              <a:rPr dirty="0" sz="1350" spc="-5" b="1">
                <a:latin typeface="Times New Roman"/>
                <a:cs typeface="Times New Roman"/>
              </a:rPr>
              <a:t>c</a:t>
            </a:r>
            <a:r>
              <a:rPr dirty="0" sz="1350" spc="-180" b="1">
                <a:latin typeface="Times New Roman"/>
                <a:cs typeface="Times New Roman"/>
              </a:rPr>
              <a:t> </a:t>
            </a:r>
            <a:r>
              <a:rPr dirty="0" baseline="-25925" sz="1125" spc="7" i="1">
                <a:latin typeface="Times New Roman"/>
                <a:cs typeface="Times New Roman"/>
              </a:rPr>
              <a:t>j </a:t>
            </a:r>
            <a:r>
              <a:rPr dirty="0" sz="1350" spc="-5">
                <a:latin typeface="Times New Roman"/>
                <a:cs typeface="Times New Roman"/>
              </a:rPr>
              <a:t>)</a:t>
            </a:r>
            <a:endParaRPr sz="1350">
              <a:latin typeface="Times New Roman"/>
              <a:cs typeface="Times New Roman"/>
            </a:endParaRPr>
          </a:p>
        </p:txBody>
      </p:sp>
      <p:sp>
        <p:nvSpPr>
          <p:cNvPr id="27" name="object 27"/>
          <p:cNvSpPr txBox="1"/>
          <p:nvPr/>
        </p:nvSpPr>
        <p:spPr>
          <a:xfrm>
            <a:off x="1701048" y="6982200"/>
            <a:ext cx="1485265" cy="507365"/>
          </a:xfrm>
          <a:prstGeom prst="rect">
            <a:avLst/>
          </a:prstGeom>
        </p:spPr>
        <p:txBody>
          <a:bodyPr wrap="square" lIns="0" tIns="47625" rIns="0" bIns="0" rtlCol="0" vert="horz">
            <a:spAutoFit/>
          </a:bodyPr>
          <a:lstStyle/>
          <a:p>
            <a:pPr marL="50800">
              <a:lnSpc>
                <a:spcPct val="100000"/>
              </a:lnSpc>
              <a:spcBef>
                <a:spcPts val="375"/>
              </a:spcBef>
              <a:tabLst>
                <a:tab pos="1006475" algn="l"/>
                <a:tab pos="1266825" algn="l"/>
              </a:tabLst>
            </a:pPr>
            <a:r>
              <a:rPr dirty="0" u="sng" sz="1350" spc="-5">
                <a:uFill>
                  <a:solidFill>
                    <a:srgbClr val="000000"/>
                  </a:solidFill>
                </a:uFill>
                <a:latin typeface="Symbol"/>
                <a:cs typeface="Symbol"/>
              </a:rPr>
              <a:t></a:t>
            </a:r>
            <a:r>
              <a:rPr dirty="0" u="sng" sz="1350" spc="-5">
                <a:uFill>
                  <a:solidFill>
                    <a:srgbClr val="000000"/>
                  </a:solidFill>
                </a:uFill>
                <a:latin typeface="Times New Roman"/>
                <a:cs typeface="Times New Roman"/>
              </a:rPr>
              <a:t>Distortion</a:t>
            </a:r>
            <a:r>
              <a:rPr dirty="0" sz="1350" spc="-5">
                <a:latin typeface="Times New Roman"/>
                <a:cs typeface="Times New Roman"/>
              </a:rPr>
              <a:t>	</a:t>
            </a:r>
            <a:r>
              <a:rPr dirty="0" baseline="-34979" sz="2025" spc="-7">
                <a:latin typeface="Symbol"/>
                <a:cs typeface="Symbol"/>
              </a:rPr>
              <a:t></a:t>
            </a:r>
            <a:r>
              <a:rPr dirty="0" baseline="-34979" sz="2025" spc="-7">
                <a:latin typeface="Times New Roman"/>
                <a:cs typeface="Times New Roman"/>
              </a:rPr>
              <a:t>	</a:t>
            </a:r>
            <a:r>
              <a:rPr dirty="0" u="sng" sz="1350" spc="-5">
                <a:uFill>
                  <a:solidFill>
                    <a:srgbClr val="000000"/>
                  </a:solidFill>
                </a:uFill>
                <a:latin typeface="Times New Roman"/>
                <a:cs typeface="Times New Roman"/>
              </a:rPr>
              <a:t> </a:t>
            </a:r>
            <a:r>
              <a:rPr dirty="0" u="sng" sz="1350" spc="-5">
                <a:uFill>
                  <a:solidFill>
                    <a:srgbClr val="000000"/>
                  </a:solidFill>
                </a:uFill>
                <a:latin typeface="Symbol"/>
                <a:cs typeface="Symbol"/>
              </a:rPr>
              <a:t></a:t>
            </a:r>
            <a:endParaRPr sz="1350">
              <a:latin typeface="Symbol"/>
              <a:cs typeface="Symbol"/>
            </a:endParaRPr>
          </a:p>
          <a:p>
            <a:pPr marL="323215">
              <a:lnSpc>
                <a:spcPct val="100000"/>
              </a:lnSpc>
              <a:spcBef>
                <a:spcPts val="275"/>
              </a:spcBef>
              <a:tabLst>
                <a:tab pos="1275715" algn="l"/>
              </a:tabLst>
            </a:pPr>
            <a:r>
              <a:rPr dirty="0" sz="1350" spc="-10">
                <a:latin typeface="Symbol"/>
                <a:cs typeface="Symbol"/>
              </a:rPr>
              <a:t></a:t>
            </a:r>
            <a:r>
              <a:rPr dirty="0" sz="1350" spc="-10" b="1">
                <a:latin typeface="Times New Roman"/>
                <a:cs typeface="Times New Roman"/>
              </a:rPr>
              <a:t>c</a:t>
            </a:r>
            <a:r>
              <a:rPr dirty="0" sz="1350" spc="-130" b="1">
                <a:latin typeface="Times New Roman"/>
                <a:cs typeface="Times New Roman"/>
              </a:rPr>
              <a:t> </a:t>
            </a:r>
            <a:r>
              <a:rPr dirty="0" baseline="-25925" sz="1125" spc="7" i="1">
                <a:latin typeface="Times New Roman"/>
                <a:cs typeface="Times New Roman"/>
              </a:rPr>
              <a:t>j	</a:t>
            </a:r>
            <a:r>
              <a:rPr dirty="0" sz="1350" spc="-15">
                <a:latin typeface="Symbol"/>
                <a:cs typeface="Symbol"/>
              </a:rPr>
              <a:t></a:t>
            </a:r>
            <a:r>
              <a:rPr dirty="0" sz="1350" spc="-15" b="1">
                <a:latin typeface="Times New Roman"/>
                <a:cs typeface="Times New Roman"/>
              </a:rPr>
              <a:t>c</a:t>
            </a:r>
            <a:endParaRPr sz="1350">
              <a:latin typeface="Times New Roman"/>
              <a:cs typeface="Times New Roman"/>
            </a:endParaRPr>
          </a:p>
        </p:txBody>
      </p:sp>
      <p:sp>
        <p:nvSpPr>
          <p:cNvPr id="28" name="object 28"/>
          <p:cNvSpPr txBox="1"/>
          <p:nvPr/>
        </p:nvSpPr>
        <p:spPr>
          <a:xfrm>
            <a:off x="3625367" y="6441754"/>
            <a:ext cx="620395" cy="229870"/>
          </a:xfrm>
          <a:prstGeom prst="rect">
            <a:avLst/>
          </a:prstGeom>
        </p:spPr>
        <p:txBody>
          <a:bodyPr wrap="square" lIns="0" tIns="11430" rIns="0" bIns="0" rtlCol="0" vert="horz">
            <a:spAutoFit/>
          </a:bodyPr>
          <a:lstStyle/>
          <a:p>
            <a:pPr marL="25400">
              <a:lnSpc>
                <a:spcPct val="100000"/>
              </a:lnSpc>
              <a:spcBef>
                <a:spcPts val="90"/>
              </a:spcBef>
            </a:pPr>
            <a:r>
              <a:rPr dirty="0" sz="1350" spc="25">
                <a:latin typeface="Times New Roman"/>
                <a:cs typeface="Times New Roman"/>
              </a:rPr>
              <a:t>(</a:t>
            </a:r>
            <a:r>
              <a:rPr dirty="0" sz="1350" spc="25" b="1">
                <a:latin typeface="Times New Roman"/>
                <a:cs typeface="Times New Roman"/>
              </a:rPr>
              <a:t>x</a:t>
            </a:r>
            <a:r>
              <a:rPr dirty="0" baseline="-25925" sz="1125" spc="37" i="1">
                <a:latin typeface="Times New Roman"/>
                <a:cs typeface="Times New Roman"/>
              </a:rPr>
              <a:t>i </a:t>
            </a:r>
            <a:r>
              <a:rPr dirty="0" sz="1350" spc="-5">
                <a:latin typeface="Symbol"/>
                <a:cs typeface="Symbol"/>
              </a:rPr>
              <a:t></a:t>
            </a:r>
            <a:r>
              <a:rPr dirty="0" sz="1350" spc="-5">
                <a:latin typeface="Times New Roman"/>
                <a:cs typeface="Times New Roman"/>
              </a:rPr>
              <a:t> </a:t>
            </a:r>
            <a:r>
              <a:rPr dirty="0" sz="1350" spc="-5" b="1">
                <a:latin typeface="Times New Roman"/>
                <a:cs typeface="Times New Roman"/>
              </a:rPr>
              <a:t>c</a:t>
            </a:r>
            <a:r>
              <a:rPr dirty="0" sz="1350" spc="-190" b="1">
                <a:latin typeface="Times New Roman"/>
                <a:cs typeface="Times New Roman"/>
              </a:rPr>
              <a:t> </a:t>
            </a:r>
            <a:r>
              <a:rPr dirty="0" baseline="-25925" sz="1125" spc="7" i="1">
                <a:latin typeface="Times New Roman"/>
                <a:cs typeface="Times New Roman"/>
              </a:rPr>
              <a:t>j </a:t>
            </a:r>
            <a:r>
              <a:rPr dirty="0" sz="1350" spc="-5">
                <a:latin typeface="Times New Roman"/>
                <a:cs typeface="Times New Roman"/>
              </a:rPr>
              <a:t>)</a:t>
            </a:r>
            <a:endParaRPr sz="1350">
              <a:latin typeface="Times New Roman"/>
              <a:cs typeface="Times New Roman"/>
            </a:endParaRPr>
          </a:p>
        </p:txBody>
      </p:sp>
      <p:sp>
        <p:nvSpPr>
          <p:cNvPr id="29" name="object 29"/>
          <p:cNvSpPr txBox="1"/>
          <p:nvPr/>
        </p:nvSpPr>
        <p:spPr>
          <a:xfrm>
            <a:off x="2936489" y="5907749"/>
            <a:ext cx="688340" cy="332105"/>
          </a:xfrm>
          <a:prstGeom prst="rect">
            <a:avLst/>
          </a:prstGeom>
        </p:spPr>
        <p:txBody>
          <a:bodyPr wrap="square" lIns="0" tIns="13970" rIns="0" bIns="0" rtlCol="0" vert="horz">
            <a:spAutoFit/>
          </a:bodyPr>
          <a:lstStyle/>
          <a:p>
            <a:pPr marL="25400">
              <a:lnSpc>
                <a:spcPct val="100000"/>
              </a:lnSpc>
              <a:spcBef>
                <a:spcPts val="110"/>
              </a:spcBef>
            </a:pPr>
            <a:r>
              <a:rPr dirty="0" baseline="-8333" sz="3000" spc="89">
                <a:latin typeface="Symbol"/>
                <a:cs typeface="Symbol"/>
              </a:rPr>
              <a:t></a:t>
            </a:r>
            <a:r>
              <a:rPr dirty="0" sz="1350" spc="60">
                <a:latin typeface="Times New Roman"/>
                <a:cs typeface="Times New Roman"/>
              </a:rPr>
              <a:t>(</a:t>
            </a:r>
            <a:r>
              <a:rPr dirty="0" sz="1350" spc="60" b="1">
                <a:latin typeface="Times New Roman"/>
                <a:cs typeface="Times New Roman"/>
              </a:rPr>
              <a:t>x </a:t>
            </a:r>
            <a:r>
              <a:rPr dirty="0" sz="1350" spc="-5">
                <a:latin typeface="Symbol"/>
                <a:cs typeface="Symbol"/>
              </a:rPr>
              <a:t></a:t>
            </a:r>
            <a:r>
              <a:rPr dirty="0" sz="1350" spc="30">
                <a:latin typeface="Times New Roman"/>
                <a:cs typeface="Times New Roman"/>
              </a:rPr>
              <a:t> </a:t>
            </a:r>
            <a:r>
              <a:rPr dirty="0" sz="1350" spc="-5" b="1">
                <a:latin typeface="Times New Roman"/>
                <a:cs typeface="Times New Roman"/>
              </a:rPr>
              <a:t>c</a:t>
            </a:r>
            <a:endParaRPr sz="1350">
              <a:latin typeface="Times New Roman"/>
              <a:cs typeface="Times New Roman"/>
            </a:endParaRPr>
          </a:p>
        </p:txBody>
      </p:sp>
      <p:sp>
        <p:nvSpPr>
          <p:cNvPr id="30" name="object 30"/>
          <p:cNvSpPr/>
          <p:nvPr/>
        </p:nvSpPr>
        <p:spPr>
          <a:xfrm>
            <a:off x="3899915" y="6469379"/>
            <a:ext cx="2082164" cy="495300"/>
          </a:xfrm>
          <a:custGeom>
            <a:avLst/>
            <a:gdLst/>
            <a:ahLst/>
            <a:cxnLst/>
            <a:rect l="l" t="t" r="r" b="b"/>
            <a:pathLst>
              <a:path w="2082164" h="495300">
                <a:moveTo>
                  <a:pt x="2081784" y="0"/>
                </a:moveTo>
                <a:lnTo>
                  <a:pt x="595884" y="0"/>
                </a:lnTo>
                <a:lnTo>
                  <a:pt x="595884" y="288798"/>
                </a:lnTo>
                <a:lnTo>
                  <a:pt x="0" y="326136"/>
                </a:lnTo>
                <a:lnTo>
                  <a:pt x="595884" y="413004"/>
                </a:lnTo>
                <a:lnTo>
                  <a:pt x="595884" y="495300"/>
                </a:lnTo>
                <a:lnTo>
                  <a:pt x="2081784" y="495300"/>
                </a:lnTo>
                <a:lnTo>
                  <a:pt x="2081784" y="0"/>
                </a:lnTo>
                <a:close/>
              </a:path>
            </a:pathLst>
          </a:custGeom>
          <a:solidFill>
            <a:srgbClr val="FFFFCC"/>
          </a:solidFill>
        </p:spPr>
        <p:txBody>
          <a:bodyPr wrap="square" lIns="0" tIns="0" rIns="0" bIns="0" rtlCol="0"/>
          <a:lstStyle/>
          <a:p/>
        </p:txBody>
      </p:sp>
      <p:sp>
        <p:nvSpPr>
          <p:cNvPr id="31" name="object 31"/>
          <p:cNvSpPr/>
          <p:nvPr/>
        </p:nvSpPr>
        <p:spPr>
          <a:xfrm>
            <a:off x="3899915" y="6469379"/>
            <a:ext cx="2082164" cy="495300"/>
          </a:xfrm>
          <a:custGeom>
            <a:avLst/>
            <a:gdLst/>
            <a:ahLst/>
            <a:cxnLst/>
            <a:rect l="l" t="t" r="r" b="b"/>
            <a:pathLst>
              <a:path w="2082164" h="495300">
                <a:moveTo>
                  <a:pt x="595884" y="0"/>
                </a:moveTo>
                <a:lnTo>
                  <a:pt x="595884" y="288798"/>
                </a:lnTo>
                <a:lnTo>
                  <a:pt x="0" y="326136"/>
                </a:lnTo>
                <a:lnTo>
                  <a:pt x="595884" y="413004"/>
                </a:lnTo>
                <a:lnTo>
                  <a:pt x="595884" y="495300"/>
                </a:lnTo>
                <a:lnTo>
                  <a:pt x="2081784" y="495300"/>
                </a:lnTo>
                <a:lnTo>
                  <a:pt x="2081784" y="0"/>
                </a:lnTo>
                <a:lnTo>
                  <a:pt x="843534" y="0"/>
                </a:lnTo>
                <a:lnTo>
                  <a:pt x="595884" y="0"/>
                </a:lnTo>
                <a:close/>
              </a:path>
            </a:pathLst>
          </a:custGeom>
          <a:ln w="6349">
            <a:solidFill>
              <a:srgbClr val="010101"/>
            </a:solidFill>
          </a:ln>
        </p:spPr>
        <p:txBody>
          <a:bodyPr wrap="square" lIns="0" tIns="0" rIns="0" bIns="0" rtlCol="0"/>
          <a:lstStyle/>
          <a:p/>
        </p:txBody>
      </p:sp>
      <p:sp>
        <p:nvSpPr>
          <p:cNvPr id="32" name="object 32"/>
          <p:cNvSpPr txBox="1"/>
          <p:nvPr/>
        </p:nvSpPr>
        <p:spPr>
          <a:xfrm>
            <a:off x="4495800" y="6469379"/>
            <a:ext cx="1485900" cy="495300"/>
          </a:xfrm>
          <a:prstGeom prst="rect">
            <a:avLst/>
          </a:prstGeom>
          <a:ln w="6350">
            <a:solidFill>
              <a:srgbClr val="010101"/>
            </a:solidFill>
          </a:ln>
        </p:spPr>
        <p:txBody>
          <a:bodyPr wrap="square" lIns="0" tIns="30480" rIns="0" bIns="0" rtlCol="0" vert="horz">
            <a:spAutoFit/>
          </a:bodyPr>
          <a:lstStyle/>
          <a:p>
            <a:pPr marL="48895" marR="114935">
              <a:lnSpc>
                <a:spcPts val="1200"/>
              </a:lnSpc>
              <a:spcBef>
                <a:spcPts val="240"/>
              </a:spcBef>
            </a:pPr>
            <a:r>
              <a:rPr dirty="0" sz="1000" spc="-10">
                <a:latin typeface="Tahoma"/>
                <a:cs typeface="Tahoma"/>
              </a:rPr>
              <a:t>OwnedBy(</a:t>
            </a:r>
            <a:r>
              <a:rPr dirty="0" sz="1050" spc="-10" b="1" i="1">
                <a:latin typeface="Tahoma"/>
                <a:cs typeface="Tahoma"/>
              </a:rPr>
              <a:t>c</a:t>
            </a:r>
            <a:r>
              <a:rPr dirty="0" baseline="-21367" sz="975" spc="-15" i="1">
                <a:latin typeface="Tahoma"/>
                <a:cs typeface="Tahoma"/>
              </a:rPr>
              <a:t>j </a:t>
            </a:r>
            <a:r>
              <a:rPr dirty="0" sz="1000">
                <a:latin typeface="Tahoma"/>
                <a:cs typeface="Tahoma"/>
              </a:rPr>
              <a:t>) = the set  </a:t>
            </a:r>
            <a:r>
              <a:rPr dirty="0" sz="1000" spc="-5">
                <a:latin typeface="Tahoma"/>
                <a:cs typeface="Tahoma"/>
              </a:rPr>
              <a:t>of records owned </a:t>
            </a:r>
            <a:r>
              <a:rPr dirty="0" sz="1000">
                <a:latin typeface="Tahoma"/>
                <a:cs typeface="Tahoma"/>
              </a:rPr>
              <a:t>by  Center </a:t>
            </a:r>
            <a:r>
              <a:rPr dirty="0" sz="1050" spc="-20" b="1" i="1">
                <a:latin typeface="Tahoma"/>
                <a:cs typeface="Tahoma"/>
              </a:rPr>
              <a:t>c</a:t>
            </a:r>
            <a:r>
              <a:rPr dirty="0" baseline="-21367" sz="975" spc="-30" i="1">
                <a:latin typeface="Tahoma"/>
                <a:cs typeface="Tahoma"/>
              </a:rPr>
              <a:t>j</a:t>
            </a:r>
            <a:r>
              <a:rPr dirty="0" baseline="-21367" sz="975" spc="127" i="1">
                <a:latin typeface="Tahoma"/>
                <a:cs typeface="Tahoma"/>
              </a:rPr>
              <a:t> </a:t>
            </a:r>
            <a:r>
              <a:rPr dirty="0" sz="1000">
                <a:latin typeface="Tahoma"/>
                <a:cs typeface="Tahoma"/>
              </a:rPr>
              <a:t>.</a:t>
            </a:r>
            <a:endParaRPr sz="1000">
              <a:latin typeface="Tahoma"/>
              <a:cs typeface="Tahoma"/>
            </a:endParaRPr>
          </a:p>
        </p:txBody>
      </p:sp>
      <p:sp>
        <p:nvSpPr>
          <p:cNvPr id="33" name="object 33"/>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4" name="object 34"/>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24171" y="4477003"/>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29</a:t>
            </a:r>
            <a:endParaRPr sz="600">
              <a:latin typeface="Tahoma"/>
              <a:cs typeface="Tahoma"/>
            </a:endParaRPr>
          </a:p>
        </p:txBody>
      </p:sp>
      <p:sp>
        <p:nvSpPr>
          <p:cNvPr id="4" name="object 4"/>
          <p:cNvSpPr txBox="1"/>
          <p:nvPr/>
        </p:nvSpPr>
        <p:spPr>
          <a:xfrm>
            <a:off x="4255771" y="2943542"/>
            <a:ext cx="62865" cy="144780"/>
          </a:xfrm>
          <a:prstGeom prst="rect">
            <a:avLst/>
          </a:prstGeom>
        </p:spPr>
        <p:txBody>
          <a:bodyPr wrap="square" lIns="0" tIns="16510" rIns="0" bIns="0" rtlCol="0" vert="horz">
            <a:spAutoFit/>
          </a:bodyPr>
          <a:lstStyle/>
          <a:p>
            <a:pPr>
              <a:lnSpc>
                <a:spcPct val="100000"/>
              </a:lnSpc>
              <a:spcBef>
                <a:spcPts val="130"/>
              </a:spcBef>
            </a:pPr>
            <a:r>
              <a:rPr dirty="0" sz="750" spc="15">
                <a:latin typeface="Times New Roman"/>
                <a:cs typeface="Times New Roman"/>
              </a:rPr>
              <a:t>2</a:t>
            </a:r>
            <a:endParaRPr sz="750">
              <a:latin typeface="Times New Roman"/>
              <a:cs typeface="Times New Roman"/>
            </a:endParaRPr>
          </a:p>
        </p:txBody>
      </p:sp>
      <p:sp>
        <p:nvSpPr>
          <p:cNvPr id="5" name="object 5"/>
          <p:cNvSpPr txBox="1"/>
          <p:nvPr/>
        </p:nvSpPr>
        <p:spPr>
          <a:xfrm>
            <a:off x="4216158" y="2259272"/>
            <a:ext cx="62865" cy="144780"/>
          </a:xfrm>
          <a:prstGeom prst="rect">
            <a:avLst/>
          </a:prstGeom>
        </p:spPr>
        <p:txBody>
          <a:bodyPr wrap="square" lIns="0" tIns="16510" rIns="0" bIns="0" rtlCol="0" vert="horz">
            <a:spAutoFit/>
          </a:bodyPr>
          <a:lstStyle/>
          <a:p>
            <a:pPr>
              <a:lnSpc>
                <a:spcPct val="100000"/>
              </a:lnSpc>
              <a:spcBef>
                <a:spcPts val="130"/>
              </a:spcBef>
            </a:pPr>
            <a:r>
              <a:rPr dirty="0" sz="750" spc="15">
                <a:latin typeface="Times New Roman"/>
                <a:cs typeface="Times New Roman"/>
              </a:rPr>
              <a:t>2</a:t>
            </a:r>
            <a:endParaRPr sz="750">
              <a:latin typeface="Times New Roman"/>
              <a:cs typeface="Times New Roman"/>
            </a:endParaRPr>
          </a:p>
        </p:txBody>
      </p:sp>
      <p:sp>
        <p:nvSpPr>
          <p:cNvPr id="6" name="object 6"/>
          <p:cNvSpPr txBox="1"/>
          <p:nvPr/>
        </p:nvSpPr>
        <p:spPr>
          <a:xfrm>
            <a:off x="4167141" y="1739468"/>
            <a:ext cx="179070" cy="229870"/>
          </a:xfrm>
          <a:prstGeom prst="rect">
            <a:avLst/>
          </a:prstGeom>
        </p:spPr>
        <p:txBody>
          <a:bodyPr wrap="square" lIns="0" tIns="11430" rIns="0" bIns="0" rtlCol="0" vert="horz">
            <a:spAutoFit/>
          </a:bodyPr>
          <a:lstStyle/>
          <a:p>
            <a:pPr marL="25400">
              <a:lnSpc>
                <a:spcPct val="100000"/>
              </a:lnSpc>
              <a:spcBef>
                <a:spcPts val="90"/>
              </a:spcBef>
            </a:pPr>
            <a:r>
              <a:rPr dirty="0" baseline="-24691" sz="2025" spc="52">
                <a:latin typeface="Times New Roman"/>
                <a:cs typeface="Times New Roman"/>
              </a:rPr>
              <a:t>)</a:t>
            </a:r>
            <a:r>
              <a:rPr dirty="0" sz="750" spc="35">
                <a:latin typeface="Times New Roman"/>
                <a:cs typeface="Times New Roman"/>
              </a:rPr>
              <a:t>2</a:t>
            </a:r>
            <a:endParaRPr sz="750">
              <a:latin typeface="Times New Roman"/>
              <a:cs typeface="Times New Roman"/>
            </a:endParaRPr>
          </a:p>
        </p:txBody>
      </p:sp>
      <p:sp>
        <p:nvSpPr>
          <p:cNvPr id="7" name="object 7"/>
          <p:cNvSpPr txBox="1"/>
          <p:nvPr/>
        </p:nvSpPr>
        <p:spPr>
          <a:xfrm>
            <a:off x="2708165" y="2264470"/>
            <a:ext cx="106680" cy="229870"/>
          </a:xfrm>
          <a:prstGeom prst="rect">
            <a:avLst/>
          </a:prstGeom>
        </p:spPr>
        <p:txBody>
          <a:bodyPr wrap="square" lIns="0" tIns="11430" rIns="0" bIns="0" rtlCol="0" vert="horz">
            <a:spAutoFit/>
          </a:bodyPr>
          <a:lstStyle/>
          <a:p>
            <a:pPr>
              <a:lnSpc>
                <a:spcPct val="100000"/>
              </a:lnSpc>
              <a:spcBef>
                <a:spcPts val="90"/>
              </a:spcBef>
            </a:pPr>
            <a:r>
              <a:rPr dirty="0" sz="1350" spc="-5">
                <a:latin typeface="Symbol"/>
                <a:cs typeface="Symbol"/>
              </a:rPr>
              <a:t></a:t>
            </a:r>
            <a:endParaRPr sz="1350">
              <a:latin typeface="Symbol"/>
              <a:cs typeface="Symbol"/>
            </a:endParaRPr>
          </a:p>
        </p:txBody>
      </p:sp>
      <p:sp>
        <p:nvSpPr>
          <p:cNvPr id="8" name="object 8"/>
          <p:cNvSpPr txBox="1"/>
          <p:nvPr/>
        </p:nvSpPr>
        <p:spPr>
          <a:xfrm>
            <a:off x="1794526" y="1815649"/>
            <a:ext cx="1020444" cy="229870"/>
          </a:xfrm>
          <a:prstGeom prst="rect">
            <a:avLst/>
          </a:prstGeom>
        </p:spPr>
        <p:txBody>
          <a:bodyPr wrap="square" lIns="0" tIns="11430" rIns="0" bIns="0" rtlCol="0" vert="horz">
            <a:spAutoFit/>
          </a:bodyPr>
          <a:lstStyle/>
          <a:p>
            <a:pPr>
              <a:lnSpc>
                <a:spcPct val="100000"/>
              </a:lnSpc>
              <a:spcBef>
                <a:spcPts val="90"/>
              </a:spcBef>
              <a:tabLst>
                <a:tab pos="913130" algn="l"/>
              </a:tabLst>
            </a:pPr>
            <a:r>
              <a:rPr dirty="0" sz="1350" spc="-5">
                <a:latin typeface="Times New Roman"/>
                <a:cs typeface="Times New Roman"/>
              </a:rPr>
              <a:t>Distortion</a:t>
            </a:r>
            <a:r>
              <a:rPr dirty="0" sz="1350" spc="-5">
                <a:latin typeface="Times New Roman"/>
                <a:cs typeface="Times New Roman"/>
              </a:rPr>
              <a:t>	</a:t>
            </a:r>
            <a:r>
              <a:rPr dirty="0" sz="1350" spc="-5">
                <a:latin typeface="Symbol"/>
                <a:cs typeface="Symbol"/>
              </a:rPr>
              <a:t></a:t>
            </a:r>
            <a:endParaRPr sz="1350">
              <a:latin typeface="Symbol"/>
              <a:cs typeface="Symbol"/>
            </a:endParaRPr>
          </a:p>
        </p:txBody>
      </p:sp>
      <p:sp>
        <p:nvSpPr>
          <p:cNvPr id="9" name="object 9"/>
          <p:cNvSpPr txBox="1"/>
          <p:nvPr/>
        </p:nvSpPr>
        <p:spPr>
          <a:xfrm>
            <a:off x="3488431" y="2903198"/>
            <a:ext cx="194945" cy="332105"/>
          </a:xfrm>
          <a:prstGeom prst="rect">
            <a:avLst/>
          </a:prstGeom>
        </p:spPr>
        <p:txBody>
          <a:bodyPr wrap="square" lIns="0" tIns="13970" rIns="0" bIns="0" rtlCol="0" vert="horz">
            <a:spAutoFit/>
          </a:bodyPr>
          <a:lstStyle/>
          <a:p>
            <a:pPr>
              <a:lnSpc>
                <a:spcPct val="100000"/>
              </a:lnSpc>
              <a:spcBef>
                <a:spcPts val="110"/>
              </a:spcBef>
            </a:pPr>
            <a:r>
              <a:rPr dirty="0" sz="2000" spc="5">
                <a:latin typeface="Symbol"/>
                <a:cs typeface="Symbol"/>
              </a:rPr>
              <a:t></a:t>
            </a:r>
            <a:endParaRPr sz="2000">
              <a:latin typeface="Symbol"/>
              <a:cs typeface="Symbol"/>
            </a:endParaRPr>
          </a:p>
        </p:txBody>
      </p:sp>
      <p:sp>
        <p:nvSpPr>
          <p:cNvPr id="10" name="object 10"/>
          <p:cNvSpPr txBox="1"/>
          <p:nvPr/>
        </p:nvSpPr>
        <p:spPr>
          <a:xfrm>
            <a:off x="3003800" y="2218929"/>
            <a:ext cx="639445" cy="332105"/>
          </a:xfrm>
          <a:prstGeom prst="rect">
            <a:avLst/>
          </a:prstGeom>
        </p:spPr>
        <p:txBody>
          <a:bodyPr wrap="square" lIns="0" tIns="13970" rIns="0" bIns="0" rtlCol="0" vert="horz">
            <a:spAutoFit/>
          </a:bodyPr>
          <a:lstStyle/>
          <a:p>
            <a:pPr>
              <a:lnSpc>
                <a:spcPct val="100000"/>
              </a:lnSpc>
              <a:spcBef>
                <a:spcPts val="110"/>
              </a:spcBef>
              <a:tabLst>
                <a:tab pos="444500" algn="l"/>
              </a:tabLst>
            </a:pPr>
            <a:r>
              <a:rPr dirty="0" sz="2000" spc="5">
                <a:latin typeface="Symbol"/>
                <a:cs typeface="Symbol"/>
              </a:rPr>
              <a:t></a:t>
            </a:r>
            <a:r>
              <a:rPr dirty="0" sz="2000" spc="5">
                <a:latin typeface="Times New Roman"/>
                <a:cs typeface="Times New Roman"/>
              </a:rPr>
              <a:t>	</a:t>
            </a:r>
            <a:r>
              <a:rPr dirty="0" sz="2000" spc="5">
                <a:latin typeface="Symbol"/>
                <a:cs typeface="Symbol"/>
              </a:rPr>
              <a:t></a:t>
            </a:r>
            <a:endParaRPr sz="2000">
              <a:latin typeface="Symbol"/>
              <a:cs typeface="Symbol"/>
            </a:endParaRPr>
          </a:p>
        </p:txBody>
      </p:sp>
      <p:sp>
        <p:nvSpPr>
          <p:cNvPr id="11" name="object 11"/>
          <p:cNvSpPr txBox="1"/>
          <p:nvPr/>
        </p:nvSpPr>
        <p:spPr>
          <a:xfrm>
            <a:off x="1722120" y="1310131"/>
            <a:ext cx="3425190" cy="548640"/>
          </a:xfrm>
          <a:prstGeom prst="rect">
            <a:avLst/>
          </a:prstGeom>
        </p:spPr>
        <p:txBody>
          <a:bodyPr wrap="square" lIns="0" tIns="12700" rIns="0" bIns="0" rtlCol="0" vert="horz">
            <a:spAutoFit/>
          </a:bodyPr>
          <a:lstStyle/>
          <a:p>
            <a:pPr marR="5080">
              <a:lnSpc>
                <a:spcPct val="100000"/>
              </a:lnSpc>
              <a:spcBef>
                <a:spcPts val="100"/>
              </a:spcBef>
            </a:pPr>
            <a:r>
              <a:rPr dirty="0" sz="1200">
                <a:solidFill>
                  <a:srgbClr val="FF0000"/>
                </a:solidFill>
                <a:latin typeface="Tahoma"/>
                <a:cs typeface="Tahoma"/>
              </a:rPr>
              <a:t>(2) </a:t>
            </a:r>
            <a:r>
              <a:rPr dirty="0" sz="1200" spc="-5">
                <a:solidFill>
                  <a:srgbClr val="FF0000"/>
                </a:solidFill>
                <a:latin typeface="Tahoma"/>
                <a:cs typeface="Tahoma"/>
              </a:rPr>
              <a:t>The partial derivative of Distortion with respect  to each center location must be</a:t>
            </a:r>
            <a:r>
              <a:rPr dirty="0" sz="1200" spc="10">
                <a:solidFill>
                  <a:srgbClr val="FF0000"/>
                </a:solidFill>
                <a:latin typeface="Tahoma"/>
                <a:cs typeface="Tahoma"/>
              </a:rPr>
              <a:t> </a:t>
            </a:r>
            <a:r>
              <a:rPr dirty="0" sz="1200" spc="-10">
                <a:solidFill>
                  <a:srgbClr val="FF0000"/>
                </a:solidFill>
                <a:latin typeface="Tahoma"/>
                <a:cs typeface="Tahoma"/>
              </a:rPr>
              <a:t>zero.</a:t>
            </a:r>
            <a:endParaRPr sz="1200">
              <a:latin typeface="Tahoma"/>
              <a:cs typeface="Tahoma"/>
            </a:endParaRPr>
          </a:p>
          <a:p>
            <a:pPr algn="ctr" marR="754380">
              <a:lnSpc>
                <a:spcPct val="100000"/>
              </a:lnSpc>
              <a:spcBef>
                <a:spcPts val="330"/>
              </a:spcBef>
            </a:pPr>
            <a:r>
              <a:rPr dirty="0" sz="750" spc="15" i="1">
                <a:latin typeface="Times New Roman"/>
                <a:cs typeface="Times New Roman"/>
              </a:rPr>
              <a:t>R</a:t>
            </a:r>
            <a:endParaRPr sz="750">
              <a:latin typeface="Times New Roman"/>
              <a:cs typeface="Times New Roman"/>
            </a:endParaRPr>
          </a:p>
        </p:txBody>
      </p:sp>
      <p:sp>
        <p:nvSpPr>
          <p:cNvPr id="12" name="object 12"/>
          <p:cNvSpPr txBox="1"/>
          <p:nvPr/>
        </p:nvSpPr>
        <p:spPr>
          <a:xfrm>
            <a:off x="2988543" y="2049716"/>
            <a:ext cx="147320" cy="257810"/>
          </a:xfrm>
          <a:prstGeom prst="rect">
            <a:avLst/>
          </a:prstGeom>
        </p:spPr>
        <p:txBody>
          <a:bodyPr wrap="square" lIns="0" tIns="21590" rIns="0" bIns="0" rtlCol="0" vert="horz">
            <a:spAutoFit/>
          </a:bodyPr>
          <a:lstStyle/>
          <a:p>
            <a:pPr marL="80645" marR="5080" indent="-81280">
              <a:lnSpc>
                <a:spcPts val="890"/>
              </a:lnSpc>
              <a:spcBef>
                <a:spcPts val="170"/>
              </a:spcBef>
            </a:pPr>
            <a:r>
              <a:rPr dirty="0" sz="750" spc="65" i="1">
                <a:latin typeface="Times New Roman"/>
                <a:cs typeface="Times New Roman"/>
              </a:rPr>
              <a:t>i</a:t>
            </a:r>
            <a:r>
              <a:rPr dirty="0" sz="750" spc="-35">
                <a:latin typeface="Symbol"/>
                <a:cs typeface="Symbol"/>
              </a:rPr>
              <a:t></a:t>
            </a:r>
            <a:r>
              <a:rPr dirty="0" sz="750" spc="10">
                <a:latin typeface="Times New Roman"/>
                <a:cs typeface="Times New Roman"/>
              </a:rPr>
              <a:t>1  </a:t>
            </a:r>
            <a:r>
              <a:rPr dirty="0" sz="750" spc="10" i="1">
                <a:latin typeface="Times New Roman"/>
                <a:cs typeface="Times New Roman"/>
              </a:rPr>
              <a:t>k</a:t>
            </a:r>
            <a:endParaRPr sz="750">
              <a:latin typeface="Times New Roman"/>
              <a:cs typeface="Times New Roman"/>
            </a:endParaRPr>
          </a:p>
        </p:txBody>
      </p:sp>
      <p:sp>
        <p:nvSpPr>
          <p:cNvPr id="13" name="object 13"/>
          <p:cNvSpPr txBox="1"/>
          <p:nvPr/>
        </p:nvSpPr>
        <p:spPr>
          <a:xfrm>
            <a:off x="3136126" y="3182812"/>
            <a:ext cx="810895" cy="144780"/>
          </a:xfrm>
          <a:prstGeom prst="rect">
            <a:avLst/>
          </a:prstGeom>
        </p:spPr>
        <p:txBody>
          <a:bodyPr wrap="square" lIns="0" tIns="16510" rIns="0" bIns="0" rtlCol="0" vert="horz">
            <a:spAutoFit/>
          </a:bodyPr>
          <a:lstStyle/>
          <a:p>
            <a:pPr marL="25400">
              <a:lnSpc>
                <a:spcPct val="100000"/>
              </a:lnSpc>
              <a:spcBef>
                <a:spcPts val="130"/>
              </a:spcBef>
            </a:pPr>
            <a:r>
              <a:rPr dirty="0" baseline="-7407" sz="1125" spc="7" i="1">
                <a:latin typeface="Times New Roman"/>
                <a:cs typeface="Times New Roman"/>
              </a:rPr>
              <a:t>j </a:t>
            </a:r>
            <a:r>
              <a:rPr dirty="0" sz="750" spc="5" i="1">
                <a:latin typeface="Times New Roman"/>
                <a:cs typeface="Times New Roman"/>
              </a:rPr>
              <a:t>i</a:t>
            </a:r>
            <a:r>
              <a:rPr dirty="0" sz="750" spc="5">
                <a:latin typeface="Symbol"/>
                <a:cs typeface="Symbol"/>
              </a:rPr>
              <a:t></a:t>
            </a:r>
            <a:r>
              <a:rPr dirty="0" sz="750" spc="5">
                <a:latin typeface="Times New Roman"/>
                <a:cs typeface="Times New Roman"/>
              </a:rPr>
              <a:t>OwnedBy(</a:t>
            </a:r>
            <a:r>
              <a:rPr dirty="0" sz="750" spc="5" b="1">
                <a:latin typeface="Times New Roman"/>
                <a:cs typeface="Times New Roman"/>
              </a:rPr>
              <a:t>c </a:t>
            </a:r>
            <a:r>
              <a:rPr dirty="0" baseline="-20202" sz="825" i="1">
                <a:latin typeface="Times New Roman"/>
                <a:cs typeface="Times New Roman"/>
              </a:rPr>
              <a:t>j</a:t>
            </a:r>
            <a:r>
              <a:rPr dirty="0" baseline="-20202" sz="825" spc="15" i="1">
                <a:latin typeface="Times New Roman"/>
                <a:cs typeface="Times New Roman"/>
              </a:rPr>
              <a:t> </a:t>
            </a:r>
            <a:r>
              <a:rPr dirty="0" sz="750" spc="10">
                <a:latin typeface="Times New Roman"/>
                <a:cs typeface="Times New Roman"/>
              </a:rPr>
              <a:t>)</a:t>
            </a:r>
            <a:endParaRPr sz="750">
              <a:latin typeface="Times New Roman"/>
              <a:cs typeface="Times New Roman"/>
            </a:endParaRPr>
          </a:p>
        </p:txBody>
      </p:sp>
      <p:sp>
        <p:nvSpPr>
          <p:cNvPr id="14" name="object 14"/>
          <p:cNvSpPr txBox="1"/>
          <p:nvPr/>
        </p:nvSpPr>
        <p:spPr>
          <a:xfrm>
            <a:off x="3014961" y="2497777"/>
            <a:ext cx="892175" cy="144780"/>
          </a:xfrm>
          <a:prstGeom prst="rect">
            <a:avLst/>
          </a:prstGeom>
        </p:spPr>
        <p:txBody>
          <a:bodyPr wrap="square" lIns="0" tIns="16510" rIns="0" bIns="0" rtlCol="0" vert="horz">
            <a:spAutoFit/>
          </a:bodyPr>
          <a:lstStyle/>
          <a:p>
            <a:pPr marL="25400">
              <a:lnSpc>
                <a:spcPct val="100000"/>
              </a:lnSpc>
              <a:spcBef>
                <a:spcPts val="130"/>
              </a:spcBef>
            </a:pPr>
            <a:r>
              <a:rPr dirty="0" sz="750" spc="5" i="1">
                <a:latin typeface="Times New Roman"/>
                <a:cs typeface="Times New Roman"/>
              </a:rPr>
              <a:t>j </a:t>
            </a:r>
            <a:r>
              <a:rPr dirty="0" sz="750" spc="-5">
                <a:latin typeface="Symbol"/>
                <a:cs typeface="Symbol"/>
              </a:rPr>
              <a:t></a:t>
            </a:r>
            <a:r>
              <a:rPr dirty="0" sz="750" spc="-5">
                <a:latin typeface="Times New Roman"/>
                <a:cs typeface="Times New Roman"/>
              </a:rPr>
              <a:t>1 </a:t>
            </a:r>
            <a:r>
              <a:rPr dirty="0" sz="750" spc="5" i="1">
                <a:latin typeface="Times New Roman"/>
                <a:cs typeface="Times New Roman"/>
              </a:rPr>
              <a:t>i</a:t>
            </a:r>
            <a:r>
              <a:rPr dirty="0" sz="750" spc="5">
                <a:latin typeface="Symbol"/>
                <a:cs typeface="Symbol"/>
              </a:rPr>
              <a:t></a:t>
            </a:r>
            <a:r>
              <a:rPr dirty="0" sz="750" spc="5">
                <a:latin typeface="Times New Roman"/>
                <a:cs typeface="Times New Roman"/>
              </a:rPr>
              <a:t>OwnedBy(</a:t>
            </a:r>
            <a:r>
              <a:rPr dirty="0" sz="750" spc="5" b="1">
                <a:latin typeface="Times New Roman"/>
                <a:cs typeface="Times New Roman"/>
              </a:rPr>
              <a:t>c</a:t>
            </a:r>
            <a:r>
              <a:rPr dirty="0" sz="750" spc="-110" b="1">
                <a:latin typeface="Times New Roman"/>
                <a:cs typeface="Times New Roman"/>
              </a:rPr>
              <a:t> </a:t>
            </a:r>
            <a:r>
              <a:rPr dirty="0" baseline="-20202" sz="825" i="1">
                <a:latin typeface="Times New Roman"/>
                <a:cs typeface="Times New Roman"/>
              </a:rPr>
              <a:t>j </a:t>
            </a:r>
            <a:r>
              <a:rPr dirty="0" sz="750" spc="10">
                <a:latin typeface="Times New Roman"/>
                <a:cs typeface="Times New Roman"/>
              </a:rPr>
              <a:t>)</a:t>
            </a:r>
            <a:endParaRPr sz="750">
              <a:latin typeface="Times New Roman"/>
              <a:cs typeface="Times New Roman"/>
            </a:endParaRPr>
          </a:p>
        </p:txBody>
      </p:sp>
      <p:sp>
        <p:nvSpPr>
          <p:cNvPr id="15" name="object 15"/>
          <p:cNvSpPr txBox="1"/>
          <p:nvPr/>
        </p:nvSpPr>
        <p:spPr>
          <a:xfrm>
            <a:off x="3291569" y="1929325"/>
            <a:ext cx="918844" cy="144780"/>
          </a:xfrm>
          <a:prstGeom prst="rect">
            <a:avLst/>
          </a:prstGeom>
        </p:spPr>
        <p:txBody>
          <a:bodyPr wrap="square" lIns="0" tIns="16510" rIns="0" bIns="0" rtlCol="0" vert="horz">
            <a:spAutoFit/>
          </a:bodyPr>
          <a:lstStyle/>
          <a:p>
            <a:pPr marL="25400">
              <a:lnSpc>
                <a:spcPct val="100000"/>
              </a:lnSpc>
              <a:spcBef>
                <a:spcPts val="130"/>
              </a:spcBef>
              <a:tabLst>
                <a:tab pos="302260" algn="l"/>
              </a:tabLst>
            </a:pPr>
            <a:r>
              <a:rPr dirty="0" sz="750" spc="5" i="1">
                <a:latin typeface="Times New Roman"/>
                <a:cs typeface="Times New Roman"/>
              </a:rPr>
              <a:t>i	</a:t>
            </a:r>
            <a:r>
              <a:rPr dirty="0" sz="750" spc="25">
                <a:latin typeface="Times New Roman"/>
                <a:cs typeface="Times New Roman"/>
              </a:rPr>
              <a:t>ENCODE(</a:t>
            </a:r>
            <a:r>
              <a:rPr dirty="0" sz="750" spc="-160">
                <a:latin typeface="Times New Roman"/>
                <a:cs typeface="Times New Roman"/>
              </a:rPr>
              <a:t> </a:t>
            </a:r>
            <a:r>
              <a:rPr dirty="0" sz="750" spc="20" b="1">
                <a:latin typeface="Times New Roman"/>
                <a:cs typeface="Times New Roman"/>
              </a:rPr>
              <a:t>x</a:t>
            </a:r>
            <a:r>
              <a:rPr dirty="0" baseline="-20202" sz="825" spc="30" i="1">
                <a:latin typeface="Times New Roman"/>
                <a:cs typeface="Times New Roman"/>
              </a:rPr>
              <a:t>i </a:t>
            </a:r>
            <a:r>
              <a:rPr dirty="0" sz="750" spc="10">
                <a:latin typeface="Times New Roman"/>
                <a:cs typeface="Times New Roman"/>
              </a:rPr>
              <a:t>)</a:t>
            </a:r>
            <a:endParaRPr sz="750">
              <a:latin typeface="Times New Roman"/>
              <a:cs typeface="Times New Roman"/>
            </a:endParaRPr>
          </a:p>
        </p:txBody>
      </p:sp>
      <p:sp>
        <p:nvSpPr>
          <p:cNvPr id="16" name="object 16"/>
          <p:cNvSpPr txBox="1"/>
          <p:nvPr/>
        </p:nvSpPr>
        <p:spPr>
          <a:xfrm>
            <a:off x="2682748" y="3318883"/>
            <a:ext cx="1621155" cy="708025"/>
          </a:xfrm>
          <a:prstGeom prst="rect">
            <a:avLst/>
          </a:prstGeom>
        </p:spPr>
        <p:txBody>
          <a:bodyPr wrap="square" lIns="0" tIns="46355" rIns="0" bIns="0" rtlCol="0" vert="horz">
            <a:spAutoFit/>
          </a:bodyPr>
          <a:lstStyle/>
          <a:p>
            <a:pPr marL="25400">
              <a:lnSpc>
                <a:spcPct val="100000"/>
              </a:lnSpc>
              <a:spcBef>
                <a:spcPts val="365"/>
              </a:spcBef>
              <a:tabLst>
                <a:tab pos="356235" algn="l"/>
                <a:tab pos="805815" algn="l"/>
              </a:tabLst>
            </a:pPr>
            <a:r>
              <a:rPr dirty="0" sz="1350" spc="-5">
                <a:latin typeface="Symbol"/>
                <a:cs typeface="Symbol"/>
              </a:rPr>
              <a:t></a:t>
            </a:r>
            <a:r>
              <a:rPr dirty="0" sz="1350" spc="-5">
                <a:latin typeface="Times New Roman"/>
                <a:cs typeface="Times New Roman"/>
              </a:rPr>
              <a:t>	</a:t>
            </a:r>
            <a:r>
              <a:rPr dirty="0" sz="1350" spc="-5">
                <a:latin typeface="Symbol"/>
                <a:cs typeface="Symbol"/>
              </a:rPr>
              <a:t></a:t>
            </a:r>
            <a:r>
              <a:rPr dirty="0" sz="1350" spc="-110">
                <a:latin typeface="Times New Roman"/>
                <a:cs typeface="Times New Roman"/>
              </a:rPr>
              <a:t> </a:t>
            </a:r>
            <a:r>
              <a:rPr dirty="0" sz="1350" spc="-5">
                <a:latin typeface="Times New Roman"/>
                <a:cs typeface="Times New Roman"/>
              </a:rPr>
              <a:t>2</a:t>
            </a:r>
            <a:r>
              <a:rPr dirty="0" sz="1350">
                <a:latin typeface="Times New Roman"/>
                <a:cs typeface="Times New Roman"/>
              </a:rPr>
              <a:t>	</a:t>
            </a:r>
            <a:r>
              <a:rPr dirty="0" baseline="-8333" sz="3000" spc="247">
                <a:latin typeface="Symbol"/>
                <a:cs typeface="Symbol"/>
              </a:rPr>
              <a:t></a:t>
            </a:r>
            <a:r>
              <a:rPr dirty="0" sz="1350" spc="25">
                <a:latin typeface="Times New Roman"/>
                <a:cs typeface="Times New Roman"/>
              </a:rPr>
              <a:t>(</a:t>
            </a:r>
            <a:r>
              <a:rPr dirty="0" sz="1350" spc="40" b="1">
                <a:latin typeface="Times New Roman"/>
                <a:cs typeface="Times New Roman"/>
              </a:rPr>
              <a:t>x</a:t>
            </a:r>
            <a:r>
              <a:rPr dirty="0" baseline="-25925" sz="1125" spc="7" i="1">
                <a:latin typeface="Times New Roman"/>
                <a:cs typeface="Times New Roman"/>
              </a:rPr>
              <a:t>i</a:t>
            </a:r>
            <a:r>
              <a:rPr dirty="0" baseline="-25925" sz="1125" i="1">
                <a:latin typeface="Times New Roman"/>
                <a:cs typeface="Times New Roman"/>
              </a:rPr>
              <a:t> </a:t>
            </a:r>
            <a:r>
              <a:rPr dirty="0" baseline="-25925" sz="1125" spc="7" i="1">
                <a:latin typeface="Times New Roman"/>
                <a:cs typeface="Times New Roman"/>
              </a:rPr>
              <a:t> </a:t>
            </a:r>
            <a:r>
              <a:rPr dirty="0" sz="1350" spc="-5">
                <a:latin typeface="Symbol"/>
                <a:cs typeface="Symbol"/>
              </a:rPr>
              <a:t></a:t>
            </a:r>
            <a:r>
              <a:rPr dirty="0" sz="1350" spc="-150">
                <a:latin typeface="Times New Roman"/>
                <a:cs typeface="Times New Roman"/>
              </a:rPr>
              <a:t> </a:t>
            </a:r>
            <a:r>
              <a:rPr dirty="0" sz="1350" spc="-5" b="1">
                <a:latin typeface="Times New Roman"/>
                <a:cs typeface="Times New Roman"/>
              </a:rPr>
              <a:t>c</a:t>
            </a:r>
            <a:r>
              <a:rPr dirty="0" sz="1350" spc="-130" b="1">
                <a:latin typeface="Times New Roman"/>
                <a:cs typeface="Times New Roman"/>
              </a:rPr>
              <a:t> </a:t>
            </a:r>
            <a:r>
              <a:rPr dirty="0" baseline="-25925" sz="1125" spc="7" i="1">
                <a:latin typeface="Times New Roman"/>
                <a:cs typeface="Times New Roman"/>
              </a:rPr>
              <a:t>j</a:t>
            </a:r>
            <a:r>
              <a:rPr dirty="0" baseline="-25925" sz="1125" i="1">
                <a:latin typeface="Times New Roman"/>
                <a:cs typeface="Times New Roman"/>
              </a:rPr>
              <a:t> </a:t>
            </a:r>
            <a:r>
              <a:rPr dirty="0" sz="1350" spc="-5">
                <a:latin typeface="Times New Roman"/>
                <a:cs typeface="Times New Roman"/>
              </a:rPr>
              <a:t>)</a:t>
            </a:r>
            <a:endParaRPr sz="1350">
              <a:latin typeface="Times New Roman"/>
              <a:cs typeface="Times New Roman"/>
            </a:endParaRPr>
          </a:p>
          <a:p>
            <a:pPr marL="565150">
              <a:lnSpc>
                <a:spcPct val="100000"/>
              </a:lnSpc>
              <a:spcBef>
                <a:spcPts val="135"/>
              </a:spcBef>
            </a:pPr>
            <a:r>
              <a:rPr dirty="0" sz="750" spc="5" i="1">
                <a:latin typeface="Times New Roman"/>
                <a:cs typeface="Times New Roman"/>
              </a:rPr>
              <a:t>i</a:t>
            </a:r>
            <a:r>
              <a:rPr dirty="0" sz="750" spc="5">
                <a:latin typeface="Symbol"/>
                <a:cs typeface="Symbol"/>
              </a:rPr>
              <a:t></a:t>
            </a:r>
            <a:r>
              <a:rPr dirty="0" sz="750" spc="5">
                <a:latin typeface="Times New Roman"/>
                <a:cs typeface="Times New Roman"/>
              </a:rPr>
              <a:t>OwnedBy(</a:t>
            </a:r>
            <a:r>
              <a:rPr dirty="0" sz="750" spc="5" b="1">
                <a:latin typeface="Times New Roman"/>
                <a:cs typeface="Times New Roman"/>
              </a:rPr>
              <a:t>c </a:t>
            </a:r>
            <a:r>
              <a:rPr dirty="0" baseline="-20202" sz="825" i="1">
                <a:latin typeface="Times New Roman"/>
                <a:cs typeface="Times New Roman"/>
              </a:rPr>
              <a:t>j</a:t>
            </a:r>
            <a:r>
              <a:rPr dirty="0" baseline="-20202" sz="825" spc="-37" i="1">
                <a:latin typeface="Times New Roman"/>
                <a:cs typeface="Times New Roman"/>
              </a:rPr>
              <a:t> </a:t>
            </a:r>
            <a:r>
              <a:rPr dirty="0" sz="750" spc="10">
                <a:latin typeface="Times New Roman"/>
                <a:cs typeface="Times New Roman"/>
              </a:rPr>
              <a:t>)</a:t>
            </a:r>
            <a:endParaRPr sz="750">
              <a:latin typeface="Times New Roman"/>
              <a:cs typeface="Times New Roman"/>
            </a:endParaRPr>
          </a:p>
          <a:p>
            <a:pPr marL="25400">
              <a:lnSpc>
                <a:spcPct val="100000"/>
              </a:lnSpc>
              <a:spcBef>
                <a:spcPts val="55"/>
              </a:spcBef>
              <a:tabLst>
                <a:tab pos="342265" algn="l"/>
              </a:tabLst>
            </a:pPr>
            <a:r>
              <a:rPr dirty="0" sz="1350" spc="-5">
                <a:latin typeface="Symbol"/>
                <a:cs typeface="Symbol"/>
              </a:rPr>
              <a:t></a:t>
            </a:r>
            <a:r>
              <a:rPr dirty="0" sz="1350" spc="-5">
                <a:latin typeface="Times New Roman"/>
                <a:cs typeface="Times New Roman"/>
              </a:rPr>
              <a:t>	0 (for a</a:t>
            </a:r>
            <a:r>
              <a:rPr dirty="0" sz="1350" spc="-245">
                <a:latin typeface="Times New Roman"/>
                <a:cs typeface="Times New Roman"/>
              </a:rPr>
              <a:t> </a:t>
            </a:r>
            <a:r>
              <a:rPr dirty="0" sz="1350" spc="-5">
                <a:latin typeface="Times New Roman"/>
                <a:cs typeface="Times New Roman"/>
              </a:rPr>
              <a:t>minimum)</a:t>
            </a:r>
            <a:endParaRPr sz="1350">
              <a:latin typeface="Times New Roman"/>
              <a:cs typeface="Times New Roman"/>
            </a:endParaRPr>
          </a:p>
        </p:txBody>
      </p:sp>
      <p:sp>
        <p:nvSpPr>
          <p:cNvPr id="17" name="object 17"/>
          <p:cNvSpPr txBox="1"/>
          <p:nvPr/>
        </p:nvSpPr>
        <p:spPr>
          <a:xfrm>
            <a:off x="3664978" y="2948741"/>
            <a:ext cx="621030" cy="229870"/>
          </a:xfrm>
          <a:prstGeom prst="rect">
            <a:avLst/>
          </a:prstGeom>
        </p:spPr>
        <p:txBody>
          <a:bodyPr wrap="square" lIns="0" tIns="11430" rIns="0" bIns="0" rtlCol="0" vert="horz">
            <a:spAutoFit/>
          </a:bodyPr>
          <a:lstStyle/>
          <a:p>
            <a:pPr marL="25400">
              <a:lnSpc>
                <a:spcPct val="100000"/>
              </a:lnSpc>
              <a:spcBef>
                <a:spcPts val="90"/>
              </a:spcBef>
            </a:pPr>
            <a:r>
              <a:rPr dirty="0" sz="1350" spc="25">
                <a:latin typeface="Times New Roman"/>
                <a:cs typeface="Times New Roman"/>
              </a:rPr>
              <a:t>(</a:t>
            </a:r>
            <a:r>
              <a:rPr dirty="0" sz="1350" spc="25" b="1">
                <a:latin typeface="Times New Roman"/>
                <a:cs typeface="Times New Roman"/>
              </a:rPr>
              <a:t>x</a:t>
            </a:r>
            <a:r>
              <a:rPr dirty="0" baseline="-25925" sz="1125" spc="37" i="1">
                <a:latin typeface="Times New Roman"/>
                <a:cs typeface="Times New Roman"/>
              </a:rPr>
              <a:t>i </a:t>
            </a:r>
            <a:r>
              <a:rPr dirty="0" sz="1350" spc="-5">
                <a:latin typeface="Symbol"/>
                <a:cs typeface="Symbol"/>
              </a:rPr>
              <a:t></a:t>
            </a:r>
            <a:r>
              <a:rPr dirty="0" sz="1350" spc="-5">
                <a:latin typeface="Times New Roman"/>
                <a:cs typeface="Times New Roman"/>
              </a:rPr>
              <a:t> </a:t>
            </a:r>
            <a:r>
              <a:rPr dirty="0" sz="1350" spc="-5" b="1">
                <a:latin typeface="Times New Roman"/>
                <a:cs typeface="Times New Roman"/>
              </a:rPr>
              <a:t>c</a:t>
            </a:r>
            <a:r>
              <a:rPr dirty="0" sz="1350" spc="-180" b="1">
                <a:latin typeface="Times New Roman"/>
                <a:cs typeface="Times New Roman"/>
              </a:rPr>
              <a:t> </a:t>
            </a:r>
            <a:r>
              <a:rPr dirty="0" baseline="-25925" sz="1125" spc="7" i="1">
                <a:latin typeface="Times New Roman"/>
                <a:cs typeface="Times New Roman"/>
              </a:rPr>
              <a:t>j </a:t>
            </a:r>
            <a:r>
              <a:rPr dirty="0" sz="1350" spc="-5">
                <a:latin typeface="Times New Roman"/>
                <a:cs typeface="Times New Roman"/>
              </a:rPr>
              <a:t>)</a:t>
            </a:r>
            <a:endParaRPr sz="1350">
              <a:latin typeface="Times New Roman"/>
              <a:cs typeface="Times New Roman"/>
            </a:endParaRPr>
          </a:p>
        </p:txBody>
      </p:sp>
      <p:sp>
        <p:nvSpPr>
          <p:cNvPr id="18" name="object 18"/>
          <p:cNvSpPr txBox="1"/>
          <p:nvPr/>
        </p:nvSpPr>
        <p:spPr>
          <a:xfrm>
            <a:off x="1701048" y="2804966"/>
            <a:ext cx="1485265" cy="507365"/>
          </a:xfrm>
          <a:prstGeom prst="rect">
            <a:avLst/>
          </a:prstGeom>
        </p:spPr>
        <p:txBody>
          <a:bodyPr wrap="square" lIns="0" tIns="47625" rIns="0" bIns="0" rtlCol="0" vert="horz">
            <a:spAutoFit/>
          </a:bodyPr>
          <a:lstStyle/>
          <a:p>
            <a:pPr marL="50800">
              <a:lnSpc>
                <a:spcPct val="100000"/>
              </a:lnSpc>
              <a:spcBef>
                <a:spcPts val="375"/>
              </a:spcBef>
              <a:tabLst>
                <a:tab pos="1006475" algn="l"/>
                <a:tab pos="1266825" algn="l"/>
              </a:tabLst>
            </a:pPr>
            <a:r>
              <a:rPr dirty="0" u="sng" sz="1350" spc="-5">
                <a:uFill>
                  <a:solidFill>
                    <a:srgbClr val="000000"/>
                  </a:solidFill>
                </a:uFill>
                <a:latin typeface="Symbol"/>
                <a:cs typeface="Symbol"/>
              </a:rPr>
              <a:t></a:t>
            </a:r>
            <a:r>
              <a:rPr dirty="0" u="sng" sz="1350" spc="-5">
                <a:uFill>
                  <a:solidFill>
                    <a:srgbClr val="000000"/>
                  </a:solidFill>
                </a:uFill>
                <a:latin typeface="Times New Roman"/>
                <a:cs typeface="Times New Roman"/>
              </a:rPr>
              <a:t>Distortion</a:t>
            </a:r>
            <a:r>
              <a:rPr dirty="0" sz="1350" spc="-5">
                <a:latin typeface="Times New Roman"/>
                <a:cs typeface="Times New Roman"/>
              </a:rPr>
              <a:t>	</a:t>
            </a:r>
            <a:r>
              <a:rPr dirty="0" baseline="-34979" sz="2025" spc="-7">
                <a:latin typeface="Symbol"/>
                <a:cs typeface="Symbol"/>
              </a:rPr>
              <a:t></a:t>
            </a:r>
            <a:r>
              <a:rPr dirty="0" baseline="-34979" sz="2025" spc="-7">
                <a:latin typeface="Times New Roman"/>
                <a:cs typeface="Times New Roman"/>
              </a:rPr>
              <a:t>	</a:t>
            </a:r>
            <a:r>
              <a:rPr dirty="0" u="sng" sz="1350" spc="-5">
                <a:uFill>
                  <a:solidFill>
                    <a:srgbClr val="000000"/>
                  </a:solidFill>
                </a:uFill>
                <a:latin typeface="Times New Roman"/>
                <a:cs typeface="Times New Roman"/>
              </a:rPr>
              <a:t> </a:t>
            </a:r>
            <a:r>
              <a:rPr dirty="0" u="sng" sz="1350" spc="-5">
                <a:uFill>
                  <a:solidFill>
                    <a:srgbClr val="000000"/>
                  </a:solidFill>
                </a:uFill>
                <a:latin typeface="Symbol"/>
                <a:cs typeface="Symbol"/>
              </a:rPr>
              <a:t></a:t>
            </a:r>
            <a:endParaRPr sz="1350">
              <a:latin typeface="Symbol"/>
              <a:cs typeface="Symbol"/>
            </a:endParaRPr>
          </a:p>
          <a:p>
            <a:pPr marL="323215">
              <a:lnSpc>
                <a:spcPct val="100000"/>
              </a:lnSpc>
              <a:spcBef>
                <a:spcPts val="275"/>
              </a:spcBef>
              <a:tabLst>
                <a:tab pos="1275715" algn="l"/>
              </a:tabLst>
            </a:pPr>
            <a:r>
              <a:rPr dirty="0" sz="1350" spc="-10">
                <a:latin typeface="Symbol"/>
                <a:cs typeface="Symbol"/>
              </a:rPr>
              <a:t></a:t>
            </a:r>
            <a:r>
              <a:rPr dirty="0" sz="1350" spc="-10" b="1">
                <a:latin typeface="Times New Roman"/>
                <a:cs typeface="Times New Roman"/>
              </a:rPr>
              <a:t>c</a:t>
            </a:r>
            <a:r>
              <a:rPr dirty="0" sz="1350" spc="-130" b="1">
                <a:latin typeface="Times New Roman"/>
                <a:cs typeface="Times New Roman"/>
              </a:rPr>
              <a:t> </a:t>
            </a:r>
            <a:r>
              <a:rPr dirty="0" baseline="-25925" sz="1125" spc="7" i="1">
                <a:latin typeface="Times New Roman"/>
                <a:cs typeface="Times New Roman"/>
              </a:rPr>
              <a:t>j	</a:t>
            </a:r>
            <a:r>
              <a:rPr dirty="0" sz="1350" spc="-15">
                <a:latin typeface="Symbol"/>
                <a:cs typeface="Symbol"/>
              </a:rPr>
              <a:t></a:t>
            </a:r>
            <a:r>
              <a:rPr dirty="0" sz="1350" spc="-15" b="1">
                <a:latin typeface="Times New Roman"/>
                <a:cs typeface="Times New Roman"/>
              </a:rPr>
              <a:t>c</a:t>
            </a:r>
            <a:endParaRPr sz="1350">
              <a:latin typeface="Times New Roman"/>
              <a:cs typeface="Times New Roman"/>
            </a:endParaRPr>
          </a:p>
        </p:txBody>
      </p:sp>
      <p:sp>
        <p:nvSpPr>
          <p:cNvPr id="19" name="object 19"/>
          <p:cNvSpPr txBox="1"/>
          <p:nvPr/>
        </p:nvSpPr>
        <p:spPr>
          <a:xfrm>
            <a:off x="3625367" y="2264470"/>
            <a:ext cx="620395" cy="229870"/>
          </a:xfrm>
          <a:prstGeom prst="rect">
            <a:avLst/>
          </a:prstGeom>
        </p:spPr>
        <p:txBody>
          <a:bodyPr wrap="square" lIns="0" tIns="11430" rIns="0" bIns="0" rtlCol="0" vert="horz">
            <a:spAutoFit/>
          </a:bodyPr>
          <a:lstStyle/>
          <a:p>
            <a:pPr marL="25400">
              <a:lnSpc>
                <a:spcPct val="100000"/>
              </a:lnSpc>
              <a:spcBef>
                <a:spcPts val="90"/>
              </a:spcBef>
            </a:pPr>
            <a:r>
              <a:rPr dirty="0" sz="1350" spc="25">
                <a:latin typeface="Times New Roman"/>
                <a:cs typeface="Times New Roman"/>
              </a:rPr>
              <a:t>(</a:t>
            </a:r>
            <a:r>
              <a:rPr dirty="0" sz="1350" spc="25" b="1">
                <a:latin typeface="Times New Roman"/>
                <a:cs typeface="Times New Roman"/>
              </a:rPr>
              <a:t>x</a:t>
            </a:r>
            <a:r>
              <a:rPr dirty="0" baseline="-25925" sz="1125" spc="37" i="1">
                <a:latin typeface="Times New Roman"/>
                <a:cs typeface="Times New Roman"/>
              </a:rPr>
              <a:t>i </a:t>
            </a:r>
            <a:r>
              <a:rPr dirty="0" sz="1350" spc="-5">
                <a:latin typeface="Symbol"/>
                <a:cs typeface="Symbol"/>
              </a:rPr>
              <a:t></a:t>
            </a:r>
            <a:r>
              <a:rPr dirty="0" sz="1350" spc="-5">
                <a:latin typeface="Times New Roman"/>
                <a:cs typeface="Times New Roman"/>
              </a:rPr>
              <a:t> </a:t>
            </a:r>
            <a:r>
              <a:rPr dirty="0" sz="1350" spc="-5" b="1">
                <a:latin typeface="Times New Roman"/>
                <a:cs typeface="Times New Roman"/>
              </a:rPr>
              <a:t>c</a:t>
            </a:r>
            <a:r>
              <a:rPr dirty="0" sz="1350" spc="-190" b="1">
                <a:latin typeface="Times New Roman"/>
                <a:cs typeface="Times New Roman"/>
              </a:rPr>
              <a:t> </a:t>
            </a:r>
            <a:r>
              <a:rPr dirty="0" baseline="-25925" sz="1125" spc="7" i="1">
                <a:latin typeface="Times New Roman"/>
                <a:cs typeface="Times New Roman"/>
              </a:rPr>
              <a:t>j </a:t>
            </a:r>
            <a:r>
              <a:rPr dirty="0" sz="1350" spc="-5">
                <a:latin typeface="Times New Roman"/>
                <a:cs typeface="Times New Roman"/>
              </a:rPr>
              <a:t>)</a:t>
            </a:r>
            <a:endParaRPr sz="1350">
              <a:latin typeface="Times New Roman"/>
              <a:cs typeface="Times New Roman"/>
            </a:endParaRPr>
          </a:p>
        </p:txBody>
      </p:sp>
      <p:sp>
        <p:nvSpPr>
          <p:cNvPr id="20" name="object 20"/>
          <p:cNvSpPr txBox="1"/>
          <p:nvPr/>
        </p:nvSpPr>
        <p:spPr>
          <a:xfrm>
            <a:off x="2936489" y="1730465"/>
            <a:ext cx="688340" cy="332105"/>
          </a:xfrm>
          <a:prstGeom prst="rect">
            <a:avLst/>
          </a:prstGeom>
        </p:spPr>
        <p:txBody>
          <a:bodyPr wrap="square" lIns="0" tIns="13970" rIns="0" bIns="0" rtlCol="0" vert="horz">
            <a:spAutoFit/>
          </a:bodyPr>
          <a:lstStyle/>
          <a:p>
            <a:pPr marL="25400">
              <a:lnSpc>
                <a:spcPct val="100000"/>
              </a:lnSpc>
              <a:spcBef>
                <a:spcPts val="110"/>
              </a:spcBef>
            </a:pPr>
            <a:r>
              <a:rPr dirty="0" baseline="-8333" sz="3000" spc="89">
                <a:latin typeface="Symbol"/>
                <a:cs typeface="Symbol"/>
              </a:rPr>
              <a:t></a:t>
            </a:r>
            <a:r>
              <a:rPr dirty="0" sz="1350" spc="60">
                <a:latin typeface="Times New Roman"/>
                <a:cs typeface="Times New Roman"/>
              </a:rPr>
              <a:t>(</a:t>
            </a:r>
            <a:r>
              <a:rPr dirty="0" sz="1350" spc="60" b="1">
                <a:latin typeface="Times New Roman"/>
                <a:cs typeface="Times New Roman"/>
              </a:rPr>
              <a:t>x </a:t>
            </a:r>
            <a:r>
              <a:rPr dirty="0" sz="1350" spc="-5">
                <a:latin typeface="Symbol"/>
                <a:cs typeface="Symbol"/>
              </a:rPr>
              <a:t></a:t>
            </a:r>
            <a:r>
              <a:rPr dirty="0" sz="1350" spc="30">
                <a:latin typeface="Times New Roman"/>
                <a:cs typeface="Times New Roman"/>
              </a:rPr>
              <a:t> </a:t>
            </a:r>
            <a:r>
              <a:rPr dirty="0" sz="1350" spc="-5" b="1">
                <a:latin typeface="Times New Roman"/>
                <a:cs typeface="Times New Roman"/>
              </a:rPr>
              <a:t>c</a:t>
            </a:r>
            <a:endParaRPr sz="1350">
              <a:latin typeface="Times New Roman"/>
              <a:cs typeface="Times New Roman"/>
            </a:endParaRPr>
          </a:p>
        </p:txBody>
      </p:sp>
      <p:sp>
        <p:nvSpPr>
          <p:cNvPr id="21" name="object 21"/>
          <p:cNvSpPr txBox="1"/>
          <p:nvPr/>
        </p:nvSpPr>
        <p:spPr>
          <a:xfrm>
            <a:off x="4216653" y="3937825"/>
            <a:ext cx="1274445" cy="229870"/>
          </a:xfrm>
          <a:prstGeom prst="rect">
            <a:avLst/>
          </a:prstGeom>
        </p:spPr>
        <p:txBody>
          <a:bodyPr wrap="square" lIns="0" tIns="11430" rIns="0" bIns="0" rtlCol="0" vert="horz">
            <a:spAutoFit/>
          </a:bodyPr>
          <a:lstStyle/>
          <a:p>
            <a:pPr marL="25400">
              <a:lnSpc>
                <a:spcPct val="100000"/>
              </a:lnSpc>
              <a:spcBef>
                <a:spcPts val="90"/>
              </a:spcBef>
              <a:tabLst>
                <a:tab pos="655320" algn="l"/>
                <a:tab pos="1235710" algn="l"/>
              </a:tabLst>
            </a:pPr>
            <a:r>
              <a:rPr dirty="0" baseline="-34979" sz="2025" spc="-7">
                <a:latin typeface="Symbol"/>
                <a:cs typeface="Symbol"/>
              </a:rPr>
              <a:t></a:t>
            </a:r>
            <a:r>
              <a:rPr dirty="0" u="sng" sz="1350" spc="-5">
                <a:uFill>
                  <a:solidFill>
                    <a:srgbClr val="000000"/>
                  </a:solidFill>
                </a:uFill>
                <a:latin typeface="Symbol"/>
                <a:cs typeface="Symbol"/>
              </a:rPr>
              <a:t></a:t>
            </a:r>
            <a:r>
              <a:rPr dirty="0" u="sng" sz="1350" spc="-5">
                <a:uFill>
                  <a:solidFill>
                    <a:srgbClr val="000000"/>
                  </a:solidFill>
                </a:uFill>
                <a:latin typeface="Times New Roman"/>
                <a:cs typeface="Times New Roman"/>
              </a:rPr>
              <a:t>1	</a:t>
            </a:r>
            <a:endParaRPr sz="1350">
              <a:latin typeface="Times New Roman"/>
              <a:cs typeface="Times New Roman"/>
            </a:endParaRPr>
          </a:p>
        </p:txBody>
      </p:sp>
      <p:sp>
        <p:nvSpPr>
          <p:cNvPr id="22" name="object 22"/>
          <p:cNvSpPr txBox="1"/>
          <p:nvPr/>
        </p:nvSpPr>
        <p:spPr>
          <a:xfrm>
            <a:off x="6018277" y="4158929"/>
            <a:ext cx="40640" cy="144780"/>
          </a:xfrm>
          <a:prstGeom prst="rect">
            <a:avLst/>
          </a:prstGeom>
        </p:spPr>
        <p:txBody>
          <a:bodyPr wrap="square" lIns="0" tIns="16510" rIns="0" bIns="0" rtlCol="0" vert="horz">
            <a:spAutoFit/>
          </a:bodyPr>
          <a:lstStyle/>
          <a:p>
            <a:pPr>
              <a:lnSpc>
                <a:spcPct val="100000"/>
              </a:lnSpc>
              <a:spcBef>
                <a:spcPts val="130"/>
              </a:spcBef>
            </a:pPr>
            <a:r>
              <a:rPr dirty="0" sz="750" spc="5" i="1">
                <a:latin typeface="Times New Roman"/>
                <a:cs typeface="Times New Roman"/>
              </a:rPr>
              <a:t>i</a:t>
            </a:r>
            <a:endParaRPr sz="750">
              <a:latin typeface="Times New Roman"/>
              <a:cs typeface="Times New Roman"/>
            </a:endParaRPr>
          </a:p>
        </p:txBody>
      </p:sp>
      <p:sp>
        <p:nvSpPr>
          <p:cNvPr id="23" name="object 23"/>
          <p:cNvSpPr txBox="1"/>
          <p:nvPr/>
        </p:nvSpPr>
        <p:spPr>
          <a:xfrm>
            <a:off x="4152898" y="4158929"/>
            <a:ext cx="40640" cy="144780"/>
          </a:xfrm>
          <a:prstGeom prst="rect">
            <a:avLst/>
          </a:prstGeom>
        </p:spPr>
        <p:txBody>
          <a:bodyPr wrap="square" lIns="0" tIns="16510" rIns="0" bIns="0" rtlCol="0" vert="horz">
            <a:spAutoFit/>
          </a:bodyPr>
          <a:lstStyle/>
          <a:p>
            <a:pPr>
              <a:lnSpc>
                <a:spcPct val="100000"/>
              </a:lnSpc>
              <a:spcBef>
                <a:spcPts val="130"/>
              </a:spcBef>
            </a:pPr>
            <a:r>
              <a:rPr dirty="0" sz="750" spc="5" i="1">
                <a:latin typeface="Times New Roman"/>
                <a:cs typeface="Times New Roman"/>
              </a:rPr>
              <a:t>j</a:t>
            </a:r>
            <a:endParaRPr sz="750">
              <a:latin typeface="Times New Roman"/>
              <a:cs typeface="Times New Roman"/>
            </a:endParaRPr>
          </a:p>
        </p:txBody>
      </p:sp>
      <p:sp>
        <p:nvSpPr>
          <p:cNvPr id="24" name="object 24"/>
          <p:cNvSpPr txBox="1"/>
          <p:nvPr/>
        </p:nvSpPr>
        <p:spPr>
          <a:xfrm>
            <a:off x="5255258" y="4279327"/>
            <a:ext cx="925194" cy="144780"/>
          </a:xfrm>
          <a:prstGeom prst="rect">
            <a:avLst/>
          </a:prstGeom>
        </p:spPr>
        <p:txBody>
          <a:bodyPr wrap="square" lIns="0" tIns="16510" rIns="0" bIns="0" rtlCol="0" vert="horz">
            <a:spAutoFit/>
          </a:bodyPr>
          <a:lstStyle/>
          <a:p>
            <a:pPr marL="25400">
              <a:lnSpc>
                <a:spcPct val="100000"/>
              </a:lnSpc>
              <a:spcBef>
                <a:spcPts val="130"/>
              </a:spcBef>
              <a:tabLst>
                <a:tab pos="225425" algn="l"/>
              </a:tabLst>
            </a:pPr>
            <a:r>
              <a:rPr dirty="0" baseline="-7407" sz="1125" spc="7" i="1">
                <a:latin typeface="Times New Roman"/>
                <a:cs typeface="Times New Roman"/>
              </a:rPr>
              <a:t>j	</a:t>
            </a:r>
            <a:r>
              <a:rPr dirty="0" sz="750" spc="5" i="1">
                <a:latin typeface="Times New Roman"/>
                <a:cs typeface="Times New Roman"/>
              </a:rPr>
              <a:t>i</a:t>
            </a:r>
            <a:r>
              <a:rPr dirty="0" sz="750" spc="5">
                <a:latin typeface="Symbol"/>
                <a:cs typeface="Symbol"/>
              </a:rPr>
              <a:t></a:t>
            </a:r>
            <a:r>
              <a:rPr dirty="0" sz="750" spc="5">
                <a:latin typeface="Times New Roman"/>
                <a:cs typeface="Times New Roman"/>
              </a:rPr>
              <a:t>OwnedBy(</a:t>
            </a:r>
            <a:r>
              <a:rPr dirty="0" sz="750" spc="5" b="1">
                <a:latin typeface="Times New Roman"/>
                <a:cs typeface="Times New Roman"/>
              </a:rPr>
              <a:t>c </a:t>
            </a:r>
            <a:r>
              <a:rPr dirty="0" baseline="-20202" sz="825" i="1">
                <a:latin typeface="Times New Roman"/>
                <a:cs typeface="Times New Roman"/>
              </a:rPr>
              <a:t>j</a:t>
            </a:r>
            <a:r>
              <a:rPr dirty="0" baseline="-20202" sz="825" spc="-75" i="1">
                <a:latin typeface="Times New Roman"/>
                <a:cs typeface="Times New Roman"/>
              </a:rPr>
              <a:t> </a:t>
            </a:r>
            <a:r>
              <a:rPr dirty="0" sz="750" spc="10">
                <a:latin typeface="Times New Roman"/>
                <a:cs typeface="Times New Roman"/>
              </a:rPr>
              <a:t>)</a:t>
            </a:r>
            <a:endParaRPr sz="750">
              <a:latin typeface="Times New Roman"/>
              <a:cs typeface="Times New Roman"/>
            </a:endParaRPr>
          </a:p>
        </p:txBody>
      </p:sp>
      <p:sp>
        <p:nvSpPr>
          <p:cNvPr id="25" name="object 25"/>
          <p:cNvSpPr txBox="1"/>
          <p:nvPr/>
        </p:nvSpPr>
        <p:spPr>
          <a:xfrm>
            <a:off x="5696458" y="3960088"/>
            <a:ext cx="353695" cy="332105"/>
          </a:xfrm>
          <a:prstGeom prst="rect">
            <a:avLst/>
          </a:prstGeom>
        </p:spPr>
        <p:txBody>
          <a:bodyPr wrap="square" lIns="0" tIns="13970" rIns="0" bIns="0" rtlCol="0" vert="horz">
            <a:spAutoFit/>
          </a:bodyPr>
          <a:lstStyle/>
          <a:p>
            <a:pPr marL="25400">
              <a:lnSpc>
                <a:spcPct val="100000"/>
              </a:lnSpc>
              <a:spcBef>
                <a:spcPts val="110"/>
              </a:spcBef>
            </a:pPr>
            <a:r>
              <a:rPr dirty="0" baseline="-8333" sz="3000" spc="7">
                <a:latin typeface="Symbol"/>
                <a:cs typeface="Symbol"/>
              </a:rPr>
              <a:t></a:t>
            </a:r>
            <a:r>
              <a:rPr dirty="0" baseline="-8333" sz="3000" spc="-540">
                <a:latin typeface="Times New Roman"/>
                <a:cs typeface="Times New Roman"/>
              </a:rPr>
              <a:t> </a:t>
            </a:r>
            <a:r>
              <a:rPr dirty="0" sz="1350" spc="-5" b="1">
                <a:latin typeface="Times New Roman"/>
                <a:cs typeface="Times New Roman"/>
              </a:rPr>
              <a:t>x</a:t>
            </a:r>
            <a:endParaRPr sz="1350">
              <a:latin typeface="Times New Roman"/>
              <a:cs typeface="Times New Roman"/>
            </a:endParaRPr>
          </a:p>
        </p:txBody>
      </p:sp>
      <p:sp>
        <p:nvSpPr>
          <p:cNvPr id="26" name="object 26"/>
          <p:cNvSpPr txBox="1"/>
          <p:nvPr/>
        </p:nvSpPr>
        <p:spPr>
          <a:xfrm>
            <a:off x="4378463" y="4178621"/>
            <a:ext cx="1086485" cy="229870"/>
          </a:xfrm>
          <a:prstGeom prst="rect">
            <a:avLst/>
          </a:prstGeom>
        </p:spPr>
        <p:txBody>
          <a:bodyPr wrap="square" lIns="0" tIns="11430" rIns="0" bIns="0" rtlCol="0" vert="horz">
            <a:spAutoFit/>
          </a:bodyPr>
          <a:lstStyle/>
          <a:p>
            <a:pPr>
              <a:lnSpc>
                <a:spcPct val="100000"/>
              </a:lnSpc>
              <a:spcBef>
                <a:spcPts val="90"/>
              </a:spcBef>
            </a:pPr>
            <a:r>
              <a:rPr dirty="0" sz="1350" spc="-5">
                <a:latin typeface="Times New Roman"/>
                <a:cs typeface="Times New Roman"/>
              </a:rPr>
              <a:t>| </a:t>
            </a:r>
            <a:r>
              <a:rPr dirty="0" sz="1350" spc="-15">
                <a:latin typeface="Times New Roman"/>
                <a:cs typeface="Times New Roman"/>
              </a:rPr>
              <a:t>OwnedBy(</a:t>
            </a:r>
            <a:r>
              <a:rPr dirty="0" sz="1350" spc="-15" b="1">
                <a:latin typeface="Times New Roman"/>
                <a:cs typeface="Times New Roman"/>
              </a:rPr>
              <a:t>c </a:t>
            </a:r>
            <a:r>
              <a:rPr dirty="0" sz="1350" spc="-5">
                <a:latin typeface="Times New Roman"/>
                <a:cs typeface="Times New Roman"/>
              </a:rPr>
              <a:t>) |</a:t>
            </a:r>
            <a:endParaRPr sz="1350">
              <a:latin typeface="Times New Roman"/>
              <a:cs typeface="Times New Roman"/>
            </a:endParaRPr>
          </a:p>
        </p:txBody>
      </p:sp>
      <p:sp>
        <p:nvSpPr>
          <p:cNvPr id="27" name="object 27"/>
          <p:cNvSpPr txBox="1"/>
          <p:nvPr/>
        </p:nvSpPr>
        <p:spPr>
          <a:xfrm>
            <a:off x="2534920" y="4073465"/>
            <a:ext cx="1630045" cy="229870"/>
          </a:xfrm>
          <a:prstGeom prst="rect">
            <a:avLst/>
          </a:prstGeom>
        </p:spPr>
        <p:txBody>
          <a:bodyPr wrap="square" lIns="0" tIns="11430" rIns="0" bIns="0" rtlCol="0" vert="horz">
            <a:spAutoFit/>
          </a:bodyPr>
          <a:lstStyle/>
          <a:p>
            <a:pPr marL="25400">
              <a:lnSpc>
                <a:spcPct val="100000"/>
              </a:lnSpc>
              <a:spcBef>
                <a:spcPts val="90"/>
              </a:spcBef>
            </a:pPr>
            <a:r>
              <a:rPr dirty="0" sz="1200" spc="-5">
                <a:solidFill>
                  <a:srgbClr val="FF0000"/>
                </a:solidFill>
                <a:latin typeface="Tahoma"/>
                <a:cs typeface="Tahoma"/>
              </a:rPr>
              <a:t>Thus, at </a:t>
            </a:r>
            <a:r>
              <a:rPr dirty="0" sz="1200">
                <a:solidFill>
                  <a:srgbClr val="FF0000"/>
                </a:solidFill>
                <a:latin typeface="Tahoma"/>
                <a:cs typeface="Tahoma"/>
              </a:rPr>
              <a:t>a </a:t>
            </a:r>
            <a:r>
              <a:rPr dirty="0" sz="1200" spc="-5">
                <a:solidFill>
                  <a:srgbClr val="FF0000"/>
                </a:solidFill>
                <a:latin typeface="Tahoma"/>
                <a:cs typeface="Tahoma"/>
              </a:rPr>
              <a:t>minimum:</a:t>
            </a:r>
            <a:r>
              <a:rPr dirty="0" sz="1200" spc="265">
                <a:solidFill>
                  <a:srgbClr val="FF0000"/>
                </a:solidFill>
                <a:latin typeface="Tahoma"/>
                <a:cs typeface="Tahoma"/>
              </a:rPr>
              <a:t> </a:t>
            </a:r>
            <a:r>
              <a:rPr dirty="0" baseline="8230" sz="2025" spc="-7" b="1">
                <a:latin typeface="Times New Roman"/>
                <a:cs typeface="Times New Roman"/>
              </a:rPr>
              <a:t>c</a:t>
            </a:r>
            <a:endParaRPr baseline="8230" sz="2025">
              <a:latin typeface="Times New Roman"/>
              <a:cs typeface="Times New Roman"/>
            </a:endParaRPr>
          </a:p>
        </p:txBody>
      </p:sp>
      <p:sp>
        <p:nvSpPr>
          <p:cNvPr id="28" name="object 28"/>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9" name="object 29"/>
          <p:cNvSpPr txBox="1"/>
          <p:nvPr/>
        </p:nvSpPr>
        <p:spPr>
          <a:xfrm>
            <a:off x="1760220" y="8654286"/>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0" name="object 30"/>
          <p:cNvSpPr txBox="1"/>
          <p:nvPr/>
        </p:nvSpPr>
        <p:spPr>
          <a:xfrm>
            <a:off x="4424171" y="8654286"/>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30</a:t>
            </a:r>
            <a:endParaRPr sz="600">
              <a:latin typeface="Tahoma"/>
              <a:cs typeface="Tahoma"/>
            </a:endParaRPr>
          </a:p>
        </p:txBody>
      </p:sp>
      <p:sp>
        <p:nvSpPr>
          <p:cNvPr id="31" name="object 31"/>
          <p:cNvSpPr txBox="1"/>
          <p:nvPr/>
        </p:nvSpPr>
        <p:spPr>
          <a:xfrm>
            <a:off x="2239517" y="5411216"/>
            <a:ext cx="3228340" cy="553720"/>
          </a:xfrm>
          <a:prstGeom prst="rect">
            <a:avLst/>
          </a:prstGeom>
        </p:spPr>
        <p:txBody>
          <a:bodyPr wrap="square" lIns="0" tIns="12700" rIns="0" bIns="0" rtlCol="0" vert="horz">
            <a:spAutoFit/>
          </a:bodyPr>
          <a:lstStyle/>
          <a:p>
            <a:pPr>
              <a:lnSpc>
                <a:spcPct val="100000"/>
              </a:lnSpc>
              <a:spcBef>
                <a:spcPts val="100"/>
              </a:spcBef>
            </a:pPr>
            <a:r>
              <a:rPr dirty="0" sz="2200" spc="-5">
                <a:solidFill>
                  <a:srgbClr val="006500"/>
                </a:solidFill>
                <a:latin typeface="Tahoma"/>
                <a:cs typeface="Tahoma"/>
              </a:rPr>
              <a:t>At the minimum</a:t>
            </a:r>
            <a:r>
              <a:rPr dirty="0" sz="2200" spc="-55">
                <a:solidFill>
                  <a:srgbClr val="006500"/>
                </a:solidFill>
                <a:latin typeface="Tahoma"/>
                <a:cs typeface="Tahoma"/>
              </a:rPr>
              <a:t> </a:t>
            </a:r>
            <a:r>
              <a:rPr dirty="0" sz="2200" spc="-5">
                <a:solidFill>
                  <a:srgbClr val="006500"/>
                </a:solidFill>
                <a:latin typeface="Tahoma"/>
                <a:cs typeface="Tahoma"/>
              </a:rPr>
              <a:t>distortion</a:t>
            </a:r>
            <a:endParaRPr sz="2200">
              <a:latin typeface="Tahoma"/>
              <a:cs typeface="Tahoma"/>
            </a:endParaRPr>
          </a:p>
          <a:p>
            <a:pPr algn="ctr" marR="471170">
              <a:lnSpc>
                <a:spcPct val="100000"/>
              </a:lnSpc>
              <a:spcBef>
                <a:spcPts val="610"/>
              </a:spcBef>
            </a:pPr>
            <a:r>
              <a:rPr dirty="0" sz="750" spc="15" i="1">
                <a:latin typeface="Times New Roman"/>
                <a:cs typeface="Times New Roman"/>
              </a:rPr>
              <a:t>R</a:t>
            </a:r>
            <a:endParaRPr sz="750">
              <a:latin typeface="Times New Roman"/>
              <a:cs typeface="Times New Roman"/>
            </a:endParaRPr>
          </a:p>
        </p:txBody>
      </p:sp>
      <p:sp>
        <p:nvSpPr>
          <p:cNvPr id="32" name="object 32"/>
          <p:cNvSpPr txBox="1"/>
          <p:nvPr/>
        </p:nvSpPr>
        <p:spPr>
          <a:xfrm>
            <a:off x="1696720" y="6130485"/>
            <a:ext cx="3954145" cy="1133475"/>
          </a:xfrm>
          <a:prstGeom prst="rect">
            <a:avLst/>
          </a:prstGeom>
        </p:spPr>
        <p:txBody>
          <a:bodyPr wrap="square" lIns="0" tIns="42544" rIns="0" bIns="0" rtlCol="0" vert="horz">
            <a:spAutoFit/>
          </a:bodyPr>
          <a:lstStyle/>
          <a:p>
            <a:pPr algn="ctr" marR="104775">
              <a:lnSpc>
                <a:spcPct val="100000"/>
              </a:lnSpc>
              <a:spcBef>
                <a:spcPts val="334"/>
              </a:spcBef>
            </a:pPr>
            <a:r>
              <a:rPr dirty="0" sz="750" spc="15" i="1">
                <a:latin typeface="Times New Roman"/>
                <a:cs typeface="Times New Roman"/>
              </a:rPr>
              <a:t>i</a:t>
            </a:r>
            <a:r>
              <a:rPr dirty="0" sz="750" spc="15">
                <a:latin typeface="Symbol"/>
                <a:cs typeface="Symbol"/>
              </a:rPr>
              <a:t></a:t>
            </a:r>
            <a:r>
              <a:rPr dirty="0" sz="750" spc="15">
                <a:latin typeface="Times New Roman"/>
                <a:cs typeface="Times New Roman"/>
              </a:rPr>
              <a:t>1</a:t>
            </a:r>
            <a:endParaRPr sz="750">
              <a:latin typeface="Times New Roman"/>
              <a:cs typeface="Times New Roman"/>
            </a:endParaRPr>
          </a:p>
          <a:p>
            <a:pPr marL="25400" marR="101600">
              <a:lnSpc>
                <a:spcPts val="1430"/>
              </a:lnSpc>
              <a:spcBef>
                <a:spcPts val="455"/>
              </a:spcBef>
            </a:pPr>
            <a:r>
              <a:rPr dirty="0" sz="1200" spc="-5">
                <a:solidFill>
                  <a:srgbClr val="008000"/>
                </a:solidFill>
                <a:latin typeface="Tahoma"/>
                <a:cs typeface="Tahoma"/>
              </a:rPr>
              <a:t>What properties must centers </a:t>
            </a:r>
            <a:r>
              <a:rPr dirty="0" sz="1250" spc="-35" b="1" i="1">
                <a:solidFill>
                  <a:srgbClr val="008000"/>
                </a:solidFill>
                <a:latin typeface="Tahoma"/>
                <a:cs typeface="Tahoma"/>
              </a:rPr>
              <a:t>c</a:t>
            </a:r>
            <a:r>
              <a:rPr dirty="0" baseline="-19607" sz="1275" spc="-52" i="1">
                <a:solidFill>
                  <a:srgbClr val="008000"/>
                </a:solidFill>
                <a:latin typeface="Tahoma"/>
                <a:cs typeface="Tahoma"/>
              </a:rPr>
              <a:t>1 </a:t>
            </a:r>
            <a:r>
              <a:rPr dirty="0" sz="1200">
                <a:solidFill>
                  <a:srgbClr val="008000"/>
                </a:solidFill>
                <a:latin typeface="Tahoma"/>
                <a:cs typeface="Tahoma"/>
              </a:rPr>
              <a:t>, </a:t>
            </a:r>
            <a:r>
              <a:rPr dirty="0" sz="1250" spc="-35" b="1" i="1">
                <a:solidFill>
                  <a:srgbClr val="008000"/>
                </a:solidFill>
                <a:latin typeface="Tahoma"/>
                <a:cs typeface="Tahoma"/>
              </a:rPr>
              <a:t>c</a:t>
            </a:r>
            <a:r>
              <a:rPr dirty="0" baseline="-19607" sz="1275" spc="-52" i="1">
                <a:solidFill>
                  <a:srgbClr val="008000"/>
                </a:solidFill>
                <a:latin typeface="Tahoma"/>
                <a:cs typeface="Tahoma"/>
              </a:rPr>
              <a:t>2 </a:t>
            </a:r>
            <a:r>
              <a:rPr dirty="0" sz="1200">
                <a:solidFill>
                  <a:srgbClr val="008000"/>
                </a:solidFill>
                <a:latin typeface="Tahoma"/>
                <a:cs typeface="Tahoma"/>
              </a:rPr>
              <a:t>, </a:t>
            </a:r>
            <a:r>
              <a:rPr dirty="0" sz="1200" spc="-5">
                <a:solidFill>
                  <a:srgbClr val="008000"/>
                </a:solidFill>
                <a:latin typeface="Tahoma"/>
                <a:cs typeface="Tahoma"/>
              </a:rPr>
              <a:t>… </a:t>
            </a:r>
            <a:r>
              <a:rPr dirty="0" sz="1200">
                <a:solidFill>
                  <a:srgbClr val="008000"/>
                </a:solidFill>
                <a:latin typeface="Tahoma"/>
                <a:cs typeface="Tahoma"/>
              </a:rPr>
              <a:t>, </a:t>
            </a:r>
            <a:r>
              <a:rPr dirty="0" sz="1250" spc="-30" b="1" i="1">
                <a:solidFill>
                  <a:srgbClr val="008000"/>
                </a:solidFill>
                <a:latin typeface="Tahoma"/>
                <a:cs typeface="Tahoma"/>
              </a:rPr>
              <a:t>c</a:t>
            </a:r>
            <a:r>
              <a:rPr dirty="0" baseline="-19607" sz="1275" spc="-44" i="1">
                <a:solidFill>
                  <a:srgbClr val="008000"/>
                </a:solidFill>
                <a:latin typeface="Tahoma"/>
                <a:cs typeface="Tahoma"/>
              </a:rPr>
              <a:t>k </a:t>
            </a:r>
            <a:r>
              <a:rPr dirty="0" sz="1200" spc="-5">
                <a:solidFill>
                  <a:srgbClr val="008000"/>
                </a:solidFill>
                <a:latin typeface="Tahoma"/>
                <a:cs typeface="Tahoma"/>
              </a:rPr>
              <a:t>have when  distortion is</a:t>
            </a:r>
            <a:r>
              <a:rPr dirty="0" sz="1200">
                <a:solidFill>
                  <a:srgbClr val="008000"/>
                </a:solidFill>
                <a:latin typeface="Tahoma"/>
                <a:cs typeface="Tahoma"/>
              </a:rPr>
              <a:t> </a:t>
            </a:r>
            <a:r>
              <a:rPr dirty="0" sz="1200" spc="-5">
                <a:solidFill>
                  <a:srgbClr val="008000"/>
                </a:solidFill>
                <a:latin typeface="Tahoma"/>
                <a:cs typeface="Tahoma"/>
              </a:rPr>
              <a:t>minimized?</a:t>
            </a:r>
            <a:endParaRPr sz="1200">
              <a:latin typeface="Tahoma"/>
              <a:cs typeface="Tahoma"/>
            </a:endParaRPr>
          </a:p>
          <a:p>
            <a:pPr marL="273685" indent="-248920">
              <a:lnSpc>
                <a:spcPct val="100000"/>
              </a:lnSpc>
              <a:spcBef>
                <a:spcPts val="630"/>
              </a:spcBef>
              <a:buSzPct val="96000"/>
              <a:buFont typeface="Tahoma"/>
              <a:buAutoNum type="arabicParenBoth"/>
              <a:tabLst>
                <a:tab pos="274320" algn="l"/>
              </a:tabLst>
            </a:pPr>
            <a:r>
              <a:rPr dirty="0" sz="1250" spc="-25" b="1" i="1">
                <a:solidFill>
                  <a:srgbClr val="3333CC"/>
                </a:solidFill>
                <a:latin typeface="Tahoma"/>
                <a:cs typeface="Tahoma"/>
              </a:rPr>
              <a:t>x</a:t>
            </a:r>
            <a:r>
              <a:rPr dirty="0" baseline="-19607" sz="1275" spc="-37" i="1">
                <a:solidFill>
                  <a:srgbClr val="3333CC"/>
                </a:solidFill>
                <a:latin typeface="Tahoma"/>
                <a:cs typeface="Tahoma"/>
              </a:rPr>
              <a:t>i </a:t>
            </a:r>
            <a:r>
              <a:rPr dirty="0" sz="1200" spc="-5">
                <a:solidFill>
                  <a:srgbClr val="3333CC"/>
                </a:solidFill>
                <a:latin typeface="Tahoma"/>
                <a:cs typeface="Tahoma"/>
              </a:rPr>
              <a:t>must be encoded </a:t>
            </a:r>
            <a:r>
              <a:rPr dirty="0" sz="1200">
                <a:solidFill>
                  <a:srgbClr val="3333CC"/>
                </a:solidFill>
                <a:latin typeface="Tahoma"/>
                <a:cs typeface="Tahoma"/>
              </a:rPr>
              <a:t>by </a:t>
            </a:r>
            <a:r>
              <a:rPr dirty="0" sz="1200" spc="-5">
                <a:solidFill>
                  <a:srgbClr val="3333CC"/>
                </a:solidFill>
                <a:latin typeface="Tahoma"/>
                <a:cs typeface="Tahoma"/>
              </a:rPr>
              <a:t>its nearest</a:t>
            </a:r>
            <a:r>
              <a:rPr dirty="0" sz="1200" spc="35">
                <a:solidFill>
                  <a:srgbClr val="3333CC"/>
                </a:solidFill>
                <a:latin typeface="Tahoma"/>
                <a:cs typeface="Tahoma"/>
              </a:rPr>
              <a:t> </a:t>
            </a:r>
            <a:r>
              <a:rPr dirty="0" sz="1200" spc="-5">
                <a:solidFill>
                  <a:srgbClr val="3333CC"/>
                </a:solidFill>
                <a:latin typeface="Tahoma"/>
                <a:cs typeface="Tahoma"/>
              </a:rPr>
              <a:t>center</a:t>
            </a:r>
            <a:endParaRPr sz="1200">
              <a:latin typeface="Tahoma"/>
              <a:cs typeface="Tahoma"/>
            </a:endParaRPr>
          </a:p>
          <a:p>
            <a:pPr marL="273050" indent="-248285">
              <a:lnSpc>
                <a:spcPct val="100000"/>
              </a:lnSpc>
              <a:spcBef>
                <a:spcPts val="705"/>
              </a:spcBef>
              <a:buAutoNum type="arabicParenBoth"/>
              <a:tabLst>
                <a:tab pos="273685" algn="l"/>
              </a:tabLst>
            </a:pPr>
            <a:r>
              <a:rPr dirty="0" sz="1200" spc="-5">
                <a:solidFill>
                  <a:srgbClr val="FF0000"/>
                </a:solidFill>
                <a:latin typeface="Tahoma"/>
                <a:cs typeface="Tahoma"/>
              </a:rPr>
              <a:t>Each Center must be at the centroid of points it</a:t>
            </a:r>
            <a:r>
              <a:rPr dirty="0" sz="1200" spc="35">
                <a:solidFill>
                  <a:srgbClr val="FF0000"/>
                </a:solidFill>
                <a:latin typeface="Tahoma"/>
                <a:cs typeface="Tahoma"/>
              </a:rPr>
              <a:t> </a:t>
            </a:r>
            <a:r>
              <a:rPr dirty="0" sz="1200" spc="-5">
                <a:solidFill>
                  <a:srgbClr val="FF0000"/>
                </a:solidFill>
                <a:latin typeface="Tahoma"/>
                <a:cs typeface="Tahoma"/>
              </a:rPr>
              <a:t>owns.</a:t>
            </a:r>
            <a:endParaRPr sz="1200">
              <a:latin typeface="Tahoma"/>
              <a:cs typeface="Tahoma"/>
            </a:endParaRPr>
          </a:p>
        </p:txBody>
      </p:sp>
      <p:sp>
        <p:nvSpPr>
          <p:cNvPr id="33" name="object 33"/>
          <p:cNvSpPr txBox="1"/>
          <p:nvPr/>
        </p:nvSpPr>
        <p:spPr>
          <a:xfrm>
            <a:off x="4728717" y="5845879"/>
            <a:ext cx="178435" cy="229870"/>
          </a:xfrm>
          <a:prstGeom prst="rect">
            <a:avLst/>
          </a:prstGeom>
        </p:spPr>
        <p:txBody>
          <a:bodyPr wrap="square" lIns="0" tIns="11430" rIns="0" bIns="0" rtlCol="0" vert="horz">
            <a:spAutoFit/>
          </a:bodyPr>
          <a:lstStyle/>
          <a:p>
            <a:pPr marL="25400">
              <a:lnSpc>
                <a:spcPct val="100000"/>
              </a:lnSpc>
              <a:spcBef>
                <a:spcPts val="90"/>
              </a:spcBef>
            </a:pPr>
            <a:r>
              <a:rPr dirty="0" baseline="-24691" sz="2025" spc="52">
                <a:latin typeface="Times New Roman"/>
                <a:cs typeface="Times New Roman"/>
              </a:rPr>
              <a:t>)</a:t>
            </a:r>
            <a:r>
              <a:rPr dirty="0" sz="750" spc="35">
                <a:latin typeface="Times New Roman"/>
                <a:cs typeface="Times New Roman"/>
              </a:rPr>
              <a:t>2</a:t>
            </a:r>
            <a:endParaRPr sz="750">
              <a:latin typeface="Times New Roman"/>
              <a:cs typeface="Times New Roman"/>
            </a:endParaRPr>
          </a:p>
        </p:txBody>
      </p:sp>
      <p:sp>
        <p:nvSpPr>
          <p:cNvPr id="34" name="object 34"/>
          <p:cNvSpPr txBox="1"/>
          <p:nvPr/>
        </p:nvSpPr>
        <p:spPr>
          <a:xfrm>
            <a:off x="3852417" y="6035733"/>
            <a:ext cx="920115" cy="144780"/>
          </a:xfrm>
          <a:prstGeom prst="rect">
            <a:avLst/>
          </a:prstGeom>
        </p:spPr>
        <p:txBody>
          <a:bodyPr wrap="square" lIns="0" tIns="16510" rIns="0" bIns="0" rtlCol="0" vert="horz">
            <a:spAutoFit/>
          </a:bodyPr>
          <a:lstStyle/>
          <a:p>
            <a:pPr marL="25400">
              <a:lnSpc>
                <a:spcPct val="100000"/>
              </a:lnSpc>
              <a:spcBef>
                <a:spcPts val="130"/>
              </a:spcBef>
              <a:tabLst>
                <a:tab pos="302895" algn="l"/>
              </a:tabLst>
            </a:pPr>
            <a:r>
              <a:rPr dirty="0" sz="750" spc="5" i="1">
                <a:latin typeface="Times New Roman"/>
                <a:cs typeface="Times New Roman"/>
              </a:rPr>
              <a:t>i	</a:t>
            </a:r>
            <a:r>
              <a:rPr dirty="0" sz="750" spc="30">
                <a:latin typeface="Times New Roman"/>
                <a:cs typeface="Times New Roman"/>
              </a:rPr>
              <a:t>ENCODE(</a:t>
            </a:r>
            <a:r>
              <a:rPr dirty="0" sz="750" spc="30" b="1">
                <a:latin typeface="Times New Roman"/>
                <a:cs typeface="Times New Roman"/>
              </a:rPr>
              <a:t>x</a:t>
            </a:r>
            <a:r>
              <a:rPr dirty="0" baseline="-20202" sz="825" spc="44" i="1">
                <a:latin typeface="Times New Roman"/>
                <a:cs typeface="Times New Roman"/>
              </a:rPr>
              <a:t>i</a:t>
            </a:r>
            <a:r>
              <a:rPr dirty="0" baseline="-20202" sz="825" spc="-15" i="1">
                <a:latin typeface="Times New Roman"/>
                <a:cs typeface="Times New Roman"/>
              </a:rPr>
              <a:t> </a:t>
            </a:r>
            <a:r>
              <a:rPr dirty="0" sz="750" spc="10">
                <a:latin typeface="Times New Roman"/>
                <a:cs typeface="Times New Roman"/>
              </a:rPr>
              <a:t>)</a:t>
            </a:r>
            <a:endParaRPr sz="750">
              <a:latin typeface="Times New Roman"/>
              <a:cs typeface="Times New Roman"/>
            </a:endParaRPr>
          </a:p>
        </p:txBody>
      </p:sp>
      <p:sp>
        <p:nvSpPr>
          <p:cNvPr id="35" name="object 35"/>
          <p:cNvSpPr txBox="1"/>
          <p:nvPr/>
        </p:nvSpPr>
        <p:spPr>
          <a:xfrm>
            <a:off x="2629391" y="5836894"/>
            <a:ext cx="1557020" cy="332105"/>
          </a:xfrm>
          <a:prstGeom prst="rect">
            <a:avLst/>
          </a:prstGeom>
        </p:spPr>
        <p:txBody>
          <a:bodyPr wrap="square" lIns="0" tIns="13970" rIns="0" bIns="0" rtlCol="0" vert="horz">
            <a:spAutoFit/>
          </a:bodyPr>
          <a:lstStyle/>
          <a:p>
            <a:pPr marL="25400">
              <a:lnSpc>
                <a:spcPct val="100000"/>
              </a:lnSpc>
              <a:spcBef>
                <a:spcPts val="110"/>
              </a:spcBef>
            </a:pPr>
            <a:r>
              <a:rPr dirty="0" sz="1350" spc="-5">
                <a:latin typeface="Times New Roman"/>
                <a:cs typeface="Times New Roman"/>
              </a:rPr>
              <a:t>Distortion </a:t>
            </a:r>
            <a:r>
              <a:rPr dirty="0" sz="1350" spc="-5">
                <a:latin typeface="Symbol"/>
                <a:cs typeface="Symbol"/>
              </a:rPr>
              <a:t></a:t>
            </a:r>
            <a:r>
              <a:rPr dirty="0" sz="1350" spc="-5">
                <a:latin typeface="Times New Roman"/>
                <a:cs typeface="Times New Roman"/>
              </a:rPr>
              <a:t> </a:t>
            </a:r>
            <a:r>
              <a:rPr dirty="0" baseline="-8333" sz="3000" spc="89">
                <a:latin typeface="Symbol"/>
                <a:cs typeface="Symbol"/>
              </a:rPr>
              <a:t></a:t>
            </a:r>
            <a:r>
              <a:rPr dirty="0" sz="1350" spc="60">
                <a:latin typeface="Times New Roman"/>
                <a:cs typeface="Times New Roman"/>
              </a:rPr>
              <a:t>(</a:t>
            </a:r>
            <a:r>
              <a:rPr dirty="0" sz="1350" spc="60" b="1">
                <a:latin typeface="Times New Roman"/>
                <a:cs typeface="Times New Roman"/>
              </a:rPr>
              <a:t>x </a:t>
            </a:r>
            <a:r>
              <a:rPr dirty="0" sz="1350" spc="-5">
                <a:latin typeface="Symbol"/>
                <a:cs typeface="Symbol"/>
              </a:rPr>
              <a:t></a:t>
            </a:r>
            <a:r>
              <a:rPr dirty="0" sz="1350" spc="30">
                <a:latin typeface="Times New Roman"/>
                <a:cs typeface="Times New Roman"/>
              </a:rPr>
              <a:t> </a:t>
            </a:r>
            <a:r>
              <a:rPr dirty="0" sz="1350" spc="-5" b="1">
                <a:latin typeface="Times New Roman"/>
                <a:cs typeface="Times New Roman"/>
              </a:rPr>
              <a:t>c</a:t>
            </a:r>
            <a:endParaRPr sz="1350">
              <a:latin typeface="Times New Roman"/>
              <a:cs typeface="Times New Roman"/>
            </a:endParaRPr>
          </a:p>
        </p:txBody>
      </p:sp>
      <p:sp>
        <p:nvSpPr>
          <p:cNvPr id="36" name="object 36"/>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7" name="object 37"/>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4211955" cy="116839"/>
          </a:xfrm>
          <a:prstGeom prst="rect">
            <a:avLst/>
          </a:prstGeom>
        </p:spPr>
        <p:txBody>
          <a:bodyPr wrap="square" lIns="0" tIns="12700" rIns="0" bIns="0" rtlCol="0" vert="horz">
            <a:spAutoFit/>
          </a:bodyPr>
          <a:lstStyle/>
          <a:p>
            <a:pPr>
              <a:lnSpc>
                <a:spcPct val="100000"/>
              </a:lnSpc>
              <a:spcBef>
                <a:spcPts val="100"/>
              </a:spcBef>
              <a:tabLst>
                <a:tab pos="266382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K-means and Hierarchical Clustering: Slide</a:t>
            </a:r>
            <a:r>
              <a:rPr dirty="0" sz="600" spc="30">
                <a:latin typeface="Tahoma"/>
                <a:cs typeface="Tahoma"/>
              </a:rPr>
              <a:t> </a:t>
            </a:r>
            <a:r>
              <a:rPr dirty="0" sz="600">
                <a:latin typeface="Tahoma"/>
                <a:cs typeface="Tahoma"/>
              </a:rPr>
              <a:t>31</a:t>
            </a:r>
            <a:endParaRPr sz="600">
              <a:latin typeface="Tahoma"/>
              <a:cs typeface="Tahoma"/>
            </a:endParaRPr>
          </a:p>
        </p:txBody>
      </p:sp>
      <p:sp>
        <p:nvSpPr>
          <p:cNvPr id="3" name="object 3"/>
          <p:cNvSpPr txBox="1"/>
          <p:nvPr/>
        </p:nvSpPr>
        <p:spPr>
          <a:xfrm>
            <a:off x="1863089" y="1295654"/>
            <a:ext cx="3981450" cy="492125"/>
          </a:xfrm>
          <a:prstGeom prst="rect">
            <a:avLst/>
          </a:prstGeom>
        </p:spPr>
        <p:txBody>
          <a:bodyPr wrap="square" lIns="0" tIns="12700" rIns="0" bIns="0" rtlCol="0" vert="horz">
            <a:spAutoFit/>
          </a:bodyPr>
          <a:lstStyle/>
          <a:p>
            <a:pPr>
              <a:lnSpc>
                <a:spcPct val="100000"/>
              </a:lnSpc>
              <a:spcBef>
                <a:spcPts val="100"/>
              </a:spcBef>
            </a:pPr>
            <a:r>
              <a:rPr dirty="0" sz="1800" spc="-5">
                <a:solidFill>
                  <a:srgbClr val="006500"/>
                </a:solidFill>
                <a:latin typeface="Tahoma"/>
                <a:cs typeface="Tahoma"/>
              </a:rPr>
              <a:t>Improving </a:t>
            </a:r>
            <a:r>
              <a:rPr dirty="0" sz="1800">
                <a:solidFill>
                  <a:srgbClr val="006500"/>
                </a:solidFill>
                <a:latin typeface="Tahoma"/>
                <a:cs typeface="Tahoma"/>
              </a:rPr>
              <a:t>a </a:t>
            </a:r>
            <a:r>
              <a:rPr dirty="0" sz="1800" spc="-5">
                <a:solidFill>
                  <a:srgbClr val="006500"/>
                </a:solidFill>
                <a:latin typeface="Tahoma"/>
                <a:cs typeface="Tahoma"/>
              </a:rPr>
              <a:t>suboptimal</a:t>
            </a:r>
            <a:r>
              <a:rPr dirty="0" sz="1800" spc="50">
                <a:solidFill>
                  <a:srgbClr val="006500"/>
                </a:solidFill>
                <a:latin typeface="Tahoma"/>
                <a:cs typeface="Tahoma"/>
              </a:rPr>
              <a:t> </a:t>
            </a:r>
            <a:r>
              <a:rPr dirty="0" sz="1800" spc="-5">
                <a:solidFill>
                  <a:srgbClr val="006500"/>
                </a:solidFill>
                <a:latin typeface="Tahoma"/>
                <a:cs typeface="Tahoma"/>
              </a:rPr>
              <a:t>configuration…</a:t>
            </a:r>
            <a:endParaRPr sz="1800">
              <a:latin typeface="Tahoma"/>
              <a:cs typeface="Tahoma"/>
            </a:endParaRPr>
          </a:p>
          <a:p>
            <a:pPr algn="ctr" marR="472440">
              <a:lnSpc>
                <a:spcPct val="100000"/>
              </a:lnSpc>
              <a:spcBef>
                <a:spcPts val="605"/>
              </a:spcBef>
            </a:pPr>
            <a:r>
              <a:rPr dirty="0" sz="750" spc="15" i="1">
                <a:latin typeface="Times New Roman"/>
                <a:cs typeface="Times New Roman"/>
              </a:rPr>
              <a:t>R</a:t>
            </a:r>
            <a:endParaRPr sz="750">
              <a:latin typeface="Times New Roman"/>
              <a:cs typeface="Times New Roman"/>
            </a:endParaRPr>
          </a:p>
        </p:txBody>
      </p:sp>
      <p:sp>
        <p:nvSpPr>
          <p:cNvPr id="4" name="object 4"/>
          <p:cNvSpPr txBox="1"/>
          <p:nvPr/>
        </p:nvSpPr>
        <p:spPr>
          <a:xfrm>
            <a:off x="1696720" y="1953199"/>
            <a:ext cx="4391660" cy="2413635"/>
          </a:xfrm>
          <a:prstGeom prst="rect">
            <a:avLst/>
          </a:prstGeom>
        </p:spPr>
        <p:txBody>
          <a:bodyPr wrap="square" lIns="0" tIns="42544" rIns="0" bIns="0" rtlCol="0" vert="horz">
            <a:spAutoFit/>
          </a:bodyPr>
          <a:lstStyle/>
          <a:p>
            <a:pPr algn="ctr" marR="542290">
              <a:lnSpc>
                <a:spcPct val="100000"/>
              </a:lnSpc>
              <a:spcBef>
                <a:spcPts val="334"/>
              </a:spcBef>
            </a:pPr>
            <a:r>
              <a:rPr dirty="0" sz="750" spc="15" i="1">
                <a:latin typeface="Times New Roman"/>
                <a:cs typeface="Times New Roman"/>
              </a:rPr>
              <a:t>i</a:t>
            </a:r>
            <a:r>
              <a:rPr dirty="0" sz="750" spc="15">
                <a:latin typeface="Symbol"/>
                <a:cs typeface="Symbol"/>
              </a:rPr>
              <a:t></a:t>
            </a:r>
            <a:r>
              <a:rPr dirty="0" sz="750" spc="15">
                <a:latin typeface="Times New Roman"/>
                <a:cs typeface="Times New Roman"/>
              </a:rPr>
              <a:t>1</a:t>
            </a:r>
            <a:endParaRPr sz="750">
              <a:latin typeface="Times New Roman"/>
              <a:cs typeface="Times New Roman"/>
            </a:endParaRPr>
          </a:p>
          <a:p>
            <a:pPr marL="25400">
              <a:lnSpc>
                <a:spcPts val="1490"/>
              </a:lnSpc>
              <a:spcBef>
                <a:spcPts val="350"/>
              </a:spcBef>
            </a:pPr>
            <a:r>
              <a:rPr dirty="0" sz="1200" spc="-5">
                <a:solidFill>
                  <a:srgbClr val="008000"/>
                </a:solidFill>
                <a:latin typeface="Tahoma"/>
                <a:cs typeface="Tahoma"/>
              </a:rPr>
              <a:t>What properties can be changed for centers </a:t>
            </a:r>
            <a:r>
              <a:rPr dirty="0" sz="1250" spc="-35" b="1" i="1">
                <a:solidFill>
                  <a:srgbClr val="008000"/>
                </a:solidFill>
                <a:latin typeface="Tahoma"/>
                <a:cs typeface="Tahoma"/>
              </a:rPr>
              <a:t>c</a:t>
            </a:r>
            <a:r>
              <a:rPr dirty="0" baseline="-19607" sz="1275" spc="-52" i="1">
                <a:solidFill>
                  <a:srgbClr val="008000"/>
                </a:solidFill>
                <a:latin typeface="Tahoma"/>
                <a:cs typeface="Tahoma"/>
              </a:rPr>
              <a:t>1 </a:t>
            </a:r>
            <a:r>
              <a:rPr dirty="0" sz="1200">
                <a:solidFill>
                  <a:srgbClr val="008000"/>
                </a:solidFill>
                <a:latin typeface="Tahoma"/>
                <a:cs typeface="Tahoma"/>
              </a:rPr>
              <a:t>, </a:t>
            </a:r>
            <a:r>
              <a:rPr dirty="0" sz="1250" spc="-35" b="1" i="1">
                <a:solidFill>
                  <a:srgbClr val="008000"/>
                </a:solidFill>
                <a:latin typeface="Tahoma"/>
                <a:cs typeface="Tahoma"/>
              </a:rPr>
              <a:t>c</a:t>
            </a:r>
            <a:r>
              <a:rPr dirty="0" baseline="-19607" sz="1275" spc="-52" i="1">
                <a:solidFill>
                  <a:srgbClr val="008000"/>
                </a:solidFill>
                <a:latin typeface="Tahoma"/>
                <a:cs typeface="Tahoma"/>
              </a:rPr>
              <a:t>2 </a:t>
            </a:r>
            <a:r>
              <a:rPr dirty="0" sz="1200">
                <a:solidFill>
                  <a:srgbClr val="008000"/>
                </a:solidFill>
                <a:latin typeface="Tahoma"/>
                <a:cs typeface="Tahoma"/>
              </a:rPr>
              <a:t>, </a:t>
            </a:r>
            <a:r>
              <a:rPr dirty="0" sz="1200" spc="-5">
                <a:solidFill>
                  <a:srgbClr val="008000"/>
                </a:solidFill>
                <a:latin typeface="Tahoma"/>
                <a:cs typeface="Tahoma"/>
              </a:rPr>
              <a:t>… </a:t>
            </a:r>
            <a:r>
              <a:rPr dirty="0" sz="1200">
                <a:solidFill>
                  <a:srgbClr val="008000"/>
                </a:solidFill>
                <a:latin typeface="Tahoma"/>
                <a:cs typeface="Tahoma"/>
              </a:rPr>
              <a:t>,</a:t>
            </a:r>
            <a:r>
              <a:rPr dirty="0" sz="1200" spc="-140">
                <a:solidFill>
                  <a:srgbClr val="008000"/>
                </a:solidFill>
                <a:latin typeface="Tahoma"/>
                <a:cs typeface="Tahoma"/>
              </a:rPr>
              <a:t> </a:t>
            </a:r>
            <a:r>
              <a:rPr dirty="0" sz="1250" spc="-30" b="1" i="1">
                <a:solidFill>
                  <a:srgbClr val="008000"/>
                </a:solidFill>
                <a:latin typeface="Tahoma"/>
                <a:cs typeface="Tahoma"/>
              </a:rPr>
              <a:t>c</a:t>
            </a:r>
            <a:r>
              <a:rPr dirty="0" baseline="-19607" sz="1275" spc="-44" i="1">
                <a:solidFill>
                  <a:srgbClr val="008000"/>
                </a:solidFill>
                <a:latin typeface="Tahoma"/>
                <a:cs typeface="Tahoma"/>
              </a:rPr>
              <a:t>k</a:t>
            </a:r>
            <a:endParaRPr baseline="-19607" sz="1275">
              <a:latin typeface="Tahoma"/>
              <a:cs typeface="Tahoma"/>
            </a:endParaRPr>
          </a:p>
          <a:p>
            <a:pPr marL="25400">
              <a:lnSpc>
                <a:spcPts val="1430"/>
              </a:lnSpc>
            </a:pPr>
            <a:r>
              <a:rPr dirty="0" sz="1200" spc="-5">
                <a:solidFill>
                  <a:srgbClr val="008000"/>
                </a:solidFill>
                <a:latin typeface="Tahoma"/>
                <a:cs typeface="Tahoma"/>
              </a:rPr>
              <a:t>have when distortion is not</a:t>
            </a:r>
            <a:r>
              <a:rPr dirty="0" sz="1200" spc="25">
                <a:solidFill>
                  <a:srgbClr val="008000"/>
                </a:solidFill>
                <a:latin typeface="Tahoma"/>
                <a:cs typeface="Tahoma"/>
              </a:rPr>
              <a:t> </a:t>
            </a:r>
            <a:r>
              <a:rPr dirty="0" sz="1200" spc="-5">
                <a:solidFill>
                  <a:srgbClr val="008000"/>
                </a:solidFill>
                <a:latin typeface="Tahoma"/>
                <a:cs typeface="Tahoma"/>
              </a:rPr>
              <a:t>minimized?</a:t>
            </a:r>
            <a:endParaRPr sz="1200">
              <a:latin typeface="Tahoma"/>
              <a:cs typeface="Tahoma"/>
            </a:endParaRPr>
          </a:p>
          <a:p>
            <a:pPr marL="273050" indent="-248285">
              <a:lnSpc>
                <a:spcPct val="100000"/>
              </a:lnSpc>
              <a:spcBef>
                <a:spcPts val="670"/>
              </a:spcBef>
              <a:buAutoNum type="arabicParenBoth"/>
              <a:tabLst>
                <a:tab pos="273685" algn="l"/>
              </a:tabLst>
            </a:pPr>
            <a:r>
              <a:rPr dirty="0" sz="1200" spc="-5">
                <a:solidFill>
                  <a:srgbClr val="3333CC"/>
                </a:solidFill>
                <a:latin typeface="Tahoma"/>
                <a:cs typeface="Tahoma"/>
              </a:rPr>
              <a:t>Change encoding </a:t>
            </a:r>
            <a:r>
              <a:rPr dirty="0" sz="1200" spc="-10">
                <a:solidFill>
                  <a:srgbClr val="3333CC"/>
                </a:solidFill>
                <a:latin typeface="Tahoma"/>
                <a:cs typeface="Tahoma"/>
              </a:rPr>
              <a:t>so </a:t>
            </a:r>
            <a:r>
              <a:rPr dirty="0" sz="1200" spc="-5">
                <a:solidFill>
                  <a:srgbClr val="3333CC"/>
                </a:solidFill>
                <a:latin typeface="Tahoma"/>
                <a:cs typeface="Tahoma"/>
              </a:rPr>
              <a:t>that </a:t>
            </a:r>
            <a:r>
              <a:rPr dirty="0" sz="1250" spc="-25" b="1" i="1">
                <a:solidFill>
                  <a:srgbClr val="3333CC"/>
                </a:solidFill>
                <a:latin typeface="Tahoma"/>
                <a:cs typeface="Tahoma"/>
              </a:rPr>
              <a:t>x</a:t>
            </a:r>
            <a:r>
              <a:rPr dirty="0" baseline="-19607" sz="1275" spc="-37" i="1">
                <a:solidFill>
                  <a:srgbClr val="3333CC"/>
                </a:solidFill>
                <a:latin typeface="Tahoma"/>
                <a:cs typeface="Tahoma"/>
              </a:rPr>
              <a:t>i </a:t>
            </a:r>
            <a:r>
              <a:rPr dirty="0" sz="1200" spc="-5">
                <a:solidFill>
                  <a:srgbClr val="3333CC"/>
                </a:solidFill>
                <a:latin typeface="Tahoma"/>
                <a:cs typeface="Tahoma"/>
              </a:rPr>
              <a:t>is encoded by its nearest</a:t>
            </a:r>
            <a:r>
              <a:rPr dirty="0" sz="1200" spc="110">
                <a:solidFill>
                  <a:srgbClr val="3333CC"/>
                </a:solidFill>
                <a:latin typeface="Tahoma"/>
                <a:cs typeface="Tahoma"/>
              </a:rPr>
              <a:t> </a:t>
            </a:r>
            <a:r>
              <a:rPr dirty="0" sz="1200" spc="-10">
                <a:solidFill>
                  <a:srgbClr val="3333CC"/>
                </a:solidFill>
                <a:latin typeface="Tahoma"/>
                <a:cs typeface="Tahoma"/>
              </a:rPr>
              <a:t>center</a:t>
            </a:r>
            <a:endParaRPr sz="1200">
              <a:latin typeface="Tahoma"/>
              <a:cs typeface="Tahoma"/>
            </a:endParaRPr>
          </a:p>
          <a:p>
            <a:pPr marL="273050" indent="-248285">
              <a:lnSpc>
                <a:spcPct val="100000"/>
              </a:lnSpc>
              <a:spcBef>
                <a:spcPts val="705"/>
              </a:spcBef>
              <a:buAutoNum type="arabicParenBoth"/>
              <a:tabLst>
                <a:tab pos="273685" algn="l"/>
              </a:tabLst>
            </a:pPr>
            <a:r>
              <a:rPr dirty="0" sz="1200" spc="-5">
                <a:solidFill>
                  <a:srgbClr val="FF0000"/>
                </a:solidFill>
                <a:latin typeface="Tahoma"/>
                <a:cs typeface="Tahoma"/>
              </a:rPr>
              <a:t>Set each Center to the centroid of points it</a:t>
            </a:r>
            <a:r>
              <a:rPr dirty="0" sz="1200" spc="25">
                <a:solidFill>
                  <a:srgbClr val="FF0000"/>
                </a:solidFill>
                <a:latin typeface="Tahoma"/>
                <a:cs typeface="Tahoma"/>
              </a:rPr>
              <a:t> </a:t>
            </a:r>
            <a:r>
              <a:rPr dirty="0" sz="1200" spc="-10">
                <a:solidFill>
                  <a:srgbClr val="FF0000"/>
                </a:solidFill>
                <a:latin typeface="Tahoma"/>
                <a:cs typeface="Tahoma"/>
              </a:rPr>
              <a:t>owns.</a:t>
            </a:r>
            <a:endParaRPr sz="1200">
              <a:latin typeface="Tahoma"/>
              <a:cs typeface="Tahoma"/>
            </a:endParaRPr>
          </a:p>
          <a:p>
            <a:pPr marL="25400" marR="168910">
              <a:lnSpc>
                <a:spcPct val="149600"/>
              </a:lnSpc>
              <a:spcBef>
                <a:spcPts val="5"/>
              </a:spcBef>
            </a:pPr>
            <a:r>
              <a:rPr dirty="0" sz="1200" spc="-5">
                <a:latin typeface="Tahoma"/>
                <a:cs typeface="Tahoma"/>
              </a:rPr>
              <a:t>There’s </a:t>
            </a:r>
            <a:r>
              <a:rPr dirty="0" sz="1200">
                <a:latin typeface="Tahoma"/>
                <a:cs typeface="Tahoma"/>
              </a:rPr>
              <a:t>no </a:t>
            </a:r>
            <a:r>
              <a:rPr dirty="0" sz="1200" spc="-5">
                <a:latin typeface="Tahoma"/>
                <a:cs typeface="Tahoma"/>
              </a:rPr>
              <a:t>point applying either operation twice </a:t>
            </a:r>
            <a:r>
              <a:rPr dirty="0" sz="1200">
                <a:latin typeface="Tahoma"/>
                <a:cs typeface="Tahoma"/>
              </a:rPr>
              <a:t>in </a:t>
            </a:r>
            <a:r>
              <a:rPr dirty="0" sz="1200" spc="-5">
                <a:latin typeface="Tahoma"/>
                <a:cs typeface="Tahoma"/>
              </a:rPr>
              <a:t>succession.  But it can be profitable to</a:t>
            </a:r>
            <a:r>
              <a:rPr dirty="0" sz="1200" spc="20">
                <a:latin typeface="Tahoma"/>
                <a:cs typeface="Tahoma"/>
              </a:rPr>
              <a:t> </a:t>
            </a:r>
            <a:r>
              <a:rPr dirty="0" sz="1200" spc="-5">
                <a:latin typeface="Tahoma"/>
                <a:cs typeface="Tahoma"/>
              </a:rPr>
              <a:t>alternate.</a:t>
            </a:r>
            <a:endParaRPr sz="1200">
              <a:latin typeface="Tahoma"/>
              <a:cs typeface="Tahoma"/>
            </a:endParaRPr>
          </a:p>
          <a:p>
            <a:pPr marL="25400">
              <a:lnSpc>
                <a:spcPct val="100000"/>
              </a:lnSpc>
              <a:spcBef>
                <a:spcPts val="715"/>
              </a:spcBef>
            </a:pPr>
            <a:r>
              <a:rPr dirty="0" sz="1200" spc="-5">
                <a:latin typeface="Tahoma"/>
                <a:cs typeface="Tahoma"/>
              </a:rPr>
              <a:t>…And that’s K-means!</a:t>
            </a:r>
            <a:endParaRPr sz="1200">
              <a:latin typeface="Tahoma"/>
              <a:cs typeface="Tahoma"/>
            </a:endParaRPr>
          </a:p>
          <a:p>
            <a:pPr marL="574675" marR="30480" indent="41910">
              <a:lnSpc>
                <a:spcPts val="1430"/>
              </a:lnSpc>
              <a:spcBef>
                <a:spcPts val="775"/>
              </a:spcBef>
            </a:pPr>
            <a:r>
              <a:rPr dirty="0" sz="1250" spc="-30" i="1">
                <a:solidFill>
                  <a:srgbClr val="008000"/>
                </a:solidFill>
                <a:latin typeface="Tahoma"/>
                <a:cs typeface="Tahoma"/>
              </a:rPr>
              <a:t>Easy </a:t>
            </a:r>
            <a:r>
              <a:rPr dirty="0" sz="1250" spc="-25" i="1">
                <a:solidFill>
                  <a:srgbClr val="008000"/>
                </a:solidFill>
                <a:latin typeface="Tahoma"/>
                <a:cs typeface="Tahoma"/>
              </a:rPr>
              <a:t>to </a:t>
            </a:r>
            <a:r>
              <a:rPr dirty="0" sz="1250" spc="-30" i="1">
                <a:solidFill>
                  <a:srgbClr val="008000"/>
                </a:solidFill>
                <a:latin typeface="Tahoma"/>
                <a:cs typeface="Tahoma"/>
              </a:rPr>
              <a:t>prove </a:t>
            </a:r>
            <a:r>
              <a:rPr dirty="0" sz="1250" spc="-20" i="1">
                <a:solidFill>
                  <a:srgbClr val="008000"/>
                </a:solidFill>
                <a:latin typeface="Tahoma"/>
                <a:cs typeface="Tahoma"/>
              </a:rPr>
              <a:t>this </a:t>
            </a:r>
            <a:r>
              <a:rPr dirty="0" sz="1250" spc="-30" i="1">
                <a:solidFill>
                  <a:srgbClr val="008000"/>
                </a:solidFill>
                <a:latin typeface="Tahoma"/>
                <a:cs typeface="Tahoma"/>
              </a:rPr>
              <a:t>procedure </a:t>
            </a:r>
            <a:r>
              <a:rPr dirty="0" sz="1250" spc="-20" i="1">
                <a:solidFill>
                  <a:srgbClr val="008000"/>
                </a:solidFill>
                <a:latin typeface="Tahoma"/>
                <a:cs typeface="Tahoma"/>
              </a:rPr>
              <a:t>will </a:t>
            </a:r>
            <a:r>
              <a:rPr dirty="0" sz="1250" spc="-25" i="1">
                <a:solidFill>
                  <a:srgbClr val="008000"/>
                </a:solidFill>
                <a:latin typeface="Tahoma"/>
                <a:cs typeface="Tahoma"/>
              </a:rPr>
              <a:t>terminate </a:t>
            </a:r>
            <a:r>
              <a:rPr dirty="0" sz="1250" spc="-20" i="1">
                <a:solidFill>
                  <a:srgbClr val="008000"/>
                </a:solidFill>
                <a:latin typeface="Tahoma"/>
                <a:cs typeface="Tahoma"/>
              </a:rPr>
              <a:t>in </a:t>
            </a:r>
            <a:r>
              <a:rPr dirty="0" sz="1250" spc="-30" i="1">
                <a:solidFill>
                  <a:srgbClr val="008000"/>
                </a:solidFill>
                <a:latin typeface="Tahoma"/>
                <a:cs typeface="Tahoma"/>
              </a:rPr>
              <a:t>a </a:t>
            </a:r>
            <a:r>
              <a:rPr dirty="0" sz="1250" spc="-25" i="1">
                <a:solidFill>
                  <a:srgbClr val="008000"/>
                </a:solidFill>
                <a:latin typeface="Tahoma"/>
                <a:cs typeface="Tahoma"/>
              </a:rPr>
              <a:t>state at  </a:t>
            </a:r>
            <a:r>
              <a:rPr dirty="0" sz="1250" spc="-30" i="1">
                <a:solidFill>
                  <a:srgbClr val="008000"/>
                </a:solidFill>
                <a:latin typeface="Tahoma"/>
                <a:cs typeface="Tahoma"/>
              </a:rPr>
              <a:t>which </a:t>
            </a:r>
            <a:r>
              <a:rPr dirty="0" sz="1250" spc="-25" i="1">
                <a:solidFill>
                  <a:srgbClr val="008000"/>
                </a:solidFill>
                <a:latin typeface="Tahoma"/>
                <a:cs typeface="Tahoma"/>
              </a:rPr>
              <a:t>neither (1) or (2) </a:t>
            </a:r>
            <a:r>
              <a:rPr dirty="0" sz="1250" spc="-30" i="1">
                <a:solidFill>
                  <a:srgbClr val="008000"/>
                </a:solidFill>
                <a:latin typeface="Tahoma"/>
                <a:cs typeface="Tahoma"/>
              </a:rPr>
              <a:t>change </a:t>
            </a:r>
            <a:r>
              <a:rPr dirty="0" sz="1250" spc="-25" i="1">
                <a:solidFill>
                  <a:srgbClr val="008000"/>
                </a:solidFill>
                <a:latin typeface="Tahoma"/>
                <a:cs typeface="Tahoma"/>
              </a:rPr>
              <a:t>the configuration.</a:t>
            </a:r>
            <a:r>
              <a:rPr dirty="0" sz="1250" spc="75" i="1">
                <a:solidFill>
                  <a:srgbClr val="008000"/>
                </a:solidFill>
                <a:latin typeface="Tahoma"/>
                <a:cs typeface="Tahoma"/>
              </a:rPr>
              <a:t> </a:t>
            </a:r>
            <a:r>
              <a:rPr dirty="0" sz="1250" spc="-35" i="1">
                <a:solidFill>
                  <a:srgbClr val="008000"/>
                </a:solidFill>
                <a:latin typeface="Tahoma"/>
                <a:cs typeface="Tahoma"/>
              </a:rPr>
              <a:t>Why?</a:t>
            </a:r>
            <a:endParaRPr sz="1250">
              <a:latin typeface="Tahoma"/>
              <a:cs typeface="Tahoma"/>
            </a:endParaRPr>
          </a:p>
        </p:txBody>
      </p:sp>
      <p:sp>
        <p:nvSpPr>
          <p:cNvPr id="5" name="object 5"/>
          <p:cNvSpPr txBox="1"/>
          <p:nvPr/>
        </p:nvSpPr>
        <p:spPr>
          <a:xfrm>
            <a:off x="4728717" y="1668596"/>
            <a:ext cx="178435" cy="229870"/>
          </a:xfrm>
          <a:prstGeom prst="rect">
            <a:avLst/>
          </a:prstGeom>
        </p:spPr>
        <p:txBody>
          <a:bodyPr wrap="square" lIns="0" tIns="11430" rIns="0" bIns="0" rtlCol="0" vert="horz">
            <a:spAutoFit/>
          </a:bodyPr>
          <a:lstStyle/>
          <a:p>
            <a:pPr marL="25400">
              <a:lnSpc>
                <a:spcPct val="100000"/>
              </a:lnSpc>
              <a:spcBef>
                <a:spcPts val="90"/>
              </a:spcBef>
            </a:pPr>
            <a:r>
              <a:rPr dirty="0" baseline="-24691" sz="2025" spc="52">
                <a:latin typeface="Times New Roman"/>
                <a:cs typeface="Times New Roman"/>
              </a:rPr>
              <a:t>)</a:t>
            </a:r>
            <a:r>
              <a:rPr dirty="0" sz="750" spc="35">
                <a:latin typeface="Times New Roman"/>
                <a:cs typeface="Times New Roman"/>
              </a:rPr>
              <a:t>2</a:t>
            </a:r>
            <a:endParaRPr sz="750">
              <a:latin typeface="Times New Roman"/>
              <a:cs typeface="Times New Roman"/>
            </a:endParaRPr>
          </a:p>
        </p:txBody>
      </p:sp>
      <p:sp>
        <p:nvSpPr>
          <p:cNvPr id="6" name="object 6"/>
          <p:cNvSpPr txBox="1"/>
          <p:nvPr/>
        </p:nvSpPr>
        <p:spPr>
          <a:xfrm>
            <a:off x="3852417" y="1858448"/>
            <a:ext cx="920115" cy="144780"/>
          </a:xfrm>
          <a:prstGeom prst="rect">
            <a:avLst/>
          </a:prstGeom>
        </p:spPr>
        <p:txBody>
          <a:bodyPr wrap="square" lIns="0" tIns="16510" rIns="0" bIns="0" rtlCol="0" vert="horz">
            <a:spAutoFit/>
          </a:bodyPr>
          <a:lstStyle/>
          <a:p>
            <a:pPr marL="25400">
              <a:lnSpc>
                <a:spcPct val="100000"/>
              </a:lnSpc>
              <a:spcBef>
                <a:spcPts val="130"/>
              </a:spcBef>
              <a:tabLst>
                <a:tab pos="302895" algn="l"/>
              </a:tabLst>
            </a:pPr>
            <a:r>
              <a:rPr dirty="0" sz="750" spc="5" i="1">
                <a:latin typeface="Times New Roman"/>
                <a:cs typeface="Times New Roman"/>
              </a:rPr>
              <a:t>i	</a:t>
            </a:r>
            <a:r>
              <a:rPr dirty="0" sz="750" spc="30">
                <a:latin typeface="Times New Roman"/>
                <a:cs typeface="Times New Roman"/>
              </a:rPr>
              <a:t>ENCODE(</a:t>
            </a:r>
            <a:r>
              <a:rPr dirty="0" sz="750" spc="30" b="1">
                <a:latin typeface="Times New Roman"/>
                <a:cs typeface="Times New Roman"/>
              </a:rPr>
              <a:t>x</a:t>
            </a:r>
            <a:r>
              <a:rPr dirty="0" baseline="-20202" sz="825" spc="44" i="1">
                <a:latin typeface="Times New Roman"/>
                <a:cs typeface="Times New Roman"/>
              </a:rPr>
              <a:t>i</a:t>
            </a:r>
            <a:r>
              <a:rPr dirty="0" baseline="-20202" sz="825" spc="-15" i="1">
                <a:latin typeface="Times New Roman"/>
                <a:cs typeface="Times New Roman"/>
              </a:rPr>
              <a:t> </a:t>
            </a:r>
            <a:r>
              <a:rPr dirty="0" sz="750" spc="10">
                <a:latin typeface="Times New Roman"/>
                <a:cs typeface="Times New Roman"/>
              </a:rPr>
              <a:t>)</a:t>
            </a:r>
            <a:endParaRPr sz="750">
              <a:latin typeface="Times New Roman"/>
              <a:cs typeface="Times New Roman"/>
            </a:endParaRPr>
          </a:p>
        </p:txBody>
      </p:sp>
      <p:sp>
        <p:nvSpPr>
          <p:cNvPr id="7" name="object 7"/>
          <p:cNvSpPr txBox="1"/>
          <p:nvPr/>
        </p:nvSpPr>
        <p:spPr>
          <a:xfrm>
            <a:off x="2629391" y="1659610"/>
            <a:ext cx="1557020" cy="332105"/>
          </a:xfrm>
          <a:prstGeom prst="rect">
            <a:avLst/>
          </a:prstGeom>
        </p:spPr>
        <p:txBody>
          <a:bodyPr wrap="square" lIns="0" tIns="13970" rIns="0" bIns="0" rtlCol="0" vert="horz">
            <a:spAutoFit/>
          </a:bodyPr>
          <a:lstStyle/>
          <a:p>
            <a:pPr marL="25400">
              <a:lnSpc>
                <a:spcPct val="100000"/>
              </a:lnSpc>
              <a:spcBef>
                <a:spcPts val="110"/>
              </a:spcBef>
            </a:pPr>
            <a:r>
              <a:rPr dirty="0" sz="1350" spc="-5">
                <a:latin typeface="Times New Roman"/>
                <a:cs typeface="Times New Roman"/>
              </a:rPr>
              <a:t>Distortion </a:t>
            </a:r>
            <a:r>
              <a:rPr dirty="0" sz="1350" spc="-5">
                <a:latin typeface="Symbol"/>
                <a:cs typeface="Symbol"/>
              </a:rPr>
              <a:t></a:t>
            </a:r>
            <a:r>
              <a:rPr dirty="0" sz="1350" spc="-5">
                <a:latin typeface="Times New Roman"/>
                <a:cs typeface="Times New Roman"/>
              </a:rPr>
              <a:t> </a:t>
            </a:r>
            <a:r>
              <a:rPr dirty="0" baseline="-8333" sz="3000" spc="89">
                <a:latin typeface="Symbol"/>
                <a:cs typeface="Symbol"/>
              </a:rPr>
              <a:t></a:t>
            </a:r>
            <a:r>
              <a:rPr dirty="0" sz="1350" spc="60">
                <a:latin typeface="Times New Roman"/>
                <a:cs typeface="Times New Roman"/>
              </a:rPr>
              <a:t>(</a:t>
            </a:r>
            <a:r>
              <a:rPr dirty="0" sz="1350" spc="60" b="1">
                <a:latin typeface="Times New Roman"/>
                <a:cs typeface="Times New Roman"/>
              </a:rPr>
              <a:t>x </a:t>
            </a:r>
            <a:r>
              <a:rPr dirty="0" sz="1350" spc="-5">
                <a:latin typeface="Symbol"/>
                <a:cs typeface="Symbol"/>
              </a:rPr>
              <a:t></a:t>
            </a:r>
            <a:r>
              <a:rPr dirty="0" sz="1350" spc="30">
                <a:latin typeface="Times New Roman"/>
                <a:cs typeface="Times New Roman"/>
              </a:rPr>
              <a:t> </a:t>
            </a:r>
            <a:r>
              <a:rPr dirty="0" sz="1350" spc="-5" b="1">
                <a:latin typeface="Times New Roman"/>
                <a:cs typeface="Times New Roman"/>
              </a:rPr>
              <a:t>c</a:t>
            </a:r>
            <a:endParaRPr sz="1350">
              <a:latin typeface="Times New Roman"/>
              <a:cs typeface="Times New Roman"/>
            </a:endParaRPr>
          </a:p>
        </p:txBody>
      </p:sp>
      <p:sp>
        <p:nvSpPr>
          <p:cNvPr id="8" name="object 8"/>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9" name="object 9"/>
          <p:cNvSpPr txBox="1"/>
          <p:nvPr/>
        </p:nvSpPr>
        <p:spPr>
          <a:xfrm>
            <a:off x="1760220" y="8654286"/>
            <a:ext cx="4211955" cy="116839"/>
          </a:xfrm>
          <a:prstGeom prst="rect">
            <a:avLst/>
          </a:prstGeom>
        </p:spPr>
        <p:txBody>
          <a:bodyPr wrap="square" lIns="0" tIns="12700" rIns="0" bIns="0" rtlCol="0" vert="horz">
            <a:spAutoFit/>
          </a:bodyPr>
          <a:lstStyle/>
          <a:p>
            <a:pPr>
              <a:lnSpc>
                <a:spcPct val="100000"/>
              </a:lnSpc>
              <a:spcBef>
                <a:spcPts val="100"/>
              </a:spcBef>
              <a:tabLst>
                <a:tab pos="266382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K-means and Hierarchical Clustering: Slide</a:t>
            </a:r>
            <a:r>
              <a:rPr dirty="0" sz="600" spc="30">
                <a:latin typeface="Tahoma"/>
                <a:cs typeface="Tahoma"/>
              </a:rPr>
              <a:t> </a:t>
            </a:r>
            <a:r>
              <a:rPr dirty="0" sz="600">
                <a:latin typeface="Tahoma"/>
                <a:cs typeface="Tahoma"/>
              </a:rPr>
              <a:t>32</a:t>
            </a:r>
            <a:endParaRPr sz="600">
              <a:latin typeface="Tahoma"/>
              <a:cs typeface="Tahoma"/>
            </a:endParaRPr>
          </a:p>
        </p:txBody>
      </p:sp>
      <p:sp>
        <p:nvSpPr>
          <p:cNvPr id="10" name="object 10"/>
          <p:cNvSpPr txBox="1"/>
          <p:nvPr/>
        </p:nvSpPr>
        <p:spPr>
          <a:xfrm>
            <a:off x="1863089" y="5472938"/>
            <a:ext cx="3981450" cy="492125"/>
          </a:xfrm>
          <a:prstGeom prst="rect">
            <a:avLst/>
          </a:prstGeom>
        </p:spPr>
        <p:txBody>
          <a:bodyPr wrap="square" lIns="0" tIns="12700" rIns="0" bIns="0" rtlCol="0" vert="horz">
            <a:spAutoFit/>
          </a:bodyPr>
          <a:lstStyle/>
          <a:p>
            <a:pPr>
              <a:lnSpc>
                <a:spcPct val="100000"/>
              </a:lnSpc>
              <a:spcBef>
                <a:spcPts val="100"/>
              </a:spcBef>
            </a:pPr>
            <a:r>
              <a:rPr dirty="0" sz="1800" spc="-5">
                <a:solidFill>
                  <a:srgbClr val="006500"/>
                </a:solidFill>
                <a:latin typeface="Tahoma"/>
                <a:cs typeface="Tahoma"/>
              </a:rPr>
              <a:t>Improving </a:t>
            </a:r>
            <a:r>
              <a:rPr dirty="0" sz="1800">
                <a:solidFill>
                  <a:srgbClr val="006500"/>
                </a:solidFill>
                <a:latin typeface="Tahoma"/>
                <a:cs typeface="Tahoma"/>
              </a:rPr>
              <a:t>a </a:t>
            </a:r>
            <a:r>
              <a:rPr dirty="0" sz="1800" spc="-5">
                <a:solidFill>
                  <a:srgbClr val="006500"/>
                </a:solidFill>
                <a:latin typeface="Tahoma"/>
                <a:cs typeface="Tahoma"/>
              </a:rPr>
              <a:t>suboptimal</a:t>
            </a:r>
            <a:r>
              <a:rPr dirty="0" sz="1800" spc="50">
                <a:solidFill>
                  <a:srgbClr val="006500"/>
                </a:solidFill>
                <a:latin typeface="Tahoma"/>
                <a:cs typeface="Tahoma"/>
              </a:rPr>
              <a:t> </a:t>
            </a:r>
            <a:r>
              <a:rPr dirty="0" sz="1800" spc="-5">
                <a:solidFill>
                  <a:srgbClr val="006500"/>
                </a:solidFill>
                <a:latin typeface="Tahoma"/>
                <a:cs typeface="Tahoma"/>
              </a:rPr>
              <a:t>configuration…</a:t>
            </a:r>
            <a:endParaRPr sz="1800">
              <a:latin typeface="Tahoma"/>
              <a:cs typeface="Tahoma"/>
            </a:endParaRPr>
          </a:p>
          <a:p>
            <a:pPr algn="ctr" marR="472440">
              <a:lnSpc>
                <a:spcPct val="100000"/>
              </a:lnSpc>
              <a:spcBef>
                <a:spcPts val="605"/>
              </a:spcBef>
            </a:pPr>
            <a:r>
              <a:rPr dirty="0" sz="750" spc="15" i="1">
                <a:latin typeface="Times New Roman"/>
                <a:cs typeface="Times New Roman"/>
              </a:rPr>
              <a:t>R</a:t>
            </a:r>
            <a:endParaRPr sz="750">
              <a:latin typeface="Times New Roman"/>
              <a:cs typeface="Times New Roman"/>
            </a:endParaRPr>
          </a:p>
        </p:txBody>
      </p:sp>
      <p:sp>
        <p:nvSpPr>
          <p:cNvPr id="11" name="object 11"/>
          <p:cNvSpPr txBox="1"/>
          <p:nvPr/>
        </p:nvSpPr>
        <p:spPr>
          <a:xfrm>
            <a:off x="1696720" y="6130485"/>
            <a:ext cx="4391660" cy="2413635"/>
          </a:xfrm>
          <a:prstGeom prst="rect">
            <a:avLst/>
          </a:prstGeom>
        </p:spPr>
        <p:txBody>
          <a:bodyPr wrap="square" lIns="0" tIns="42544" rIns="0" bIns="0" rtlCol="0" vert="horz">
            <a:spAutoFit/>
          </a:bodyPr>
          <a:lstStyle/>
          <a:p>
            <a:pPr algn="ctr" marR="542290">
              <a:lnSpc>
                <a:spcPct val="100000"/>
              </a:lnSpc>
              <a:spcBef>
                <a:spcPts val="334"/>
              </a:spcBef>
            </a:pPr>
            <a:r>
              <a:rPr dirty="0" sz="750" spc="15" i="1">
                <a:latin typeface="Times New Roman"/>
                <a:cs typeface="Times New Roman"/>
              </a:rPr>
              <a:t>i</a:t>
            </a:r>
            <a:r>
              <a:rPr dirty="0" sz="750" spc="15">
                <a:latin typeface="Symbol"/>
                <a:cs typeface="Symbol"/>
              </a:rPr>
              <a:t></a:t>
            </a:r>
            <a:r>
              <a:rPr dirty="0" sz="750" spc="15">
                <a:latin typeface="Times New Roman"/>
                <a:cs typeface="Times New Roman"/>
              </a:rPr>
              <a:t>1</a:t>
            </a:r>
            <a:endParaRPr sz="750">
              <a:latin typeface="Times New Roman"/>
              <a:cs typeface="Times New Roman"/>
            </a:endParaRPr>
          </a:p>
          <a:p>
            <a:pPr marL="25400">
              <a:lnSpc>
                <a:spcPts val="1490"/>
              </a:lnSpc>
              <a:spcBef>
                <a:spcPts val="350"/>
              </a:spcBef>
            </a:pPr>
            <a:r>
              <a:rPr dirty="0" sz="1200" spc="-5">
                <a:solidFill>
                  <a:srgbClr val="008000"/>
                </a:solidFill>
                <a:latin typeface="Tahoma"/>
                <a:cs typeface="Tahoma"/>
              </a:rPr>
              <a:t>What properties can be changed for centers </a:t>
            </a:r>
            <a:r>
              <a:rPr dirty="0" sz="1250" spc="-35" b="1" i="1">
                <a:solidFill>
                  <a:srgbClr val="008000"/>
                </a:solidFill>
                <a:latin typeface="Tahoma"/>
                <a:cs typeface="Tahoma"/>
              </a:rPr>
              <a:t>c</a:t>
            </a:r>
            <a:r>
              <a:rPr dirty="0" baseline="-19607" sz="1275" spc="-52" i="1">
                <a:solidFill>
                  <a:srgbClr val="008000"/>
                </a:solidFill>
                <a:latin typeface="Tahoma"/>
                <a:cs typeface="Tahoma"/>
              </a:rPr>
              <a:t>1 </a:t>
            </a:r>
            <a:r>
              <a:rPr dirty="0" sz="1200">
                <a:solidFill>
                  <a:srgbClr val="008000"/>
                </a:solidFill>
                <a:latin typeface="Tahoma"/>
                <a:cs typeface="Tahoma"/>
              </a:rPr>
              <a:t>, </a:t>
            </a:r>
            <a:r>
              <a:rPr dirty="0" sz="1250" spc="-35" b="1" i="1">
                <a:solidFill>
                  <a:srgbClr val="008000"/>
                </a:solidFill>
                <a:latin typeface="Tahoma"/>
                <a:cs typeface="Tahoma"/>
              </a:rPr>
              <a:t>c</a:t>
            </a:r>
            <a:r>
              <a:rPr dirty="0" baseline="-19607" sz="1275" spc="-52" i="1">
                <a:solidFill>
                  <a:srgbClr val="008000"/>
                </a:solidFill>
                <a:latin typeface="Tahoma"/>
                <a:cs typeface="Tahoma"/>
              </a:rPr>
              <a:t>2 </a:t>
            </a:r>
            <a:r>
              <a:rPr dirty="0" sz="1200">
                <a:solidFill>
                  <a:srgbClr val="008000"/>
                </a:solidFill>
                <a:latin typeface="Tahoma"/>
                <a:cs typeface="Tahoma"/>
              </a:rPr>
              <a:t>, </a:t>
            </a:r>
            <a:r>
              <a:rPr dirty="0" sz="1200" spc="-5">
                <a:solidFill>
                  <a:srgbClr val="008000"/>
                </a:solidFill>
                <a:latin typeface="Tahoma"/>
                <a:cs typeface="Tahoma"/>
              </a:rPr>
              <a:t>… </a:t>
            </a:r>
            <a:r>
              <a:rPr dirty="0" sz="1200">
                <a:solidFill>
                  <a:srgbClr val="008000"/>
                </a:solidFill>
                <a:latin typeface="Tahoma"/>
                <a:cs typeface="Tahoma"/>
              </a:rPr>
              <a:t>,</a:t>
            </a:r>
            <a:r>
              <a:rPr dirty="0" sz="1200" spc="-140">
                <a:solidFill>
                  <a:srgbClr val="008000"/>
                </a:solidFill>
                <a:latin typeface="Tahoma"/>
                <a:cs typeface="Tahoma"/>
              </a:rPr>
              <a:t> </a:t>
            </a:r>
            <a:r>
              <a:rPr dirty="0" sz="1250" spc="-30" b="1" i="1">
                <a:solidFill>
                  <a:srgbClr val="008000"/>
                </a:solidFill>
                <a:latin typeface="Tahoma"/>
                <a:cs typeface="Tahoma"/>
              </a:rPr>
              <a:t>c</a:t>
            </a:r>
            <a:r>
              <a:rPr dirty="0" baseline="-19607" sz="1275" spc="-44" i="1">
                <a:solidFill>
                  <a:srgbClr val="008000"/>
                </a:solidFill>
                <a:latin typeface="Tahoma"/>
                <a:cs typeface="Tahoma"/>
              </a:rPr>
              <a:t>k</a:t>
            </a:r>
            <a:endParaRPr baseline="-19607" sz="1275">
              <a:latin typeface="Tahoma"/>
              <a:cs typeface="Tahoma"/>
            </a:endParaRPr>
          </a:p>
          <a:p>
            <a:pPr marL="25400">
              <a:lnSpc>
                <a:spcPts val="1430"/>
              </a:lnSpc>
            </a:pPr>
            <a:r>
              <a:rPr dirty="0" sz="1200" spc="-5">
                <a:solidFill>
                  <a:srgbClr val="008000"/>
                </a:solidFill>
                <a:latin typeface="Tahoma"/>
                <a:cs typeface="Tahoma"/>
              </a:rPr>
              <a:t>have when distortion is not</a:t>
            </a:r>
            <a:r>
              <a:rPr dirty="0" sz="1200" spc="25">
                <a:solidFill>
                  <a:srgbClr val="008000"/>
                </a:solidFill>
                <a:latin typeface="Tahoma"/>
                <a:cs typeface="Tahoma"/>
              </a:rPr>
              <a:t> </a:t>
            </a:r>
            <a:r>
              <a:rPr dirty="0" sz="1200" spc="-5">
                <a:solidFill>
                  <a:srgbClr val="008000"/>
                </a:solidFill>
                <a:latin typeface="Tahoma"/>
                <a:cs typeface="Tahoma"/>
              </a:rPr>
              <a:t>minimized?</a:t>
            </a:r>
            <a:endParaRPr sz="1200">
              <a:latin typeface="Tahoma"/>
              <a:cs typeface="Tahoma"/>
            </a:endParaRPr>
          </a:p>
          <a:p>
            <a:pPr marL="273050" indent="-248285">
              <a:lnSpc>
                <a:spcPct val="100000"/>
              </a:lnSpc>
              <a:spcBef>
                <a:spcPts val="670"/>
              </a:spcBef>
              <a:buAutoNum type="arabicParenBoth"/>
              <a:tabLst>
                <a:tab pos="273685" algn="l"/>
              </a:tabLst>
            </a:pPr>
            <a:r>
              <a:rPr dirty="0" sz="1200" spc="-5">
                <a:solidFill>
                  <a:srgbClr val="3333CC"/>
                </a:solidFill>
                <a:latin typeface="Tahoma"/>
                <a:cs typeface="Tahoma"/>
              </a:rPr>
              <a:t>Change encoding </a:t>
            </a:r>
            <a:r>
              <a:rPr dirty="0" sz="1200" spc="-10">
                <a:solidFill>
                  <a:srgbClr val="3333CC"/>
                </a:solidFill>
                <a:latin typeface="Tahoma"/>
                <a:cs typeface="Tahoma"/>
              </a:rPr>
              <a:t>so </a:t>
            </a:r>
            <a:r>
              <a:rPr dirty="0" sz="1200" spc="-5">
                <a:solidFill>
                  <a:srgbClr val="3333CC"/>
                </a:solidFill>
                <a:latin typeface="Tahoma"/>
                <a:cs typeface="Tahoma"/>
              </a:rPr>
              <a:t>that </a:t>
            </a:r>
            <a:r>
              <a:rPr dirty="0" sz="1250" spc="-25" b="1" i="1">
                <a:solidFill>
                  <a:srgbClr val="3333CC"/>
                </a:solidFill>
                <a:latin typeface="Tahoma"/>
                <a:cs typeface="Tahoma"/>
              </a:rPr>
              <a:t>x</a:t>
            </a:r>
            <a:r>
              <a:rPr dirty="0" baseline="-19607" sz="1275" spc="-37" i="1">
                <a:solidFill>
                  <a:srgbClr val="3333CC"/>
                </a:solidFill>
                <a:latin typeface="Tahoma"/>
                <a:cs typeface="Tahoma"/>
              </a:rPr>
              <a:t>i </a:t>
            </a:r>
            <a:r>
              <a:rPr dirty="0" sz="1200" spc="-5">
                <a:solidFill>
                  <a:srgbClr val="3333CC"/>
                </a:solidFill>
                <a:latin typeface="Tahoma"/>
                <a:cs typeface="Tahoma"/>
              </a:rPr>
              <a:t>is encoded by its nearest</a:t>
            </a:r>
            <a:r>
              <a:rPr dirty="0" sz="1200" spc="110">
                <a:solidFill>
                  <a:srgbClr val="3333CC"/>
                </a:solidFill>
                <a:latin typeface="Tahoma"/>
                <a:cs typeface="Tahoma"/>
              </a:rPr>
              <a:t> </a:t>
            </a:r>
            <a:r>
              <a:rPr dirty="0" sz="1200" spc="-10">
                <a:solidFill>
                  <a:srgbClr val="3333CC"/>
                </a:solidFill>
                <a:latin typeface="Tahoma"/>
                <a:cs typeface="Tahoma"/>
              </a:rPr>
              <a:t>center</a:t>
            </a:r>
            <a:endParaRPr sz="1200">
              <a:latin typeface="Tahoma"/>
              <a:cs typeface="Tahoma"/>
            </a:endParaRPr>
          </a:p>
          <a:p>
            <a:pPr marL="273050" indent="-248285">
              <a:lnSpc>
                <a:spcPct val="100000"/>
              </a:lnSpc>
              <a:spcBef>
                <a:spcPts val="705"/>
              </a:spcBef>
              <a:buAutoNum type="arabicParenBoth"/>
              <a:tabLst>
                <a:tab pos="273685" algn="l"/>
              </a:tabLst>
            </a:pPr>
            <a:r>
              <a:rPr dirty="0" sz="1200" spc="-5">
                <a:solidFill>
                  <a:srgbClr val="FF0000"/>
                </a:solidFill>
                <a:latin typeface="Tahoma"/>
                <a:cs typeface="Tahoma"/>
              </a:rPr>
              <a:t>Set each Center to the centroid of points it</a:t>
            </a:r>
            <a:r>
              <a:rPr dirty="0" sz="1200" spc="25">
                <a:solidFill>
                  <a:srgbClr val="FF0000"/>
                </a:solidFill>
                <a:latin typeface="Tahoma"/>
                <a:cs typeface="Tahoma"/>
              </a:rPr>
              <a:t> </a:t>
            </a:r>
            <a:r>
              <a:rPr dirty="0" sz="1200" spc="-10">
                <a:solidFill>
                  <a:srgbClr val="FF0000"/>
                </a:solidFill>
                <a:latin typeface="Tahoma"/>
                <a:cs typeface="Tahoma"/>
              </a:rPr>
              <a:t>owns.</a:t>
            </a:r>
            <a:endParaRPr sz="1200">
              <a:latin typeface="Tahoma"/>
              <a:cs typeface="Tahoma"/>
            </a:endParaRPr>
          </a:p>
          <a:p>
            <a:pPr marL="25400" marR="168910">
              <a:lnSpc>
                <a:spcPct val="149600"/>
              </a:lnSpc>
              <a:spcBef>
                <a:spcPts val="5"/>
              </a:spcBef>
            </a:pPr>
            <a:r>
              <a:rPr dirty="0" sz="1200" spc="-5">
                <a:latin typeface="Tahoma"/>
                <a:cs typeface="Tahoma"/>
              </a:rPr>
              <a:t>There’s </a:t>
            </a:r>
            <a:r>
              <a:rPr dirty="0" sz="1200">
                <a:latin typeface="Tahoma"/>
                <a:cs typeface="Tahoma"/>
              </a:rPr>
              <a:t>no </a:t>
            </a:r>
            <a:r>
              <a:rPr dirty="0" sz="1200" spc="-5">
                <a:latin typeface="Tahoma"/>
                <a:cs typeface="Tahoma"/>
              </a:rPr>
              <a:t>point applying either operation twice </a:t>
            </a:r>
            <a:r>
              <a:rPr dirty="0" sz="1200">
                <a:latin typeface="Tahoma"/>
                <a:cs typeface="Tahoma"/>
              </a:rPr>
              <a:t>in </a:t>
            </a:r>
            <a:r>
              <a:rPr dirty="0" sz="1200" spc="-5">
                <a:latin typeface="Tahoma"/>
                <a:cs typeface="Tahoma"/>
              </a:rPr>
              <a:t>succession.  But it can be profitable to</a:t>
            </a:r>
            <a:r>
              <a:rPr dirty="0" sz="1200" spc="20">
                <a:latin typeface="Tahoma"/>
                <a:cs typeface="Tahoma"/>
              </a:rPr>
              <a:t> </a:t>
            </a:r>
            <a:r>
              <a:rPr dirty="0" sz="1200" spc="-5">
                <a:latin typeface="Tahoma"/>
                <a:cs typeface="Tahoma"/>
              </a:rPr>
              <a:t>alternate.</a:t>
            </a:r>
            <a:endParaRPr sz="1200">
              <a:latin typeface="Tahoma"/>
              <a:cs typeface="Tahoma"/>
            </a:endParaRPr>
          </a:p>
          <a:p>
            <a:pPr marL="25400">
              <a:lnSpc>
                <a:spcPct val="100000"/>
              </a:lnSpc>
              <a:spcBef>
                <a:spcPts val="715"/>
              </a:spcBef>
            </a:pPr>
            <a:r>
              <a:rPr dirty="0" sz="1200" spc="-5">
                <a:latin typeface="Tahoma"/>
                <a:cs typeface="Tahoma"/>
              </a:rPr>
              <a:t>…And that’s K-means!</a:t>
            </a:r>
            <a:endParaRPr sz="1200">
              <a:latin typeface="Tahoma"/>
              <a:cs typeface="Tahoma"/>
            </a:endParaRPr>
          </a:p>
          <a:p>
            <a:pPr marL="574675" marR="30480" indent="41910">
              <a:lnSpc>
                <a:spcPts val="1430"/>
              </a:lnSpc>
              <a:spcBef>
                <a:spcPts val="775"/>
              </a:spcBef>
            </a:pPr>
            <a:r>
              <a:rPr dirty="0" sz="1250" spc="-30" i="1">
                <a:solidFill>
                  <a:srgbClr val="008000"/>
                </a:solidFill>
                <a:latin typeface="Tahoma"/>
                <a:cs typeface="Tahoma"/>
              </a:rPr>
              <a:t>Easy </a:t>
            </a:r>
            <a:r>
              <a:rPr dirty="0" sz="1250" spc="-25" i="1">
                <a:solidFill>
                  <a:srgbClr val="008000"/>
                </a:solidFill>
                <a:latin typeface="Tahoma"/>
                <a:cs typeface="Tahoma"/>
              </a:rPr>
              <a:t>to </a:t>
            </a:r>
            <a:r>
              <a:rPr dirty="0" sz="1250" spc="-30" i="1">
                <a:solidFill>
                  <a:srgbClr val="008000"/>
                </a:solidFill>
                <a:latin typeface="Tahoma"/>
                <a:cs typeface="Tahoma"/>
              </a:rPr>
              <a:t>prove </a:t>
            </a:r>
            <a:r>
              <a:rPr dirty="0" sz="1250" spc="-20" i="1">
                <a:solidFill>
                  <a:srgbClr val="008000"/>
                </a:solidFill>
                <a:latin typeface="Tahoma"/>
                <a:cs typeface="Tahoma"/>
              </a:rPr>
              <a:t>this </a:t>
            </a:r>
            <a:r>
              <a:rPr dirty="0" sz="1250" spc="-30" i="1">
                <a:solidFill>
                  <a:srgbClr val="008000"/>
                </a:solidFill>
                <a:latin typeface="Tahoma"/>
                <a:cs typeface="Tahoma"/>
              </a:rPr>
              <a:t>procedure </a:t>
            </a:r>
            <a:r>
              <a:rPr dirty="0" sz="1250" spc="-20" i="1">
                <a:solidFill>
                  <a:srgbClr val="008000"/>
                </a:solidFill>
                <a:latin typeface="Tahoma"/>
                <a:cs typeface="Tahoma"/>
              </a:rPr>
              <a:t>will </a:t>
            </a:r>
            <a:r>
              <a:rPr dirty="0" sz="1250" spc="-25" i="1">
                <a:solidFill>
                  <a:srgbClr val="008000"/>
                </a:solidFill>
                <a:latin typeface="Tahoma"/>
                <a:cs typeface="Tahoma"/>
              </a:rPr>
              <a:t>terminate </a:t>
            </a:r>
            <a:r>
              <a:rPr dirty="0" sz="1250" spc="-20" i="1">
                <a:solidFill>
                  <a:srgbClr val="008000"/>
                </a:solidFill>
                <a:latin typeface="Tahoma"/>
                <a:cs typeface="Tahoma"/>
              </a:rPr>
              <a:t>in </a:t>
            </a:r>
            <a:r>
              <a:rPr dirty="0" sz="1250" spc="-30" i="1">
                <a:solidFill>
                  <a:srgbClr val="008000"/>
                </a:solidFill>
                <a:latin typeface="Tahoma"/>
                <a:cs typeface="Tahoma"/>
              </a:rPr>
              <a:t>a </a:t>
            </a:r>
            <a:r>
              <a:rPr dirty="0" sz="1250" spc="-25" i="1">
                <a:solidFill>
                  <a:srgbClr val="008000"/>
                </a:solidFill>
                <a:latin typeface="Tahoma"/>
                <a:cs typeface="Tahoma"/>
              </a:rPr>
              <a:t>state at  </a:t>
            </a:r>
            <a:r>
              <a:rPr dirty="0" sz="1250" spc="-30" i="1">
                <a:solidFill>
                  <a:srgbClr val="008000"/>
                </a:solidFill>
                <a:latin typeface="Tahoma"/>
                <a:cs typeface="Tahoma"/>
              </a:rPr>
              <a:t>which </a:t>
            </a:r>
            <a:r>
              <a:rPr dirty="0" sz="1250" spc="-25" i="1">
                <a:solidFill>
                  <a:srgbClr val="008000"/>
                </a:solidFill>
                <a:latin typeface="Tahoma"/>
                <a:cs typeface="Tahoma"/>
              </a:rPr>
              <a:t>neither (1) or (2) </a:t>
            </a:r>
            <a:r>
              <a:rPr dirty="0" sz="1250" spc="-30" i="1">
                <a:solidFill>
                  <a:srgbClr val="008000"/>
                </a:solidFill>
                <a:latin typeface="Tahoma"/>
                <a:cs typeface="Tahoma"/>
              </a:rPr>
              <a:t>change </a:t>
            </a:r>
            <a:r>
              <a:rPr dirty="0" sz="1250" spc="-25" i="1">
                <a:solidFill>
                  <a:srgbClr val="008000"/>
                </a:solidFill>
                <a:latin typeface="Tahoma"/>
                <a:cs typeface="Tahoma"/>
              </a:rPr>
              <a:t>the configuration.</a:t>
            </a:r>
            <a:r>
              <a:rPr dirty="0" sz="1250" spc="75" i="1">
                <a:solidFill>
                  <a:srgbClr val="008000"/>
                </a:solidFill>
                <a:latin typeface="Tahoma"/>
                <a:cs typeface="Tahoma"/>
              </a:rPr>
              <a:t> </a:t>
            </a:r>
            <a:r>
              <a:rPr dirty="0" sz="1250" spc="-35" i="1">
                <a:solidFill>
                  <a:srgbClr val="008000"/>
                </a:solidFill>
                <a:latin typeface="Tahoma"/>
                <a:cs typeface="Tahoma"/>
              </a:rPr>
              <a:t>Why?</a:t>
            </a:r>
            <a:endParaRPr sz="1250">
              <a:latin typeface="Tahoma"/>
              <a:cs typeface="Tahoma"/>
            </a:endParaRPr>
          </a:p>
        </p:txBody>
      </p:sp>
      <p:sp>
        <p:nvSpPr>
          <p:cNvPr id="12" name="object 12"/>
          <p:cNvSpPr txBox="1"/>
          <p:nvPr/>
        </p:nvSpPr>
        <p:spPr>
          <a:xfrm>
            <a:off x="4728717" y="5845879"/>
            <a:ext cx="178435" cy="229870"/>
          </a:xfrm>
          <a:prstGeom prst="rect">
            <a:avLst/>
          </a:prstGeom>
        </p:spPr>
        <p:txBody>
          <a:bodyPr wrap="square" lIns="0" tIns="11430" rIns="0" bIns="0" rtlCol="0" vert="horz">
            <a:spAutoFit/>
          </a:bodyPr>
          <a:lstStyle/>
          <a:p>
            <a:pPr marL="25400">
              <a:lnSpc>
                <a:spcPct val="100000"/>
              </a:lnSpc>
              <a:spcBef>
                <a:spcPts val="90"/>
              </a:spcBef>
            </a:pPr>
            <a:r>
              <a:rPr dirty="0" baseline="-24691" sz="2025" spc="52">
                <a:latin typeface="Times New Roman"/>
                <a:cs typeface="Times New Roman"/>
              </a:rPr>
              <a:t>)</a:t>
            </a:r>
            <a:r>
              <a:rPr dirty="0" sz="750" spc="35">
                <a:latin typeface="Times New Roman"/>
                <a:cs typeface="Times New Roman"/>
              </a:rPr>
              <a:t>2</a:t>
            </a:r>
            <a:endParaRPr sz="750">
              <a:latin typeface="Times New Roman"/>
              <a:cs typeface="Times New Roman"/>
            </a:endParaRPr>
          </a:p>
        </p:txBody>
      </p:sp>
      <p:sp>
        <p:nvSpPr>
          <p:cNvPr id="13" name="object 13"/>
          <p:cNvSpPr txBox="1"/>
          <p:nvPr/>
        </p:nvSpPr>
        <p:spPr>
          <a:xfrm>
            <a:off x="3852417" y="6035733"/>
            <a:ext cx="920115" cy="144780"/>
          </a:xfrm>
          <a:prstGeom prst="rect">
            <a:avLst/>
          </a:prstGeom>
        </p:spPr>
        <p:txBody>
          <a:bodyPr wrap="square" lIns="0" tIns="16510" rIns="0" bIns="0" rtlCol="0" vert="horz">
            <a:spAutoFit/>
          </a:bodyPr>
          <a:lstStyle/>
          <a:p>
            <a:pPr marL="25400">
              <a:lnSpc>
                <a:spcPct val="100000"/>
              </a:lnSpc>
              <a:spcBef>
                <a:spcPts val="130"/>
              </a:spcBef>
              <a:tabLst>
                <a:tab pos="302895" algn="l"/>
              </a:tabLst>
            </a:pPr>
            <a:r>
              <a:rPr dirty="0" sz="750" spc="5" i="1">
                <a:latin typeface="Times New Roman"/>
                <a:cs typeface="Times New Roman"/>
              </a:rPr>
              <a:t>i	</a:t>
            </a:r>
            <a:r>
              <a:rPr dirty="0" sz="750" spc="30">
                <a:latin typeface="Times New Roman"/>
                <a:cs typeface="Times New Roman"/>
              </a:rPr>
              <a:t>ENCODE(</a:t>
            </a:r>
            <a:r>
              <a:rPr dirty="0" sz="750" spc="30" b="1">
                <a:latin typeface="Times New Roman"/>
                <a:cs typeface="Times New Roman"/>
              </a:rPr>
              <a:t>x</a:t>
            </a:r>
            <a:r>
              <a:rPr dirty="0" baseline="-20202" sz="825" spc="44" i="1">
                <a:latin typeface="Times New Roman"/>
                <a:cs typeface="Times New Roman"/>
              </a:rPr>
              <a:t>i</a:t>
            </a:r>
            <a:r>
              <a:rPr dirty="0" baseline="-20202" sz="825" spc="-15" i="1">
                <a:latin typeface="Times New Roman"/>
                <a:cs typeface="Times New Roman"/>
              </a:rPr>
              <a:t> </a:t>
            </a:r>
            <a:r>
              <a:rPr dirty="0" sz="750" spc="10">
                <a:latin typeface="Times New Roman"/>
                <a:cs typeface="Times New Roman"/>
              </a:rPr>
              <a:t>)</a:t>
            </a:r>
            <a:endParaRPr sz="750">
              <a:latin typeface="Times New Roman"/>
              <a:cs typeface="Times New Roman"/>
            </a:endParaRPr>
          </a:p>
        </p:txBody>
      </p:sp>
      <p:sp>
        <p:nvSpPr>
          <p:cNvPr id="14" name="object 14"/>
          <p:cNvSpPr txBox="1"/>
          <p:nvPr/>
        </p:nvSpPr>
        <p:spPr>
          <a:xfrm>
            <a:off x="2629391" y="5836894"/>
            <a:ext cx="1557020" cy="332105"/>
          </a:xfrm>
          <a:prstGeom prst="rect">
            <a:avLst/>
          </a:prstGeom>
        </p:spPr>
        <p:txBody>
          <a:bodyPr wrap="square" lIns="0" tIns="13970" rIns="0" bIns="0" rtlCol="0" vert="horz">
            <a:spAutoFit/>
          </a:bodyPr>
          <a:lstStyle/>
          <a:p>
            <a:pPr marL="25400">
              <a:lnSpc>
                <a:spcPct val="100000"/>
              </a:lnSpc>
              <a:spcBef>
                <a:spcPts val="110"/>
              </a:spcBef>
            </a:pPr>
            <a:r>
              <a:rPr dirty="0" sz="1350" spc="-5">
                <a:latin typeface="Times New Roman"/>
                <a:cs typeface="Times New Roman"/>
              </a:rPr>
              <a:t>Distortion </a:t>
            </a:r>
            <a:r>
              <a:rPr dirty="0" sz="1350" spc="-5">
                <a:latin typeface="Symbol"/>
                <a:cs typeface="Symbol"/>
              </a:rPr>
              <a:t></a:t>
            </a:r>
            <a:r>
              <a:rPr dirty="0" sz="1350" spc="-5">
                <a:latin typeface="Times New Roman"/>
                <a:cs typeface="Times New Roman"/>
              </a:rPr>
              <a:t> </a:t>
            </a:r>
            <a:r>
              <a:rPr dirty="0" baseline="-8333" sz="3000" spc="89">
                <a:latin typeface="Symbol"/>
                <a:cs typeface="Symbol"/>
              </a:rPr>
              <a:t></a:t>
            </a:r>
            <a:r>
              <a:rPr dirty="0" sz="1350" spc="60">
                <a:latin typeface="Times New Roman"/>
                <a:cs typeface="Times New Roman"/>
              </a:rPr>
              <a:t>(</a:t>
            </a:r>
            <a:r>
              <a:rPr dirty="0" sz="1350" spc="60" b="1">
                <a:latin typeface="Times New Roman"/>
                <a:cs typeface="Times New Roman"/>
              </a:rPr>
              <a:t>x </a:t>
            </a:r>
            <a:r>
              <a:rPr dirty="0" sz="1350" spc="-5">
                <a:latin typeface="Symbol"/>
                <a:cs typeface="Symbol"/>
              </a:rPr>
              <a:t></a:t>
            </a:r>
            <a:r>
              <a:rPr dirty="0" sz="1350" spc="30">
                <a:latin typeface="Times New Roman"/>
                <a:cs typeface="Times New Roman"/>
              </a:rPr>
              <a:t> </a:t>
            </a:r>
            <a:r>
              <a:rPr dirty="0" sz="1350" spc="-5" b="1">
                <a:latin typeface="Times New Roman"/>
                <a:cs typeface="Times New Roman"/>
              </a:rPr>
              <a:t>c</a:t>
            </a:r>
            <a:endParaRPr sz="1350">
              <a:latin typeface="Times New Roman"/>
              <a:cs typeface="Times New Roman"/>
            </a:endParaRPr>
          </a:p>
        </p:txBody>
      </p:sp>
      <p:sp>
        <p:nvSpPr>
          <p:cNvPr id="15" name="object 15"/>
          <p:cNvSpPr/>
          <p:nvPr/>
        </p:nvSpPr>
        <p:spPr>
          <a:xfrm>
            <a:off x="2132076" y="5563361"/>
            <a:ext cx="3667760" cy="2838450"/>
          </a:xfrm>
          <a:custGeom>
            <a:avLst/>
            <a:gdLst/>
            <a:ahLst/>
            <a:cxnLst/>
            <a:rect l="l" t="t" r="r" b="b"/>
            <a:pathLst>
              <a:path w="3667760" h="2838450">
                <a:moveTo>
                  <a:pt x="3010609" y="2020824"/>
                </a:moveTo>
                <a:lnTo>
                  <a:pt x="2116836" y="2020824"/>
                </a:lnTo>
                <a:lnTo>
                  <a:pt x="3667506" y="2838450"/>
                </a:lnTo>
                <a:lnTo>
                  <a:pt x="3010609" y="2020824"/>
                </a:lnTo>
                <a:close/>
              </a:path>
              <a:path w="3667760" h="2838450">
                <a:moveTo>
                  <a:pt x="3339846" y="0"/>
                </a:moveTo>
                <a:lnTo>
                  <a:pt x="0" y="295655"/>
                </a:lnTo>
                <a:lnTo>
                  <a:pt x="98298" y="1402842"/>
                </a:lnTo>
                <a:lnTo>
                  <a:pt x="140207" y="1876806"/>
                </a:lnTo>
                <a:lnTo>
                  <a:pt x="168401" y="2193036"/>
                </a:lnTo>
                <a:lnTo>
                  <a:pt x="2116836" y="2020824"/>
                </a:lnTo>
                <a:lnTo>
                  <a:pt x="3010609" y="2020824"/>
                </a:lnTo>
                <a:lnTo>
                  <a:pt x="2951226" y="1946910"/>
                </a:lnTo>
                <a:lnTo>
                  <a:pt x="3508248" y="1897380"/>
                </a:lnTo>
                <a:lnTo>
                  <a:pt x="3480054" y="1581150"/>
                </a:lnTo>
                <a:lnTo>
                  <a:pt x="3438144" y="1106424"/>
                </a:lnTo>
                <a:lnTo>
                  <a:pt x="3339846" y="0"/>
                </a:lnTo>
                <a:close/>
              </a:path>
            </a:pathLst>
          </a:custGeom>
          <a:solidFill>
            <a:srgbClr val="FFFFCC"/>
          </a:solidFill>
        </p:spPr>
        <p:txBody>
          <a:bodyPr wrap="square" lIns="0" tIns="0" rIns="0" bIns="0" rtlCol="0"/>
          <a:lstStyle/>
          <a:p/>
        </p:txBody>
      </p:sp>
      <p:sp>
        <p:nvSpPr>
          <p:cNvPr id="16" name="object 16"/>
          <p:cNvSpPr/>
          <p:nvPr/>
        </p:nvSpPr>
        <p:spPr>
          <a:xfrm>
            <a:off x="2132076" y="5563361"/>
            <a:ext cx="3667760" cy="2838450"/>
          </a:xfrm>
          <a:custGeom>
            <a:avLst/>
            <a:gdLst/>
            <a:ahLst/>
            <a:cxnLst/>
            <a:rect l="l" t="t" r="r" b="b"/>
            <a:pathLst>
              <a:path w="3667760" h="2838450">
                <a:moveTo>
                  <a:pt x="0" y="295655"/>
                </a:moveTo>
                <a:lnTo>
                  <a:pt x="98298" y="1402842"/>
                </a:lnTo>
                <a:lnTo>
                  <a:pt x="140207" y="1876806"/>
                </a:lnTo>
                <a:lnTo>
                  <a:pt x="168401" y="2193036"/>
                </a:lnTo>
                <a:lnTo>
                  <a:pt x="2116836" y="2020824"/>
                </a:lnTo>
                <a:lnTo>
                  <a:pt x="3667506" y="2838450"/>
                </a:lnTo>
                <a:lnTo>
                  <a:pt x="2951226" y="1946910"/>
                </a:lnTo>
                <a:lnTo>
                  <a:pt x="3508248" y="1897380"/>
                </a:lnTo>
                <a:lnTo>
                  <a:pt x="3480054" y="1581150"/>
                </a:lnTo>
                <a:lnTo>
                  <a:pt x="3438144" y="1106424"/>
                </a:lnTo>
                <a:lnTo>
                  <a:pt x="3339846" y="0"/>
                </a:lnTo>
                <a:lnTo>
                  <a:pt x="2783586" y="48767"/>
                </a:lnTo>
                <a:lnTo>
                  <a:pt x="1948434" y="122682"/>
                </a:lnTo>
                <a:lnTo>
                  <a:pt x="0" y="295655"/>
                </a:lnTo>
                <a:close/>
              </a:path>
            </a:pathLst>
          </a:custGeom>
          <a:ln w="6350">
            <a:solidFill>
              <a:srgbClr val="010101"/>
            </a:solidFill>
          </a:ln>
        </p:spPr>
        <p:txBody>
          <a:bodyPr wrap="square" lIns="0" tIns="0" rIns="0" bIns="0" rtlCol="0"/>
          <a:lstStyle/>
          <a:p/>
        </p:txBody>
      </p:sp>
      <p:sp>
        <p:nvSpPr>
          <p:cNvPr id="17" name="object 17"/>
          <p:cNvSpPr txBox="1"/>
          <p:nvPr/>
        </p:nvSpPr>
        <p:spPr>
          <a:xfrm rot="21300000">
            <a:off x="2183225" y="5753720"/>
            <a:ext cx="3127440" cy="127000"/>
          </a:xfrm>
          <a:prstGeom prst="rect">
            <a:avLst/>
          </a:prstGeom>
        </p:spPr>
        <p:txBody>
          <a:bodyPr wrap="square" lIns="0" tIns="0" rIns="0" bIns="0" rtlCol="0" vert="horz">
            <a:spAutoFit/>
          </a:bodyPr>
          <a:lstStyle/>
          <a:p>
            <a:pPr>
              <a:lnSpc>
                <a:spcPts val="1000"/>
              </a:lnSpc>
            </a:pPr>
            <a:r>
              <a:rPr dirty="0" sz="1000" spc="-5">
                <a:latin typeface="Tahoma"/>
                <a:cs typeface="Tahoma"/>
              </a:rPr>
              <a:t>There are only </a:t>
            </a:r>
            <a:r>
              <a:rPr dirty="0" sz="1000">
                <a:latin typeface="Tahoma"/>
                <a:cs typeface="Tahoma"/>
              </a:rPr>
              <a:t>a </a:t>
            </a:r>
            <a:r>
              <a:rPr dirty="0" sz="1000" spc="-5">
                <a:latin typeface="Tahoma"/>
                <a:cs typeface="Tahoma"/>
              </a:rPr>
              <a:t>finite number </a:t>
            </a:r>
            <a:r>
              <a:rPr dirty="0" sz="1000">
                <a:latin typeface="Tahoma"/>
                <a:cs typeface="Tahoma"/>
              </a:rPr>
              <a:t>of </a:t>
            </a:r>
            <a:r>
              <a:rPr dirty="0" baseline="2777" sz="1500" spc="-7">
                <a:latin typeface="Tahoma"/>
                <a:cs typeface="Tahoma"/>
              </a:rPr>
              <a:t>ways of partitioning</a:t>
            </a:r>
            <a:r>
              <a:rPr dirty="0" baseline="2777" sz="1500" spc="-82">
                <a:latin typeface="Tahoma"/>
                <a:cs typeface="Tahoma"/>
              </a:rPr>
              <a:t> </a:t>
            </a:r>
            <a:r>
              <a:rPr dirty="0" baseline="2777" sz="1500">
                <a:latin typeface="Tahoma"/>
                <a:cs typeface="Tahoma"/>
              </a:rPr>
              <a:t>R</a:t>
            </a:r>
            <a:endParaRPr baseline="2777" sz="1500">
              <a:latin typeface="Tahoma"/>
              <a:cs typeface="Tahoma"/>
            </a:endParaRPr>
          </a:p>
        </p:txBody>
      </p:sp>
      <p:sp>
        <p:nvSpPr>
          <p:cNvPr id="18" name="object 18"/>
          <p:cNvSpPr txBox="1"/>
          <p:nvPr/>
        </p:nvSpPr>
        <p:spPr>
          <a:xfrm rot="21300000">
            <a:off x="2197935" y="5990304"/>
            <a:ext cx="1234704" cy="127000"/>
          </a:xfrm>
          <a:prstGeom prst="rect">
            <a:avLst/>
          </a:prstGeom>
        </p:spPr>
        <p:txBody>
          <a:bodyPr wrap="square" lIns="0" tIns="0" rIns="0" bIns="0" rtlCol="0" vert="horz">
            <a:spAutoFit/>
          </a:bodyPr>
          <a:lstStyle/>
          <a:p>
            <a:pPr>
              <a:lnSpc>
                <a:spcPts val="1000"/>
              </a:lnSpc>
            </a:pPr>
            <a:r>
              <a:rPr dirty="0" sz="1000" spc="-5">
                <a:latin typeface="Tahoma"/>
                <a:cs typeface="Tahoma"/>
              </a:rPr>
              <a:t>records into </a:t>
            </a:r>
            <a:r>
              <a:rPr dirty="0" sz="1000">
                <a:latin typeface="Tahoma"/>
                <a:cs typeface="Tahoma"/>
              </a:rPr>
              <a:t>k</a:t>
            </a:r>
            <a:r>
              <a:rPr dirty="0" sz="1000" spc="-80">
                <a:latin typeface="Tahoma"/>
                <a:cs typeface="Tahoma"/>
              </a:rPr>
              <a:t> </a:t>
            </a:r>
            <a:r>
              <a:rPr dirty="0" sz="1000" spc="-5">
                <a:latin typeface="Tahoma"/>
                <a:cs typeface="Tahoma"/>
              </a:rPr>
              <a:t>groups.</a:t>
            </a:r>
            <a:endParaRPr sz="1000">
              <a:latin typeface="Tahoma"/>
              <a:cs typeface="Tahoma"/>
            </a:endParaRPr>
          </a:p>
        </p:txBody>
      </p:sp>
      <p:sp>
        <p:nvSpPr>
          <p:cNvPr id="19" name="object 19"/>
          <p:cNvSpPr txBox="1"/>
          <p:nvPr/>
        </p:nvSpPr>
        <p:spPr>
          <a:xfrm rot="21300000">
            <a:off x="2213906" y="6116134"/>
            <a:ext cx="2498177" cy="127000"/>
          </a:xfrm>
          <a:prstGeom prst="rect">
            <a:avLst/>
          </a:prstGeom>
        </p:spPr>
        <p:txBody>
          <a:bodyPr wrap="square" lIns="0" tIns="0" rIns="0" bIns="0" rtlCol="0" vert="horz">
            <a:spAutoFit/>
          </a:bodyPr>
          <a:lstStyle/>
          <a:p>
            <a:pPr>
              <a:lnSpc>
                <a:spcPts val="1000"/>
              </a:lnSpc>
            </a:pPr>
            <a:r>
              <a:rPr dirty="0" sz="1000">
                <a:latin typeface="Tahoma"/>
                <a:cs typeface="Tahoma"/>
              </a:rPr>
              <a:t>So </a:t>
            </a:r>
            <a:r>
              <a:rPr dirty="0" sz="1000" spc="-5">
                <a:latin typeface="Tahoma"/>
                <a:cs typeface="Tahoma"/>
              </a:rPr>
              <a:t>there are only </a:t>
            </a:r>
            <a:r>
              <a:rPr dirty="0" sz="1000">
                <a:latin typeface="Tahoma"/>
                <a:cs typeface="Tahoma"/>
              </a:rPr>
              <a:t>a </a:t>
            </a:r>
            <a:r>
              <a:rPr dirty="0" sz="1000" spc="-5">
                <a:latin typeface="Tahoma"/>
                <a:cs typeface="Tahoma"/>
              </a:rPr>
              <a:t>finite num</a:t>
            </a:r>
            <a:r>
              <a:rPr dirty="0" baseline="2777" sz="1500" spc="-7">
                <a:latin typeface="Tahoma"/>
                <a:cs typeface="Tahoma"/>
              </a:rPr>
              <a:t>be</a:t>
            </a:r>
            <a:r>
              <a:rPr dirty="0" sz="1000" spc="-5">
                <a:latin typeface="Tahoma"/>
                <a:cs typeface="Tahoma"/>
              </a:rPr>
              <a:t>r </a:t>
            </a:r>
            <a:r>
              <a:rPr dirty="0" sz="1000">
                <a:latin typeface="Tahoma"/>
                <a:cs typeface="Tahoma"/>
              </a:rPr>
              <a:t>of</a:t>
            </a:r>
            <a:r>
              <a:rPr dirty="0" sz="1000" spc="-85">
                <a:latin typeface="Tahoma"/>
                <a:cs typeface="Tahoma"/>
              </a:rPr>
              <a:t> </a:t>
            </a:r>
            <a:r>
              <a:rPr dirty="0" baseline="2777" sz="1500" spc="-7">
                <a:latin typeface="Tahoma"/>
                <a:cs typeface="Tahoma"/>
              </a:rPr>
              <a:t>possible</a:t>
            </a:r>
            <a:endParaRPr baseline="2777" sz="1500">
              <a:latin typeface="Tahoma"/>
              <a:cs typeface="Tahoma"/>
            </a:endParaRPr>
          </a:p>
        </p:txBody>
      </p:sp>
      <p:sp>
        <p:nvSpPr>
          <p:cNvPr id="20" name="object 20"/>
          <p:cNvSpPr txBox="1"/>
          <p:nvPr/>
        </p:nvSpPr>
        <p:spPr>
          <a:xfrm rot="21300000">
            <a:off x="2225979" y="6242690"/>
            <a:ext cx="3063360" cy="127000"/>
          </a:xfrm>
          <a:prstGeom prst="rect">
            <a:avLst/>
          </a:prstGeom>
        </p:spPr>
        <p:txBody>
          <a:bodyPr wrap="square" lIns="0" tIns="0" rIns="0" bIns="0" rtlCol="0" vert="horz">
            <a:spAutoFit/>
          </a:bodyPr>
          <a:lstStyle/>
          <a:p>
            <a:pPr>
              <a:lnSpc>
                <a:spcPts val="1000"/>
              </a:lnSpc>
            </a:pPr>
            <a:r>
              <a:rPr dirty="0" sz="1000" spc="-5">
                <a:latin typeface="Tahoma"/>
                <a:cs typeface="Tahoma"/>
              </a:rPr>
              <a:t>configurations in which all Cen</a:t>
            </a:r>
            <a:r>
              <a:rPr dirty="0" baseline="2777" sz="1500" spc="-7">
                <a:latin typeface="Tahoma"/>
                <a:cs typeface="Tahoma"/>
              </a:rPr>
              <a:t>te</a:t>
            </a:r>
            <a:r>
              <a:rPr dirty="0" sz="1000" spc="-5">
                <a:latin typeface="Tahoma"/>
                <a:cs typeface="Tahoma"/>
              </a:rPr>
              <a:t>r</a:t>
            </a:r>
            <a:r>
              <a:rPr dirty="0" baseline="2777" sz="1500" spc="-7">
                <a:latin typeface="Tahoma"/>
                <a:cs typeface="Tahoma"/>
              </a:rPr>
              <a:t>s are </a:t>
            </a:r>
            <a:r>
              <a:rPr dirty="0" baseline="2777" sz="1500" spc="-15">
                <a:latin typeface="Tahoma"/>
                <a:cs typeface="Tahoma"/>
              </a:rPr>
              <a:t>the </a:t>
            </a:r>
            <a:r>
              <a:rPr dirty="0" baseline="2777" sz="1500" spc="-7">
                <a:latin typeface="Tahoma"/>
                <a:cs typeface="Tahoma"/>
              </a:rPr>
              <a:t>centroids</a:t>
            </a:r>
            <a:r>
              <a:rPr dirty="0" baseline="2777" sz="1500" spc="-22">
                <a:latin typeface="Tahoma"/>
                <a:cs typeface="Tahoma"/>
              </a:rPr>
              <a:t> </a:t>
            </a:r>
            <a:r>
              <a:rPr dirty="0" baseline="2777" sz="1500" spc="-7">
                <a:latin typeface="Tahoma"/>
                <a:cs typeface="Tahoma"/>
              </a:rPr>
              <a:t>of</a:t>
            </a:r>
            <a:endParaRPr baseline="2777" sz="1500">
              <a:latin typeface="Tahoma"/>
              <a:cs typeface="Tahoma"/>
            </a:endParaRPr>
          </a:p>
        </p:txBody>
      </p:sp>
      <p:sp>
        <p:nvSpPr>
          <p:cNvPr id="21" name="object 21"/>
          <p:cNvSpPr txBox="1"/>
          <p:nvPr/>
        </p:nvSpPr>
        <p:spPr>
          <a:xfrm rot="21300000">
            <a:off x="2241293" y="6478979"/>
            <a:ext cx="1161464" cy="127000"/>
          </a:xfrm>
          <a:prstGeom prst="rect">
            <a:avLst/>
          </a:prstGeom>
        </p:spPr>
        <p:txBody>
          <a:bodyPr wrap="square" lIns="0" tIns="0" rIns="0" bIns="0" rtlCol="0" vert="horz">
            <a:spAutoFit/>
          </a:bodyPr>
          <a:lstStyle/>
          <a:p>
            <a:pPr>
              <a:lnSpc>
                <a:spcPts val="1000"/>
              </a:lnSpc>
            </a:pPr>
            <a:r>
              <a:rPr dirty="0" sz="1000" spc="-5">
                <a:latin typeface="Tahoma"/>
                <a:cs typeface="Tahoma"/>
              </a:rPr>
              <a:t>the </a:t>
            </a:r>
            <a:r>
              <a:rPr dirty="0" sz="1000" spc="-10">
                <a:latin typeface="Tahoma"/>
                <a:cs typeface="Tahoma"/>
              </a:rPr>
              <a:t>points </a:t>
            </a:r>
            <a:r>
              <a:rPr dirty="0" sz="1000" spc="-5">
                <a:latin typeface="Tahoma"/>
                <a:cs typeface="Tahoma"/>
              </a:rPr>
              <a:t>they</a:t>
            </a:r>
            <a:r>
              <a:rPr dirty="0" sz="1000" spc="-35">
                <a:latin typeface="Tahoma"/>
                <a:cs typeface="Tahoma"/>
              </a:rPr>
              <a:t> </a:t>
            </a:r>
            <a:r>
              <a:rPr dirty="0" sz="1000" spc="-5">
                <a:latin typeface="Tahoma"/>
                <a:cs typeface="Tahoma"/>
              </a:rPr>
              <a:t>own.</a:t>
            </a:r>
            <a:endParaRPr sz="1000">
              <a:latin typeface="Tahoma"/>
              <a:cs typeface="Tahoma"/>
            </a:endParaRPr>
          </a:p>
        </p:txBody>
      </p:sp>
      <p:sp>
        <p:nvSpPr>
          <p:cNvPr id="22" name="object 22"/>
          <p:cNvSpPr txBox="1"/>
          <p:nvPr/>
        </p:nvSpPr>
        <p:spPr>
          <a:xfrm rot="21300000">
            <a:off x="2255500" y="6569660"/>
            <a:ext cx="3217537" cy="127000"/>
          </a:xfrm>
          <a:prstGeom prst="rect">
            <a:avLst/>
          </a:prstGeom>
        </p:spPr>
        <p:txBody>
          <a:bodyPr wrap="square" lIns="0" tIns="0" rIns="0" bIns="0" rtlCol="0" vert="horz">
            <a:spAutoFit/>
          </a:bodyPr>
          <a:lstStyle/>
          <a:p>
            <a:pPr>
              <a:lnSpc>
                <a:spcPts val="1000"/>
              </a:lnSpc>
            </a:pPr>
            <a:r>
              <a:rPr dirty="0" sz="1000" spc="-5">
                <a:latin typeface="Tahoma"/>
                <a:cs typeface="Tahoma"/>
              </a:rPr>
              <a:t>If the configuration changes o</a:t>
            </a:r>
            <a:r>
              <a:rPr dirty="0" baseline="2777" sz="1500" spc="-7">
                <a:latin typeface="Tahoma"/>
                <a:cs typeface="Tahoma"/>
              </a:rPr>
              <a:t>n an iteration, it must</a:t>
            </a:r>
            <a:r>
              <a:rPr dirty="0" baseline="2777" sz="1500" spc="-22">
                <a:latin typeface="Tahoma"/>
                <a:cs typeface="Tahoma"/>
              </a:rPr>
              <a:t> </a:t>
            </a:r>
            <a:r>
              <a:rPr dirty="0" baseline="2777" sz="1500" spc="-7">
                <a:latin typeface="Tahoma"/>
                <a:cs typeface="Tahoma"/>
              </a:rPr>
              <a:t>have</a:t>
            </a:r>
            <a:endParaRPr baseline="2777" sz="1500">
              <a:latin typeface="Tahoma"/>
              <a:cs typeface="Tahoma"/>
            </a:endParaRPr>
          </a:p>
        </p:txBody>
      </p:sp>
      <p:sp>
        <p:nvSpPr>
          <p:cNvPr id="23" name="object 23"/>
          <p:cNvSpPr txBox="1"/>
          <p:nvPr/>
        </p:nvSpPr>
        <p:spPr>
          <a:xfrm rot="21300000">
            <a:off x="2271217" y="6804426"/>
            <a:ext cx="1350972" cy="127000"/>
          </a:xfrm>
          <a:prstGeom prst="rect">
            <a:avLst/>
          </a:prstGeom>
        </p:spPr>
        <p:txBody>
          <a:bodyPr wrap="square" lIns="0" tIns="0" rIns="0" bIns="0" rtlCol="0" vert="horz">
            <a:spAutoFit/>
          </a:bodyPr>
          <a:lstStyle/>
          <a:p>
            <a:pPr>
              <a:lnSpc>
                <a:spcPts val="1000"/>
              </a:lnSpc>
            </a:pPr>
            <a:r>
              <a:rPr dirty="0" sz="1000" spc="-5">
                <a:latin typeface="Tahoma"/>
                <a:cs typeface="Tahoma"/>
              </a:rPr>
              <a:t>improved </a:t>
            </a:r>
            <a:r>
              <a:rPr dirty="0" sz="1000">
                <a:latin typeface="Tahoma"/>
                <a:cs typeface="Tahoma"/>
              </a:rPr>
              <a:t>the</a:t>
            </a:r>
            <a:r>
              <a:rPr dirty="0" sz="1000" spc="-80">
                <a:latin typeface="Tahoma"/>
                <a:cs typeface="Tahoma"/>
              </a:rPr>
              <a:t> </a:t>
            </a:r>
            <a:r>
              <a:rPr dirty="0" sz="1000" spc="-5">
                <a:latin typeface="Tahoma"/>
                <a:cs typeface="Tahoma"/>
              </a:rPr>
              <a:t>distortion.</a:t>
            </a:r>
            <a:endParaRPr sz="1000">
              <a:latin typeface="Tahoma"/>
              <a:cs typeface="Tahoma"/>
            </a:endParaRPr>
          </a:p>
        </p:txBody>
      </p:sp>
      <p:sp>
        <p:nvSpPr>
          <p:cNvPr id="24" name="object 24"/>
          <p:cNvSpPr txBox="1"/>
          <p:nvPr/>
        </p:nvSpPr>
        <p:spPr>
          <a:xfrm rot="21300000">
            <a:off x="2285474" y="6909119"/>
            <a:ext cx="3086200" cy="127000"/>
          </a:xfrm>
          <a:prstGeom prst="rect">
            <a:avLst/>
          </a:prstGeom>
        </p:spPr>
        <p:txBody>
          <a:bodyPr wrap="square" lIns="0" tIns="0" rIns="0" bIns="0" rtlCol="0" vert="horz">
            <a:spAutoFit/>
          </a:bodyPr>
          <a:lstStyle/>
          <a:p>
            <a:pPr>
              <a:lnSpc>
                <a:spcPts val="1000"/>
              </a:lnSpc>
            </a:pPr>
            <a:r>
              <a:rPr dirty="0" sz="1000">
                <a:latin typeface="Tahoma"/>
                <a:cs typeface="Tahoma"/>
              </a:rPr>
              <a:t>So </a:t>
            </a:r>
            <a:r>
              <a:rPr dirty="0" sz="1000" spc="-5">
                <a:latin typeface="Tahoma"/>
                <a:cs typeface="Tahoma"/>
              </a:rPr>
              <a:t>each time the configuration cha</a:t>
            </a:r>
            <a:r>
              <a:rPr dirty="0" baseline="2777" sz="1500" spc="-7">
                <a:latin typeface="Tahoma"/>
                <a:cs typeface="Tahoma"/>
              </a:rPr>
              <a:t>nges it must go </a:t>
            </a:r>
            <a:r>
              <a:rPr dirty="0" baseline="2777" sz="1500">
                <a:latin typeface="Tahoma"/>
                <a:cs typeface="Tahoma"/>
              </a:rPr>
              <a:t>to</a:t>
            </a:r>
            <a:r>
              <a:rPr dirty="0" baseline="2777" sz="1500" spc="-82">
                <a:latin typeface="Tahoma"/>
                <a:cs typeface="Tahoma"/>
              </a:rPr>
              <a:t> </a:t>
            </a:r>
            <a:r>
              <a:rPr dirty="0" baseline="2777" sz="1500">
                <a:latin typeface="Tahoma"/>
                <a:cs typeface="Tahoma"/>
              </a:rPr>
              <a:t>a</a:t>
            </a:r>
            <a:endParaRPr baseline="2777" sz="1500">
              <a:latin typeface="Tahoma"/>
              <a:cs typeface="Tahoma"/>
            </a:endParaRPr>
          </a:p>
        </p:txBody>
      </p:sp>
      <p:sp>
        <p:nvSpPr>
          <p:cNvPr id="25" name="object 25"/>
          <p:cNvSpPr txBox="1"/>
          <p:nvPr/>
        </p:nvSpPr>
        <p:spPr>
          <a:xfrm rot="21300000">
            <a:off x="2299571" y="7100575"/>
            <a:ext cx="2188759" cy="127000"/>
          </a:xfrm>
          <a:prstGeom prst="rect">
            <a:avLst/>
          </a:prstGeom>
        </p:spPr>
        <p:txBody>
          <a:bodyPr wrap="square" lIns="0" tIns="0" rIns="0" bIns="0" rtlCol="0" vert="horz">
            <a:spAutoFit/>
          </a:bodyPr>
          <a:lstStyle/>
          <a:p>
            <a:pPr>
              <a:lnSpc>
                <a:spcPts val="1000"/>
              </a:lnSpc>
            </a:pPr>
            <a:r>
              <a:rPr dirty="0" sz="1000" spc="-5">
                <a:latin typeface="Tahoma"/>
                <a:cs typeface="Tahoma"/>
              </a:rPr>
              <a:t>configuration it’s never </a:t>
            </a:r>
            <a:r>
              <a:rPr dirty="0" sz="1000" spc="-10">
                <a:latin typeface="Tahoma"/>
                <a:cs typeface="Tahoma"/>
              </a:rPr>
              <a:t>been </a:t>
            </a:r>
            <a:r>
              <a:rPr dirty="0" sz="1000" spc="-5">
                <a:latin typeface="Tahoma"/>
                <a:cs typeface="Tahoma"/>
              </a:rPr>
              <a:t>to</a:t>
            </a:r>
            <a:r>
              <a:rPr dirty="0" sz="1000" spc="-30">
                <a:latin typeface="Tahoma"/>
                <a:cs typeface="Tahoma"/>
              </a:rPr>
              <a:t> </a:t>
            </a:r>
            <a:r>
              <a:rPr dirty="0" sz="1000" spc="-5">
                <a:latin typeface="Tahoma"/>
                <a:cs typeface="Tahoma"/>
              </a:rPr>
              <a:t>b</a:t>
            </a:r>
            <a:r>
              <a:rPr dirty="0" baseline="2777" sz="1500" spc="-7">
                <a:latin typeface="Tahoma"/>
                <a:cs typeface="Tahoma"/>
              </a:rPr>
              <a:t>e</a:t>
            </a:r>
            <a:r>
              <a:rPr dirty="0" sz="1000" spc="-5">
                <a:latin typeface="Tahoma"/>
                <a:cs typeface="Tahoma"/>
              </a:rPr>
              <a:t>f</a:t>
            </a:r>
            <a:r>
              <a:rPr dirty="0" baseline="2777" sz="1500" spc="-7">
                <a:latin typeface="Tahoma"/>
                <a:cs typeface="Tahoma"/>
              </a:rPr>
              <a:t>ore.</a:t>
            </a:r>
            <a:endParaRPr baseline="2777" sz="1500">
              <a:latin typeface="Tahoma"/>
              <a:cs typeface="Tahoma"/>
            </a:endParaRPr>
          </a:p>
        </p:txBody>
      </p:sp>
      <p:sp>
        <p:nvSpPr>
          <p:cNvPr id="26" name="object 26"/>
          <p:cNvSpPr txBox="1"/>
          <p:nvPr/>
        </p:nvSpPr>
        <p:spPr>
          <a:xfrm rot="21300000">
            <a:off x="2314967" y="7238253"/>
            <a:ext cx="3188350" cy="127000"/>
          </a:xfrm>
          <a:prstGeom prst="rect">
            <a:avLst/>
          </a:prstGeom>
        </p:spPr>
        <p:txBody>
          <a:bodyPr wrap="square" lIns="0" tIns="0" rIns="0" bIns="0" rtlCol="0" vert="horz">
            <a:spAutoFit/>
          </a:bodyPr>
          <a:lstStyle/>
          <a:p>
            <a:pPr>
              <a:lnSpc>
                <a:spcPts val="1000"/>
              </a:lnSpc>
            </a:pPr>
            <a:r>
              <a:rPr dirty="0" sz="1000">
                <a:latin typeface="Tahoma"/>
                <a:cs typeface="Tahoma"/>
              </a:rPr>
              <a:t>So </a:t>
            </a:r>
            <a:r>
              <a:rPr dirty="0" sz="1000" spc="-5">
                <a:latin typeface="Tahoma"/>
                <a:cs typeface="Tahoma"/>
              </a:rPr>
              <a:t>if it tried </a:t>
            </a:r>
            <a:r>
              <a:rPr dirty="0" sz="1000">
                <a:latin typeface="Tahoma"/>
                <a:cs typeface="Tahoma"/>
              </a:rPr>
              <a:t>to </a:t>
            </a:r>
            <a:r>
              <a:rPr dirty="0" sz="1000" spc="-5">
                <a:latin typeface="Tahoma"/>
                <a:cs typeface="Tahoma"/>
              </a:rPr>
              <a:t>go on forever, i</a:t>
            </a:r>
            <a:r>
              <a:rPr dirty="0" baseline="2777" sz="1500" spc="-7">
                <a:latin typeface="Tahoma"/>
                <a:cs typeface="Tahoma"/>
              </a:rPr>
              <a:t>t </a:t>
            </a:r>
            <a:r>
              <a:rPr dirty="0" sz="1000" spc="-5">
                <a:latin typeface="Tahoma"/>
                <a:cs typeface="Tahoma"/>
              </a:rPr>
              <a:t>wou</a:t>
            </a:r>
            <a:r>
              <a:rPr dirty="0" baseline="2777" sz="1500" spc="-7">
                <a:latin typeface="Tahoma"/>
                <a:cs typeface="Tahoma"/>
              </a:rPr>
              <a:t>ld eventually run</a:t>
            </a:r>
            <a:r>
              <a:rPr dirty="0" baseline="2777" sz="1500" spc="-30">
                <a:latin typeface="Tahoma"/>
                <a:cs typeface="Tahoma"/>
              </a:rPr>
              <a:t> </a:t>
            </a:r>
            <a:r>
              <a:rPr dirty="0" baseline="2777" sz="1500" spc="-7">
                <a:latin typeface="Tahoma"/>
                <a:cs typeface="Tahoma"/>
              </a:rPr>
              <a:t>out</a:t>
            </a:r>
            <a:endParaRPr baseline="2777" sz="1500">
              <a:latin typeface="Tahoma"/>
              <a:cs typeface="Tahoma"/>
            </a:endParaRPr>
          </a:p>
        </p:txBody>
      </p:sp>
      <p:sp>
        <p:nvSpPr>
          <p:cNvPr id="27" name="object 27"/>
          <p:cNvSpPr txBox="1"/>
          <p:nvPr/>
        </p:nvSpPr>
        <p:spPr>
          <a:xfrm rot="21300000">
            <a:off x="2329420" y="7488148"/>
            <a:ext cx="986194" cy="127000"/>
          </a:xfrm>
          <a:prstGeom prst="rect">
            <a:avLst/>
          </a:prstGeom>
        </p:spPr>
        <p:txBody>
          <a:bodyPr wrap="square" lIns="0" tIns="0" rIns="0" bIns="0" rtlCol="0" vert="horz">
            <a:spAutoFit/>
          </a:bodyPr>
          <a:lstStyle/>
          <a:p>
            <a:pPr>
              <a:lnSpc>
                <a:spcPts val="1000"/>
              </a:lnSpc>
            </a:pPr>
            <a:r>
              <a:rPr dirty="0" sz="1000">
                <a:latin typeface="Tahoma"/>
                <a:cs typeface="Tahoma"/>
              </a:rPr>
              <a:t>of</a:t>
            </a:r>
            <a:r>
              <a:rPr dirty="0" sz="1000" spc="-80">
                <a:latin typeface="Tahoma"/>
                <a:cs typeface="Tahoma"/>
              </a:rPr>
              <a:t> </a:t>
            </a:r>
            <a:r>
              <a:rPr dirty="0" sz="1000" spc="-5">
                <a:latin typeface="Tahoma"/>
                <a:cs typeface="Tahoma"/>
              </a:rPr>
              <a:t>configurations.</a:t>
            </a:r>
            <a:endParaRPr sz="1000">
              <a:latin typeface="Tahoma"/>
              <a:cs typeface="Tahoma"/>
            </a:endParaRPr>
          </a:p>
        </p:txBody>
      </p:sp>
      <p:sp>
        <p:nvSpPr>
          <p:cNvPr id="28" name="object 28"/>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9" name="object 29"/>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24171" y="4477003"/>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33</a:t>
            </a:r>
            <a:endParaRPr sz="600">
              <a:latin typeface="Tahoma"/>
              <a:cs typeface="Tahoma"/>
            </a:endParaRPr>
          </a:p>
        </p:txBody>
      </p:sp>
      <p:sp>
        <p:nvSpPr>
          <p:cNvPr id="4" name="object 4"/>
          <p:cNvSpPr txBox="1">
            <a:spLocks noGrp="1"/>
          </p:cNvSpPr>
          <p:nvPr>
            <p:ph type="title"/>
          </p:nvPr>
        </p:nvSpPr>
        <p:spPr>
          <a:prstGeom prst="rect"/>
        </p:spPr>
        <p:txBody>
          <a:bodyPr wrap="square" lIns="0" tIns="12700" rIns="0" bIns="0" rtlCol="0" vert="horz">
            <a:spAutoFit/>
          </a:bodyPr>
          <a:lstStyle/>
          <a:p>
            <a:pPr marL="597535" marR="5080" indent="-585470">
              <a:lnSpc>
                <a:spcPct val="100000"/>
              </a:lnSpc>
              <a:spcBef>
                <a:spcPts val="100"/>
              </a:spcBef>
            </a:pPr>
            <a:r>
              <a:rPr dirty="0" spc="-5"/>
              <a:t>Will we find the optimal  configuration?</a:t>
            </a:r>
          </a:p>
        </p:txBody>
      </p:sp>
      <p:sp>
        <p:nvSpPr>
          <p:cNvPr id="5" name="object 5"/>
          <p:cNvSpPr txBox="1"/>
          <p:nvPr/>
        </p:nvSpPr>
        <p:spPr>
          <a:xfrm>
            <a:off x="1747520" y="1872021"/>
            <a:ext cx="4129404" cy="1097280"/>
          </a:xfrm>
          <a:prstGeom prst="rect">
            <a:avLst/>
          </a:prstGeom>
        </p:spPr>
        <p:txBody>
          <a:bodyPr wrap="square" lIns="0" tIns="60325" rIns="0" bIns="0" rtlCol="0" vert="horz">
            <a:spAutoFit/>
          </a:bodyPr>
          <a:lstStyle/>
          <a:p>
            <a:pPr marL="184150" indent="-172085">
              <a:lnSpc>
                <a:spcPct val="100000"/>
              </a:lnSpc>
              <a:spcBef>
                <a:spcPts val="475"/>
              </a:spcBef>
              <a:buChar char="•"/>
              <a:tabLst>
                <a:tab pos="184785" algn="l"/>
              </a:tabLst>
            </a:pPr>
            <a:r>
              <a:rPr dirty="0" sz="1600" spc="-5">
                <a:latin typeface="Tahoma"/>
                <a:cs typeface="Tahoma"/>
              </a:rPr>
              <a:t>Not</a:t>
            </a:r>
            <a:r>
              <a:rPr dirty="0" sz="1600" spc="-10">
                <a:latin typeface="Tahoma"/>
                <a:cs typeface="Tahoma"/>
              </a:rPr>
              <a:t> </a:t>
            </a:r>
            <a:r>
              <a:rPr dirty="0" sz="1600">
                <a:latin typeface="Tahoma"/>
                <a:cs typeface="Tahoma"/>
              </a:rPr>
              <a:t>necessarily.</a:t>
            </a:r>
            <a:endParaRPr sz="1600">
              <a:latin typeface="Tahoma"/>
              <a:cs typeface="Tahoma"/>
            </a:endParaRPr>
          </a:p>
          <a:p>
            <a:pPr marL="184150" marR="5080" indent="-171450">
              <a:lnSpc>
                <a:spcPct val="100000"/>
              </a:lnSpc>
              <a:spcBef>
                <a:spcPts val="380"/>
              </a:spcBef>
              <a:buChar char="•"/>
              <a:tabLst>
                <a:tab pos="184785" algn="l"/>
              </a:tabLst>
            </a:pPr>
            <a:r>
              <a:rPr dirty="0" sz="1600" spc="-5">
                <a:latin typeface="Tahoma"/>
                <a:cs typeface="Tahoma"/>
              </a:rPr>
              <a:t>Can </a:t>
            </a:r>
            <a:r>
              <a:rPr dirty="0" sz="1600">
                <a:latin typeface="Tahoma"/>
                <a:cs typeface="Tahoma"/>
              </a:rPr>
              <a:t>you invent a configuration that has  converged, but does not have the</a:t>
            </a:r>
            <a:r>
              <a:rPr dirty="0" sz="1600" spc="-75">
                <a:latin typeface="Tahoma"/>
                <a:cs typeface="Tahoma"/>
              </a:rPr>
              <a:t> </a:t>
            </a:r>
            <a:r>
              <a:rPr dirty="0" sz="1600">
                <a:latin typeface="Tahoma"/>
                <a:cs typeface="Tahoma"/>
              </a:rPr>
              <a:t>minimum  distortion?</a:t>
            </a:r>
            <a:endParaRPr sz="16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760220" y="8654286"/>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8" name="object 8"/>
          <p:cNvSpPr txBox="1"/>
          <p:nvPr/>
        </p:nvSpPr>
        <p:spPr>
          <a:xfrm>
            <a:off x="4424171" y="8654286"/>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34</a:t>
            </a:r>
            <a:endParaRPr sz="600">
              <a:latin typeface="Tahoma"/>
              <a:cs typeface="Tahoma"/>
            </a:endParaRPr>
          </a:p>
        </p:txBody>
      </p:sp>
      <p:sp>
        <p:nvSpPr>
          <p:cNvPr id="9" name="object 9"/>
          <p:cNvSpPr txBox="1"/>
          <p:nvPr/>
        </p:nvSpPr>
        <p:spPr>
          <a:xfrm>
            <a:off x="1760220" y="5380736"/>
            <a:ext cx="4116704" cy="1765935"/>
          </a:xfrm>
          <a:prstGeom prst="rect">
            <a:avLst/>
          </a:prstGeom>
        </p:spPr>
        <p:txBody>
          <a:bodyPr wrap="square" lIns="0" tIns="12700" rIns="0" bIns="0" rtlCol="0" vert="horz">
            <a:spAutoFit/>
          </a:bodyPr>
          <a:lstStyle/>
          <a:p>
            <a:pPr marL="1214755" marR="563245" indent="-585470">
              <a:lnSpc>
                <a:spcPct val="100000"/>
              </a:lnSpc>
              <a:spcBef>
                <a:spcPts val="100"/>
              </a:spcBef>
            </a:pPr>
            <a:r>
              <a:rPr dirty="0" sz="2200" spc="-5">
                <a:solidFill>
                  <a:srgbClr val="006500"/>
                </a:solidFill>
                <a:latin typeface="Tahoma"/>
                <a:cs typeface="Tahoma"/>
              </a:rPr>
              <a:t>Will we find the optimal  configuration?</a:t>
            </a:r>
            <a:endParaRPr sz="2200">
              <a:latin typeface="Tahoma"/>
              <a:cs typeface="Tahoma"/>
            </a:endParaRPr>
          </a:p>
          <a:p>
            <a:pPr marL="171450" indent="-172085">
              <a:lnSpc>
                <a:spcPct val="100000"/>
              </a:lnSpc>
              <a:spcBef>
                <a:spcPts val="360"/>
              </a:spcBef>
              <a:buChar char="•"/>
              <a:tabLst>
                <a:tab pos="172085" algn="l"/>
              </a:tabLst>
            </a:pPr>
            <a:r>
              <a:rPr dirty="0" sz="1600" spc="-5">
                <a:latin typeface="Tahoma"/>
                <a:cs typeface="Tahoma"/>
              </a:rPr>
              <a:t>Not</a:t>
            </a:r>
            <a:r>
              <a:rPr dirty="0" sz="1600" spc="-10">
                <a:latin typeface="Tahoma"/>
                <a:cs typeface="Tahoma"/>
              </a:rPr>
              <a:t> </a:t>
            </a:r>
            <a:r>
              <a:rPr dirty="0" sz="1600">
                <a:latin typeface="Tahoma"/>
                <a:cs typeface="Tahoma"/>
              </a:rPr>
              <a:t>necessarily.</a:t>
            </a:r>
            <a:endParaRPr sz="1600">
              <a:latin typeface="Tahoma"/>
              <a:cs typeface="Tahoma"/>
            </a:endParaRPr>
          </a:p>
          <a:p>
            <a:pPr marL="171450" marR="5080" indent="-171450">
              <a:lnSpc>
                <a:spcPct val="100000"/>
              </a:lnSpc>
              <a:spcBef>
                <a:spcPts val="380"/>
              </a:spcBef>
              <a:buChar char="•"/>
              <a:tabLst>
                <a:tab pos="172085" algn="l"/>
              </a:tabLst>
            </a:pPr>
            <a:r>
              <a:rPr dirty="0" sz="1600" spc="-5">
                <a:latin typeface="Tahoma"/>
                <a:cs typeface="Tahoma"/>
              </a:rPr>
              <a:t>Can </a:t>
            </a:r>
            <a:r>
              <a:rPr dirty="0" sz="1600">
                <a:latin typeface="Tahoma"/>
                <a:cs typeface="Tahoma"/>
              </a:rPr>
              <a:t>you invent a configuration that has  converged, but does not have the</a:t>
            </a:r>
            <a:r>
              <a:rPr dirty="0" sz="1600" spc="-75">
                <a:latin typeface="Tahoma"/>
                <a:cs typeface="Tahoma"/>
              </a:rPr>
              <a:t> </a:t>
            </a:r>
            <a:r>
              <a:rPr dirty="0" sz="1600">
                <a:latin typeface="Tahoma"/>
                <a:cs typeface="Tahoma"/>
              </a:rPr>
              <a:t>minimum  distortion? </a:t>
            </a:r>
            <a:r>
              <a:rPr dirty="0" sz="900" spc="-5">
                <a:solidFill>
                  <a:srgbClr val="3333CC"/>
                </a:solidFill>
                <a:latin typeface="Tahoma"/>
                <a:cs typeface="Tahoma"/>
              </a:rPr>
              <a:t>(Hint: try </a:t>
            </a:r>
            <a:r>
              <a:rPr dirty="0" sz="900">
                <a:solidFill>
                  <a:srgbClr val="3333CC"/>
                </a:solidFill>
                <a:latin typeface="Tahoma"/>
                <a:cs typeface="Tahoma"/>
              </a:rPr>
              <a:t>a </a:t>
            </a:r>
            <a:r>
              <a:rPr dirty="0" sz="900" spc="-5">
                <a:solidFill>
                  <a:srgbClr val="3333CC"/>
                </a:solidFill>
                <a:latin typeface="Tahoma"/>
                <a:cs typeface="Tahoma"/>
              </a:rPr>
              <a:t>fiendish </a:t>
            </a:r>
            <a:r>
              <a:rPr dirty="0" sz="950" spc="-30" i="1">
                <a:solidFill>
                  <a:srgbClr val="3333CC"/>
                </a:solidFill>
                <a:latin typeface="Tahoma"/>
                <a:cs typeface="Tahoma"/>
              </a:rPr>
              <a:t>k=3 </a:t>
            </a:r>
            <a:r>
              <a:rPr dirty="0" sz="900" spc="-5">
                <a:solidFill>
                  <a:srgbClr val="3333CC"/>
                </a:solidFill>
                <a:latin typeface="Tahoma"/>
                <a:cs typeface="Tahoma"/>
              </a:rPr>
              <a:t>configuration</a:t>
            </a:r>
            <a:r>
              <a:rPr dirty="0" sz="900" spc="40">
                <a:solidFill>
                  <a:srgbClr val="3333CC"/>
                </a:solidFill>
                <a:latin typeface="Tahoma"/>
                <a:cs typeface="Tahoma"/>
              </a:rPr>
              <a:t> </a:t>
            </a:r>
            <a:r>
              <a:rPr dirty="0" sz="900" spc="-5">
                <a:solidFill>
                  <a:srgbClr val="3333CC"/>
                </a:solidFill>
                <a:latin typeface="Tahoma"/>
                <a:cs typeface="Tahoma"/>
              </a:rPr>
              <a:t>here…)</a:t>
            </a:r>
            <a:endParaRPr sz="900">
              <a:latin typeface="Tahoma"/>
              <a:cs typeface="Tahoma"/>
            </a:endParaRPr>
          </a:p>
        </p:txBody>
      </p:sp>
      <p:sp>
        <p:nvSpPr>
          <p:cNvPr id="10" name="object 10"/>
          <p:cNvSpPr/>
          <p:nvPr/>
        </p:nvSpPr>
        <p:spPr>
          <a:xfrm>
            <a:off x="5117591" y="8276081"/>
            <a:ext cx="25400" cy="19050"/>
          </a:xfrm>
          <a:custGeom>
            <a:avLst/>
            <a:gdLst/>
            <a:ahLst/>
            <a:cxnLst/>
            <a:rect l="l" t="t" r="r" b="b"/>
            <a:pathLst>
              <a:path w="25400" h="19050">
                <a:moveTo>
                  <a:pt x="19050" y="0"/>
                </a:moveTo>
                <a:lnTo>
                  <a:pt x="5334" y="0"/>
                </a:lnTo>
                <a:lnTo>
                  <a:pt x="0" y="3810"/>
                </a:lnTo>
                <a:lnTo>
                  <a:pt x="0" y="14478"/>
                </a:lnTo>
                <a:lnTo>
                  <a:pt x="5334" y="19050"/>
                </a:lnTo>
                <a:lnTo>
                  <a:pt x="19050" y="19050"/>
                </a:lnTo>
                <a:lnTo>
                  <a:pt x="25146" y="14478"/>
                </a:lnTo>
                <a:lnTo>
                  <a:pt x="25146" y="3810"/>
                </a:lnTo>
                <a:lnTo>
                  <a:pt x="19050" y="0"/>
                </a:lnTo>
                <a:close/>
              </a:path>
            </a:pathLst>
          </a:custGeom>
          <a:solidFill>
            <a:srgbClr val="3434CC"/>
          </a:solidFill>
        </p:spPr>
        <p:txBody>
          <a:bodyPr wrap="square" lIns="0" tIns="0" rIns="0" bIns="0" rtlCol="0"/>
          <a:lstStyle/>
          <a:p/>
        </p:txBody>
      </p:sp>
      <p:sp>
        <p:nvSpPr>
          <p:cNvPr id="11" name="object 11"/>
          <p:cNvSpPr/>
          <p:nvPr/>
        </p:nvSpPr>
        <p:spPr>
          <a:xfrm>
            <a:off x="5117591" y="8276081"/>
            <a:ext cx="25400" cy="19050"/>
          </a:xfrm>
          <a:custGeom>
            <a:avLst/>
            <a:gdLst/>
            <a:ahLst/>
            <a:cxnLst/>
            <a:rect l="l" t="t" r="r" b="b"/>
            <a:pathLst>
              <a:path w="25400" h="19050">
                <a:moveTo>
                  <a:pt x="12192" y="0"/>
                </a:moveTo>
                <a:lnTo>
                  <a:pt x="5334" y="0"/>
                </a:lnTo>
                <a:lnTo>
                  <a:pt x="0" y="3810"/>
                </a:lnTo>
                <a:lnTo>
                  <a:pt x="0" y="9144"/>
                </a:lnTo>
                <a:lnTo>
                  <a:pt x="0" y="14478"/>
                </a:lnTo>
                <a:lnTo>
                  <a:pt x="5334" y="19050"/>
                </a:lnTo>
                <a:lnTo>
                  <a:pt x="12192" y="19050"/>
                </a:lnTo>
                <a:lnTo>
                  <a:pt x="19050" y="19050"/>
                </a:lnTo>
                <a:lnTo>
                  <a:pt x="25146" y="14478"/>
                </a:lnTo>
                <a:lnTo>
                  <a:pt x="25146" y="9144"/>
                </a:lnTo>
                <a:lnTo>
                  <a:pt x="25146" y="3810"/>
                </a:lnTo>
                <a:lnTo>
                  <a:pt x="19050" y="0"/>
                </a:lnTo>
                <a:lnTo>
                  <a:pt x="12192" y="0"/>
                </a:lnTo>
                <a:close/>
              </a:path>
            </a:pathLst>
          </a:custGeom>
          <a:ln w="4762">
            <a:solidFill>
              <a:srgbClr val="3434CC"/>
            </a:solidFill>
          </a:ln>
        </p:spPr>
        <p:txBody>
          <a:bodyPr wrap="square" lIns="0" tIns="0" rIns="0" bIns="0" rtlCol="0"/>
          <a:lstStyle/>
          <a:p/>
        </p:txBody>
      </p:sp>
      <p:sp>
        <p:nvSpPr>
          <p:cNvPr id="12" name="object 12"/>
          <p:cNvSpPr/>
          <p:nvPr/>
        </p:nvSpPr>
        <p:spPr>
          <a:xfrm>
            <a:off x="4565903" y="8061197"/>
            <a:ext cx="25400" cy="19050"/>
          </a:xfrm>
          <a:custGeom>
            <a:avLst/>
            <a:gdLst/>
            <a:ahLst/>
            <a:cxnLst/>
            <a:rect l="l" t="t" r="r" b="b"/>
            <a:pathLst>
              <a:path w="25400" h="19050">
                <a:moveTo>
                  <a:pt x="19812" y="0"/>
                </a:moveTo>
                <a:lnTo>
                  <a:pt x="5334" y="0"/>
                </a:lnTo>
                <a:lnTo>
                  <a:pt x="0" y="3809"/>
                </a:lnTo>
                <a:lnTo>
                  <a:pt x="0" y="14477"/>
                </a:lnTo>
                <a:lnTo>
                  <a:pt x="5334" y="19050"/>
                </a:lnTo>
                <a:lnTo>
                  <a:pt x="19812" y="19050"/>
                </a:lnTo>
                <a:lnTo>
                  <a:pt x="25146" y="14477"/>
                </a:lnTo>
                <a:lnTo>
                  <a:pt x="25146" y="3809"/>
                </a:lnTo>
                <a:lnTo>
                  <a:pt x="19812" y="0"/>
                </a:lnTo>
                <a:close/>
              </a:path>
            </a:pathLst>
          </a:custGeom>
          <a:solidFill>
            <a:srgbClr val="3434CC"/>
          </a:solidFill>
        </p:spPr>
        <p:txBody>
          <a:bodyPr wrap="square" lIns="0" tIns="0" rIns="0" bIns="0" rtlCol="0"/>
          <a:lstStyle/>
          <a:p/>
        </p:txBody>
      </p:sp>
      <p:sp>
        <p:nvSpPr>
          <p:cNvPr id="13" name="object 13"/>
          <p:cNvSpPr/>
          <p:nvPr/>
        </p:nvSpPr>
        <p:spPr>
          <a:xfrm>
            <a:off x="4565903" y="8061197"/>
            <a:ext cx="25400" cy="19050"/>
          </a:xfrm>
          <a:custGeom>
            <a:avLst/>
            <a:gdLst/>
            <a:ahLst/>
            <a:cxnLst/>
            <a:rect l="l" t="t" r="r" b="b"/>
            <a:pathLst>
              <a:path w="25400" h="19050">
                <a:moveTo>
                  <a:pt x="12192" y="0"/>
                </a:moveTo>
                <a:lnTo>
                  <a:pt x="5334" y="0"/>
                </a:lnTo>
                <a:lnTo>
                  <a:pt x="0" y="3809"/>
                </a:lnTo>
                <a:lnTo>
                  <a:pt x="0" y="9143"/>
                </a:lnTo>
                <a:lnTo>
                  <a:pt x="0" y="14477"/>
                </a:lnTo>
                <a:lnTo>
                  <a:pt x="5334" y="19050"/>
                </a:lnTo>
                <a:lnTo>
                  <a:pt x="12192" y="19050"/>
                </a:lnTo>
                <a:lnTo>
                  <a:pt x="19812" y="19050"/>
                </a:lnTo>
                <a:lnTo>
                  <a:pt x="25146" y="14477"/>
                </a:lnTo>
                <a:lnTo>
                  <a:pt x="25146" y="9143"/>
                </a:lnTo>
                <a:lnTo>
                  <a:pt x="25146" y="3809"/>
                </a:lnTo>
                <a:lnTo>
                  <a:pt x="19812" y="0"/>
                </a:lnTo>
                <a:lnTo>
                  <a:pt x="12192" y="0"/>
                </a:lnTo>
                <a:close/>
              </a:path>
            </a:pathLst>
          </a:custGeom>
          <a:ln w="4762">
            <a:solidFill>
              <a:srgbClr val="3434CC"/>
            </a:solidFill>
          </a:ln>
        </p:spPr>
        <p:txBody>
          <a:bodyPr wrap="square" lIns="0" tIns="0" rIns="0" bIns="0" rtlCol="0"/>
          <a:lstStyle/>
          <a:p/>
        </p:txBody>
      </p:sp>
      <p:sp>
        <p:nvSpPr>
          <p:cNvPr id="14" name="object 14"/>
          <p:cNvSpPr/>
          <p:nvPr/>
        </p:nvSpPr>
        <p:spPr>
          <a:xfrm>
            <a:off x="4379976" y="8563356"/>
            <a:ext cx="22225" cy="19050"/>
          </a:xfrm>
          <a:custGeom>
            <a:avLst/>
            <a:gdLst/>
            <a:ahLst/>
            <a:cxnLst/>
            <a:rect l="l" t="t" r="r" b="b"/>
            <a:pathLst>
              <a:path w="22225" h="19050">
                <a:moveTo>
                  <a:pt x="17525" y="0"/>
                </a:moveTo>
                <a:lnTo>
                  <a:pt x="4572" y="0"/>
                </a:lnTo>
                <a:lnTo>
                  <a:pt x="0" y="3810"/>
                </a:lnTo>
                <a:lnTo>
                  <a:pt x="0" y="14478"/>
                </a:lnTo>
                <a:lnTo>
                  <a:pt x="4572" y="19050"/>
                </a:lnTo>
                <a:lnTo>
                  <a:pt x="17525" y="19050"/>
                </a:lnTo>
                <a:lnTo>
                  <a:pt x="22098" y="14478"/>
                </a:lnTo>
                <a:lnTo>
                  <a:pt x="22098" y="3810"/>
                </a:lnTo>
                <a:lnTo>
                  <a:pt x="17525" y="0"/>
                </a:lnTo>
                <a:close/>
              </a:path>
            </a:pathLst>
          </a:custGeom>
          <a:solidFill>
            <a:srgbClr val="3434CC"/>
          </a:solidFill>
        </p:spPr>
        <p:txBody>
          <a:bodyPr wrap="square" lIns="0" tIns="0" rIns="0" bIns="0" rtlCol="0"/>
          <a:lstStyle/>
          <a:p/>
        </p:txBody>
      </p:sp>
      <p:sp>
        <p:nvSpPr>
          <p:cNvPr id="15" name="object 15"/>
          <p:cNvSpPr/>
          <p:nvPr/>
        </p:nvSpPr>
        <p:spPr>
          <a:xfrm>
            <a:off x="4379976" y="8563356"/>
            <a:ext cx="22225" cy="19050"/>
          </a:xfrm>
          <a:custGeom>
            <a:avLst/>
            <a:gdLst/>
            <a:ahLst/>
            <a:cxnLst/>
            <a:rect l="l" t="t" r="r" b="b"/>
            <a:pathLst>
              <a:path w="22225" h="19050">
                <a:moveTo>
                  <a:pt x="10668" y="0"/>
                </a:moveTo>
                <a:lnTo>
                  <a:pt x="4572" y="0"/>
                </a:lnTo>
                <a:lnTo>
                  <a:pt x="0" y="3810"/>
                </a:lnTo>
                <a:lnTo>
                  <a:pt x="0" y="9144"/>
                </a:lnTo>
                <a:lnTo>
                  <a:pt x="0" y="14478"/>
                </a:lnTo>
                <a:lnTo>
                  <a:pt x="4572" y="19050"/>
                </a:lnTo>
                <a:lnTo>
                  <a:pt x="10668" y="19050"/>
                </a:lnTo>
                <a:lnTo>
                  <a:pt x="17525" y="19050"/>
                </a:lnTo>
                <a:lnTo>
                  <a:pt x="22098" y="14478"/>
                </a:lnTo>
                <a:lnTo>
                  <a:pt x="22098" y="9144"/>
                </a:lnTo>
                <a:lnTo>
                  <a:pt x="22098" y="3810"/>
                </a:lnTo>
                <a:lnTo>
                  <a:pt x="17525" y="0"/>
                </a:lnTo>
                <a:lnTo>
                  <a:pt x="10668" y="0"/>
                </a:lnTo>
                <a:close/>
              </a:path>
            </a:pathLst>
          </a:custGeom>
          <a:ln w="4762">
            <a:solidFill>
              <a:srgbClr val="3434CC"/>
            </a:solidFill>
          </a:ln>
        </p:spPr>
        <p:txBody>
          <a:bodyPr wrap="square" lIns="0" tIns="0" rIns="0" bIns="0" rtlCol="0"/>
          <a:lstStyle/>
          <a:p/>
        </p:txBody>
      </p:sp>
      <p:sp>
        <p:nvSpPr>
          <p:cNvPr id="16" name="object 16"/>
          <p:cNvSpPr/>
          <p:nvPr/>
        </p:nvSpPr>
        <p:spPr>
          <a:xfrm>
            <a:off x="4963667" y="8375142"/>
            <a:ext cx="25400" cy="19050"/>
          </a:xfrm>
          <a:custGeom>
            <a:avLst/>
            <a:gdLst/>
            <a:ahLst/>
            <a:cxnLst/>
            <a:rect l="l" t="t" r="r" b="b"/>
            <a:pathLst>
              <a:path w="25400" h="19050">
                <a:moveTo>
                  <a:pt x="19050" y="0"/>
                </a:moveTo>
                <a:lnTo>
                  <a:pt x="5334" y="0"/>
                </a:lnTo>
                <a:lnTo>
                  <a:pt x="0" y="4571"/>
                </a:lnTo>
                <a:lnTo>
                  <a:pt x="0" y="14477"/>
                </a:lnTo>
                <a:lnTo>
                  <a:pt x="5334" y="19049"/>
                </a:lnTo>
                <a:lnTo>
                  <a:pt x="19050" y="19049"/>
                </a:lnTo>
                <a:lnTo>
                  <a:pt x="25146" y="14477"/>
                </a:lnTo>
                <a:lnTo>
                  <a:pt x="25146" y="4571"/>
                </a:lnTo>
                <a:lnTo>
                  <a:pt x="19050" y="0"/>
                </a:lnTo>
                <a:close/>
              </a:path>
            </a:pathLst>
          </a:custGeom>
          <a:solidFill>
            <a:srgbClr val="3434CC"/>
          </a:solidFill>
        </p:spPr>
        <p:txBody>
          <a:bodyPr wrap="square" lIns="0" tIns="0" rIns="0" bIns="0" rtlCol="0"/>
          <a:lstStyle/>
          <a:p/>
        </p:txBody>
      </p:sp>
      <p:sp>
        <p:nvSpPr>
          <p:cNvPr id="17" name="object 17"/>
          <p:cNvSpPr/>
          <p:nvPr/>
        </p:nvSpPr>
        <p:spPr>
          <a:xfrm>
            <a:off x="4963667" y="8375142"/>
            <a:ext cx="25400" cy="19050"/>
          </a:xfrm>
          <a:custGeom>
            <a:avLst/>
            <a:gdLst/>
            <a:ahLst/>
            <a:cxnLst/>
            <a:rect l="l" t="t" r="r" b="b"/>
            <a:pathLst>
              <a:path w="25400" h="19050">
                <a:moveTo>
                  <a:pt x="12192" y="0"/>
                </a:moveTo>
                <a:lnTo>
                  <a:pt x="5334" y="0"/>
                </a:lnTo>
                <a:lnTo>
                  <a:pt x="0" y="4571"/>
                </a:lnTo>
                <a:lnTo>
                  <a:pt x="0" y="9905"/>
                </a:lnTo>
                <a:lnTo>
                  <a:pt x="0" y="14477"/>
                </a:lnTo>
                <a:lnTo>
                  <a:pt x="5334" y="19049"/>
                </a:lnTo>
                <a:lnTo>
                  <a:pt x="12192" y="19049"/>
                </a:lnTo>
                <a:lnTo>
                  <a:pt x="19050" y="19049"/>
                </a:lnTo>
                <a:lnTo>
                  <a:pt x="25146" y="14477"/>
                </a:lnTo>
                <a:lnTo>
                  <a:pt x="25146" y="9905"/>
                </a:lnTo>
                <a:lnTo>
                  <a:pt x="25146" y="4571"/>
                </a:lnTo>
                <a:lnTo>
                  <a:pt x="19050" y="0"/>
                </a:lnTo>
                <a:lnTo>
                  <a:pt x="12192" y="0"/>
                </a:lnTo>
                <a:close/>
              </a:path>
            </a:pathLst>
          </a:custGeom>
          <a:ln w="4762">
            <a:solidFill>
              <a:srgbClr val="3434CC"/>
            </a:solidFill>
          </a:ln>
        </p:spPr>
        <p:txBody>
          <a:bodyPr wrap="square" lIns="0" tIns="0" rIns="0" bIns="0" rtlCol="0"/>
          <a:lstStyle/>
          <a:p/>
        </p:txBody>
      </p:sp>
      <p:sp>
        <p:nvSpPr>
          <p:cNvPr id="18" name="object 18"/>
          <p:cNvSpPr/>
          <p:nvPr/>
        </p:nvSpPr>
        <p:spPr>
          <a:xfrm>
            <a:off x="4943094" y="8110728"/>
            <a:ext cx="26034" cy="19050"/>
          </a:xfrm>
          <a:custGeom>
            <a:avLst/>
            <a:gdLst/>
            <a:ahLst/>
            <a:cxnLst/>
            <a:rect l="l" t="t" r="r" b="b"/>
            <a:pathLst>
              <a:path w="26035" h="19050">
                <a:moveTo>
                  <a:pt x="19811" y="0"/>
                </a:moveTo>
                <a:lnTo>
                  <a:pt x="6095" y="0"/>
                </a:lnTo>
                <a:lnTo>
                  <a:pt x="0" y="4572"/>
                </a:lnTo>
                <a:lnTo>
                  <a:pt x="0" y="15240"/>
                </a:lnTo>
                <a:lnTo>
                  <a:pt x="6095" y="19050"/>
                </a:lnTo>
                <a:lnTo>
                  <a:pt x="19811" y="19050"/>
                </a:lnTo>
                <a:lnTo>
                  <a:pt x="25907" y="15240"/>
                </a:lnTo>
                <a:lnTo>
                  <a:pt x="25907" y="4572"/>
                </a:lnTo>
                <a:lnTo>
                  <a:pt x="19811" y="0"/>
                </a:lnTo>
                <a:close/>
              </a:path>
            </a:pathLst>
          </a:custGeom>
          <a:solidFill>
            <a:srgbClr val="3434CC"/>
          </a:solidFill>
        </p:spPr>
        <p:txBody>
          <a:bodyPr wrap="square" lIns="0" tIns="0" rIns="0" bIns="0" rtlCol="0"/>
          <a:lstStyle/>
          <a:p/>
        </p:txBody>
      </p:sp>
      <p:sp>
        <p:nvSpPr>
          <p:cNvPr id="19" name="object 19"/>
          <p:cNvSpPr/>
          <p:nvPr/>
        </p:nvSpPr>
        <p:spPr>
          <a:xfrm>
            <a:off x="4943094" y="8110728"/>
            <a:ext cx="26034" cy="19050"/>
          </a:xfrm>
          <a:custGeom>
            <a:avLst/>
            <a:gdLst/>
            <a:ahLst/>
            <a:cxnLst/>
            <a:rect l="l" t="t" r="r" b="b"/>
            <a:pathLst>
              <a:path w="26035" h="19050">
                <a:moveTo>
                  <a:pt x="12953" y="0"/>
                </a:moveTo>
                <a:lnTo>
                  <a:pt x="6095" y="0"/>
                </a:lnTo>
                <a:lnTo>
                  <a:pt x="0" y="4572"/>
                </a:lnTo>
                <a:lnTo>
                  <a:pt x="0" y="9906"/>
                </a:lnTo>
                <a:lnTo>
                  <a:pt x="0" y="15240"/>
                </a:lnTo>
                <a:lnTo>
                  <a:pt x="6095" y="19050"/>
                </a:lnTo>
                <a:lnTo>
                  <a:pt x="12953" y="19050"/>
                </a:lnTo>
                <a:lnTo>
                  <a:pt x="19811" y="19050"/>
                </a:lnTo>
                <a:lnTo>
                  <a:pt x="25907" y="15240"/>
                </a:lnTo>
                <a:lnTo>
                  <a:pt x="25907" y="9906"/>
                </a:lnTo>
                <a:lnTo>
                  <a:pt x="25907" y="4572"/>
                </a:lnTo>
                <a:lnTo>
                  <a:pt x="19811" y="0"/>
                </a:lnTo>
                <a:lnTo>
                  <a:pt x="12953" y="0"/>
                </a:lnTo>
                <a:close/>
              </a:path>
            </a:pathLst>
          </a:custGeom>
          <a:ln w="4762">
            <a:solidFill>
              <a:srgbClr val="3434CC"/>
            </a:solidFill>
          </a:ln>
        </p:spPr>
        <p:txBody>
          <a:bodyPr wrap="square" lIns="0" tIns="0" rIns="0" bIns="0" rtlCol="0"/>
          <a:lstStyle/>
          <a:p/>
        </p:txBody>
      </p:sp>
      <p:sp>
        <p:nvSpPr>
          <p:cNvPr id="20" name="object 20"/>
          <p:cNvSpPr/>
          <p:nvPr/>
        </p:nvSpPr>
        <p:spPr>
          <a:xfrm>
            <a:off x="5174741" y="8180831"/>
            <a:ext cx="27940" cy="22225"/>
          </a:xfrm>
          <a:custGeom>
            <a:avLst/>
            <a:gdLst/>
            <a:ahLst/>
            <a:cxnLst/>
            <a:rect l="l" t="t" r="r" b="b"/>
            <a:pathLst>
              <a:path w="27939" h="22225">
                <a:moveTo>
                  <a:pt x="17525" y="0"/>
                </a:moveTo>
                <a:lnTo>
                  <a:pt x="10668" y="2286"/>
                </a:lnTo>
                <a:lnTo>
                  <a:pt x="4572" y="3810"/>
                </a:lnTo>
                <a:lnTo>
                  <a:pt x="0" y="9906"/>
                </a:lnTo>
                <a:lnTo>
                  <a:pt x="2286" y="15240"/>
                </a:lnTo>
                <a:lnTo>
                  <a:pt x="3810" y="19812"/>
                </a:lnTo>
                <a:lnTo>
                  <a:pt x="10668" y="22098"/>
                </a:lnTo>
                <a:lnTo>
                  <a:pt x="16763" y="19812"/>
                </a:lnTo>
                <a:lnTo>
                  <a:pt x="23622" y="17526"/>
                </a:lnTo>
                <a:lnTo>
                  <a:pt x="27432" y="12192"/>
                </a:lnTo>
                <a:lnTo>
                  <a:pt x="25908" y="6858"/>
                </a:lnTo>
                <a:lnTo>
                  <a:pt x="24384" y="2286"/>
                </a:lnTo>
                <a:lnTo>
                  <a:pt x="17525" y="0"/>
                </a:lnTo>
                <a:close/>
              </a:path>
            </a:pathLst>
          </a:custGeom>
          <a:solidFill>
            <a:srgbClr val="3434CC"/>
          </a:solidFill>
        </p:spPr>
        <p:txBody>
          <a:bodyPr wrap="square" lIns="0" tIns="0" rIns="0" bIns="0" rtlCol="0"/>
          <a:lstStyle/>
          <a:p/>
        </p:txBody>
      </p:sp>
      <p:sp>
        <p:nvSpPr>
          <p:cNvPr id="21" name="object 21"/>
          <p:cNvSpPr/>
          <p:nvPr/>
        </p:nvSpPr>
        <p:spPr>
          <a:xfrm>
            <a:off x="5174741" y="8180831"/>
            <a:ext cx="27940" cy="22225"/>
          </a:xfrm>
          <a:custGeom>
            <a:avLst/>
            <a:gdLst/>
            <a:ahLst/>
            <a:cxnLst/>
            <a:rect l="l" t="t" r="r" b="b"/>
            <a:pathLst>
              <a:path w="27939" h="22225">
                <a:moveTo>
                  <a:pt x="10668" y="2286"/>
                </a:moveTo>
                <a:lnTo>
                  <a:pt x="4572" y="3810"/>
                </a:lnTo>
                <a:lnTo>
                  <a:pt x="0" y="9906"/>
                </a:lnTo>
                <a:lnTo>
                  <a:pt x="2286" y="15240"/>
                </a:lnTo>
                <a:lnTo>
                  <a:pt x="3810" y="19812"/>
                </a:lnTo>
                <a:lnTo>
                  <a:pt x="10668" y="22098"/>
                </a:lnTo>
                <a:lnTo>
                  <a:pt x="16763" y="19812"/>
                </a:lnTo>
                <a:lnTo>
                  <a:pt x="23622" y="17526"/>
                </a:lnTo>
                <a:lnTo>
                  <a:pt x="27432" y="12192"/>
                </a:lnTo>
                <a:lnTo>
                  <a:pt x="25908" y="6858"/>
                </a:lnTo>
                <a:lnTo>
                  <a:pt x="24384" y="2286"/>
                </a:lnTo>
                <a:lnTo>
                  <a:pt x="17525" y="0"/>
                </a:lnTo>
                <a:lnTo>
                  <a:pt x="10668" y="2286"/>
                </a:lnTo>
                <a:close/>
              </a:path>
            </a:pathLst>
          </a:custGeom>
          <a:ln w="4762">
            <a:solidFill>
              <a:srgbClr val="3434CC"/>
            </a:solidFill>
          </a:ln>
        </p:spPr>
        <p:txBody>
          <a:bodyPr wrap="square" lIns="0" tIns="0" rIns="0" bIns="0" rtlCol="0"/>
          <a:lstStyle/>
          <a:p/>
        </p:txBody>
      </p:sp>
      <p:sp>
        <p:nvSpPr>
          <p:cNvPr id="22" name="object 22"/>
          <p:cNvSpPr/>
          <p:nvPr/>
        </p:nvSpPr>
        <p:spPr>
          <a:xfrm>
            <a:off x="5009388" y="8465819"/>
            <a:ext cx="27940" cy="22225"/>
          </a:xfrm>
          <a:custGeom>
            <a:avLst/>
            <a:gdLst/>
            <a:ahLst/>
            <a:cxnLst/>
            <a:rect l="l" t="t" r="r" b="b"/>
            <a:pathLst>
              <a:path w="27939" h="22225">
                <a:moveTo>
                  <a:pt x="16763" y="0"/>
                </a:moveTo>
                <a:lnTo>
                  <a:pt x="10667" y="1523"/>
                </a:lnTo>
                <a:lnTo>
                  <a:pt x="3810" y="3809"/>
                </a:lnTo>
                <a:lnTo>
                  <a:pt x="0" y="9905"/>
                </a:lnTo>
                <a:lnTo>
                  <a:pt x="1524" y="15239"/>
                </a:lnTo>
                <a:lnTo>
                  <a:pt x="3048" y="19811"/>
                </a:lnTo>
                <a:lnTo>
                  <a:pt x="9906" y="22097"/>
                </a:lnTo>
                <a:lnTo>
                  <a:pt x="16763" y="19811"/>
                </a:lnTo>
                <a:lnTo>
                  <a:pt x="22860" y="17525"/>
                </a:lnTo>
                <a:lnTo>
                  <a:pt x="27432" y="12191"/>
                </a:lnTo>
                <a:lnTo>
                  <a:pt x="25146" y="6857"/>
                </a:lnTo>
                <a:lnTo>
                  <a:pt x="23622" y="1523"/>
                </a:lnTo>
                <a:lnTo>
                  <a:pt x="16763" y="0"/>
                </a:lnTo>
                <a:close/>
              </a:path>
            </a:pathLst>
          </a:custGeom>
          <a:solidFill>
            <a:srgbClr val="3434CC"/>
          </a:solidFill>
        </p:spPr>
        <p:txBody>
          <a:bodyPr wrap="square" lIns="0" tIns="0" rIns="0" bIns="0" rtlCol="0"/>
          <a:lstStyle/>
          <a:p/>
        </p:txBody>
      </p:sp>
      <p:sp>
        <p:nvSpPr>
          <p:cNvPr id="23" name="object 23"/>
          <p:cNvSpPr/>
          <p:nvPr/>
        </p:nvSpPr>
        <p:spPr>
          <a:xfrm>
            <a:off x="5009388" y="8465819"/>
            <a:ext cx="27940" cy="22225"/>
          </a:xfrm>
          <a:custGeom>
            <a:avLst/>
            <a:gdLst/>
            <a:ahLst/>
            <a:cxnLst/>
            <a:rect l="l" t="t" r="r" b="b"/>
            <a:pathLst>
              <a:path w="27939" h="22225">
                <a:moveTo>
                  <a:pt x="10667" y="1523"/>
                </a:moveTo>
                <a:lnTo>
                  <a:pt x="3810" y="3809"/>
                </a:lnTo>
                <a:lnTo>
                  <a:pt x="0" y="9905"/>
                </a:lnTo>
                <a:lnTo>
                  <a:pt x="1524" y="15239"/>
                </a:lnTo>
                <a:lnTo>
                  <a:pt x="3048" y="19811"/>
                </a:lnTo>
                <a:lnTo>
                  <a:pt x="9906" y="22097"/>
                </a:lnTo>
                <a:lnTo>
                  <a:pt x="16763" y="19811"/>
                </a:lnTo>
                <a:lnTo>
                  <a:pt x="22860" y="17525"/>
                </a:lnTo>
                <a:lnTo>
                  <a:pt x="27432" y="12191"/>
                </a:lnTo>
                <a:lnTo>
                  <a:pt x="25146" y="6857"/>
                </a:lnTo>
                <a:lnTo>
                  <a:pt x="23622" y="1523"/>
                </a:lnTo>
                <a:lnTo>
                  <a:pt x="16763" y="0"/>
                </a:lnTo>
                <a:lnTo>
                  <a:pt x="10667" y="1523"/>
                </a:lnTo>
                <a:close/>
              </a:path>
            </a:pathLst>
          </a:custGeom>
          <a:ln w="4762">
            <a:solidFill>
              <a:srgbClr val="3434CC"/>
            </a:solidFill>
          </a:ln>
        </p:spPr>
        <p:txBody>
          <a:bodyPr wrap="square" lIns="0" tIns="0" rIns="0" bIns="0" rtlCol="0"/>
          <a:lstStyle/>
          <a:p/>
        </p:txBody>
      </p:sp>
      <p:sp>
        <p:nvSpPr>
          <p:cNvPr id="24" name="object 24"/>
          <p:cNvSpPr/>
          <p:nvPr/>
        </p:nvSpPr>
        <p:spPr>
          <a:xfrm>
            <a:off x="4566665" y="8117585"/>
            <a:ext cx="27940" cy="22860"/>
          </a:xfrm>
          <a:custGeom>
            <a:avLst/>
            <a:gdLst/>
            <a:ahLst/>
            <a:cxnLst/>
            <a:rect l="l" t="t" r="r" b="b"/>
            <a:pathLst>
              <a:path w="27939" h="22859">
                <a:moveTo>
                  <a:pt x="17525" y="0"/>
                </a:moveTo>
                <a:lnTo>
                  <a:pt x="10668" y="2285"/>
                </a:lnTo>
                <a:lnTo>
                  <a:pt x="4572" y="4571"/>
                </a:lnTo>
                <a:lnTo>
                  <a:pt x="0" y="10667"/>
                </a:lnTo>
                <a:lnTo>
                  <a:pt x="2286" y="15239"/>
                </a:lnTo>
                <a:lnTo>
                  <a:pt x="3810" y="20573"/>
                </a:lnTo>
                <a:lnTo>
                  <a:pt x="10668" y="22859"/>
                </a:lnTo>
                <a:lnTo>
                  <a:pt x="16763" y="20573"/>
                </a:lnTo>
                <a:lnTo>
                  <a:pt x="23622" y="18287"/>
                </a:lnTo>
                <a:lnTo>
                  <a:pt x="27432" y="12191"/>
                </a:lnTo>
                <a:lnTo>
                  <a:pt x="25908" y="7619"/>
                </a:lnTo>
                <a:lnTo>
                  <a:pt x="24384" y="2285"/>
                </a:lnTo>
                <a:lnTo>
                  <a:pt x="17525" y="0"/>
                </a:lnTo>
                <a:close/>
              </a:path>
            </a:pathLst>
          </a:custGeom>
          <a:solidFill>
            <a:srgbClr val="3434CC"/>
          </a:solidFill>
        </p:spPr>
        <p:txBody>
          <a:bodyPr wrap="square" lIns="0" tIns="0" rIns="0" bIns="0" rtlCol="0"/>
          <a:lstStyle/>
          <a:p/>
        </p:txBody>
      </p:sp>
      <p:sp>
        <p:nvSpPr>
          <p:cNvPr id="25" name="object 25"/>
          <p:cNvSpPr/>
          <p:nvPr/>
        </p:nvSpPr>
        <p:spPr>
          <a:xfrm>
            <a:off x="4566665" y="8117585"/>
            <a:ext cx="27940" cy="22860"/>
          </a:xfrm>
          <a:custGeom>
            <a:avLst/>
            <a:gdLst/>
            <a:ahLst/>
            <a:cxnLst/>
            <a:rect l="l" t="t" r="r" b="b"/>
            <a:pathLst>
              <a:path w="27939" h="22859">
                <a:moveTo>
                  <a:pt x="10668" y="2285"/>
                </a:moveTo>
                <a:lnTo>
                  <a:pt x="4572" y="4571"/>
                </a:lnTo>
                <a:lnTo>
                  <a:pt x="0" y="10667"/>
                </a:lnTo>
                <a:lnTo>
                  <a:pt x="2286" y="15239"/>
                </a:lnTo>
                <a:lnTo>
                  <a:pt x="3810" y="20573"/>
                </a:lnTo>
                <a:lnTo>
                  <a:pt x="10668" y="22859"/>
                </a:lnTo>
                <a:lnTo>
                  <a:pt x="16763" y="20573"/>
                </a:lnTo>
                <a:lnTo>
                  <a:pt x="23622" y="18287"/>
                </a:lnTo>
                <a:lnTo>
                  <a:pt x="27432" y="12191"/>
                </a:lnTo>
                <a:lnTo>
                  <a:pt x="25908" y="7619"/>
                </a:lnTo>
                <a:lnTo>
                  <a:pt x="24384" y="2285"/>
                </a:lnTo>
                <a:lnTo>
                  <a:pt x="17525" y="0"/>
                </a:lnTo>
                <a:lnTo>
                  <a:pt x="10668" y="2285"/>
                </a:lnTo>
                <a:close/>
              </a:path>
            </a:pathLst>
          </a:custGeom>
          <a:ln w="4762">
            <a:solidFill>
              <a:srgbClr val="3434CC"/>
            </a:solidFill>
          </a:ln>
        </p:spPr>
        <p:txBody>
          <a:bodyPr wrap="square" lIns="0" tIns="0" rIns="0" bIns="0" rtlCol="0"/>
          <a:lstStyle/>
          <a:p/>
        </p:txBody>
      </p:sp>
      <p:sp>
        <p:nvSpPr>
          <p:cNvPr id="26" name="object 26"/>
          <p:cNvSpPr/>
          <p:nvPr/>
        </p:nvSpPr>
        <p:spPr>
          <a:xfrm>
            <a:off x="5068823" y="8314943"/>
            <a:ext cx="24765" cy="22225"/>
          </a:xfrm>
          <a:custGeom>
            <a:avLst/>
            <a:gdLst/>
            <a:ahLst/>
            <a:cxnLst/>
            <a:rect l="l" t="t" r="r" b="b"/>
            <a:pathLst>
              <a:path w="24764" h="22225">
                <a:moveTo>
                  <a:pt x="14477" y="0"/>
                </a:moveTo>
                <a:lnTo>
                  <a:pt x="9143" y="2285"/>
                </a:lnTo>
                <a:lnTo>
                  <a:pt x="3048" y="3809"/>
                </a:lnTo>
                <a:lnTo>
                  <a:pt x="0" y="9905"/>
                </a:lnTo>
                <a:lnTo>
                  <a:pt x="1524" y="14477"/>
                </a:lnTo>
                <a:lnTo>
                  <a:pt x="3048" y="19811"/>
                </a:lnTo>
                <a:lnTo>
                  <a:pt x="9143" y="22097"/>
                </a:lnTo>
                <a:lnTo>
                  <a:pt x="15239" y="19811"/>
                </a:lnTo>
                <a:lnTo>
                  <a:pt x="20574" y="18287"/>
                </a:lnTo>
                <a:lnTo>
                  <a:pt x="24384" y="12191"/>
                </a:lnTo>
                <a:lnTo>
                  <a:pt x="22098" y="7619"/>
                </a:lnTo>
                <a:lnTo>
                  <a:pt x="20574" y="2285"/>
                </a:lnTo>
                <a:lnTo>
                  <a:pt x="14477" y="0"/>
                </a:lnTo>
                <a:close/>
              </a:path>
            </a:pathLst>
          </a:custGeom>
          <a:solidFill>
            <a:srgbClr val="3434CC"/>
          </a:solidFill>
        </p:spPr>
        <p:txBody>
          <a:bodyPr wrap="square" lIns="0" tIns="0" rIns="0" bIns="0" rtlCol="0"/>
          <a:lstStyle/>
          <a:p/>
        </p:txBody>
      </p:sp>
      <p:sp>
        <p:nvSpPr>
          <p:cNvPr id="27" name="object 27"/>
          <p:cNvSpPr/>
          <p:nvPr/>
        </p:nvSpPr>
        <p:spPr>
          <a:xfrm>
            <a:off x="5068823" y="8314943"/>
            <a:ext cx="24765" cy="22225"/>
          </a:xfrm>
          <a:custGeom>
            <a:avLst/>
            <a:gdLst/>
            <a:ahLst/>
            <a:cxnLst/>
            <a:rect l="l" t="t" r="r" b="b"/>
            <a:pathLst>
              <a:path w="24764" h="22225">
                <a:moveTo>
                  <a:pt x="9143" y="2285"/>
                </a:moveTo>
                <a:lnTo>
                  <a:pt x="3048" y="3809"/>
                </a:lnTo>
                <a:lnTo>
                  <a:pt x="0" y="9905"/>
                </a:lnTo>
                <a:lnTo>
                  <a:pt x="1524" y="14477"/>
                </a:lnTo>
                <a:lnTo>
                  <a:pt x="3048" y="19811"/>
                </a:lnTo>
                <a:lnTo>
                  <a:pt x="9143" y="22097"/>
                </a:lnTo>
                <a:lnTo>
                  <a:pt x="15239" y="19811"/>
                </a:lnTo>
                <a:lnTo>
                  <a:pt x="20574" y="18287"/>
                </a:lnTo>
                <a:lnTo>
                  <a:pt x="24384" y="12191"/>
                </a:lnTo>
                <a:lnTo>
                  <a:pt x="22098" y="7619"/>
                </a:lnTo>
                <a:lnTo>
                  <a:pt x="20574" y="2285"/>
                </a:lnTo>
                <a:lnTo>
                  <a:pt x="14477" y="0"/>
                </a:lnTo>
                <a:lnTo>
                  <a:pt x="9143" y="2285"/>
                </a:lnTo>
                <a:close/>
              </a:path>
            </a:pathLst>
          </a:custGeom>
          <a:ln w="4762">
            <a:solidFill>
              <a:srgbClr val="3434CC"/>
            </a:solidFill>
          </a:ln>
        </p:spPr>
        <p:txBody>
          <a:bodyPr wrap="square" lIns="0" tIns="0" rIns="0" bIns="0" rtlCol="0"/>
          <a:lstStyle/>
          <a:p/>
        </p:txBody>
      </p:sp>
      <p:sp>
        <p:nvSpPr>
          <p:cNvPr id="28" name="object 28"/>
          <p:cNvSpPr/>
          <p:nvPr/>
        </p:nvSpPr>
        <p:spPr>
          <a:xfrm>
            <a:off x="4943855" y="8068818"/>
            <a:ext cx="27940" cy="22225"/>
          </a:xfrm>
          <a:custGeom>
            <a:avLst/>
            <a:gdLst/>
            <a:ahLst/>
            <a:cxnLst/>
            <a:rect l="l" t="t" r="r" b="b"/>
            <a:pathLst>
              <a:path w="27939" h="22225">
                <a:moveTo>
                  <a:pt x="17526" y="0"/>
                </a:moveTo>
                <a:lnTo>
                  <a:pt x="10668" y="2285"/>
                </a:lnTo>
                <a:lnTo>
                  <a:pt x="4572" y="4571"/>
                </a:lnTo>
                <a:lnTo>
                  <a:pt x="0" y="9905"/>
                </a:lnTo>
                <a:lnTo>
                  <a:pt x="1524" y="15239"/>
                </a:lnTo>
                <a:lnTo>
                  <a:pt x="3810" y="19811"/>
                </a:lnTo>
                <a:lnTo>
                  <a:pt x="9906" y="22097"/>
                </a:lnTo>
                <a:lnTo>
                  <a:pt x="23622" y="17525"/>
                </a:lnTo>
                <a:lnTo>
                  <a:pt x="27432" y="12191"/>
                </a:lnTo>
                <a:lnTo>
                  <a:pt x="25908" y="6857"/>
                </a:lnTo>
                <a:lnTo>
                  <a:pt x="24384" y="2285"/>
                </a:lnTo>
                <a:lnTo>
                  <a:pt x="17526" y="0"/>
                </a:lnTo>
                <a:close/>
              </a:path>
            </a:pathLst>
          </a:custGeom>
          <a:solidFill>
            <a:srgbClr val="3434CC"/>
          </a:solidFill>
        </p:spPr>
        <p:txBody>
          <a:bodyPr wrap="square" lIns="0" tIns="0" rIns="0" bIns="0" rtlCol="0"/>
          <a:lstStyle/>
          <a:p/>
        </p:txBody>
      </p:sp>
      <p:sp>
        <p:nvSpPr>
          <p:cNvPr id="29" name="object 29"/>
          <p:cNvSpPr/>
          <p:nvPr/>
        </p:nvSpPr>
        <p:spPr>
          <a:xfrm>
            <a:off x="4340256" y="8090820"/>
            <a:ext cx="561022" cy="575500"/>
          </a:xfrm>
          <a:prstGeom prst="rect">
            <a:avLst/>
          </a:prstGeom>
          <a:blipFill>
            <a:blip r:embed="rId2" cstate="print"/>
            <a:stretch>
              <a:fillRect/>
            </a:stretch>
          </a:blipFill>
        </p:spPr>
        <p:txBody>
          <a:bodyPr wrap="square" lIns="0" tIns="0" rIns="0" bIns="0" rtlCol="0"/>
          <a:lstStyle/>
          <a:p/>
        </p:txBody>
      </p:sp>
      <p:sp>
        <p:nvSpPr>
          <p:cNvPr id="30" name="object 30"/>
          <p:cNvSpPr/>
          <p:nvPr/>
        </p:nvSpPr>
        <p:spPr>
          <a:xfrm>
            <a:off x="4943855" y="8068818"/>
            <a:ext cx="27940" cy="22225"/>
          </a:xfrm>
          <a:custGeom>
            <a:avLst/>
            <a:gdLst/>
            <a:ahLst/>
            <a:cxnLst/>
            <a:rect l="l" t="t" r="r" b="b"/>
            <a:pathLst>
              <a:path w="27939" h="22225">
                <a:moveTo>
                  <a:pt x="10668" y="2285"/>
                </a:moveTo>
                <a:lnTo>
                  <a:pt x="4572" y="4571"/>
                </a:lnTo>
                <a:lnTo>
                  <a:pt x="0" y="9905"/>
                </a:lnTo>
                <a:lnTo>
                  <a:pt x="1524" y="15239"/>
                </a:lnTo>
                <a:lnTo>
                  <a:pt x="3810" y="19811"/>
                </a:lnTo>
                <a:lnTo>
                  <a:pt x="9906" y="22097"/>
                </a:lnTo>
                <a:lnTo>
                  <a:pt x="16764" y="19811"/>
                </a:lnTo>
                <a:lnTo>
                  <a:pt x="23622" y="17525"/>
                </a:lnTo>
                <a:lnTo>
                  <a:pt x="27432" y="12191"/>
                </a:lnTo>
                <a:lnTo>
                  <a:pt x="25908" y="6857"/>
                </a:lnTo>
                <a:lnTo>
                  <a:pt x="24384" y="2285"/>
                </a:lnTo>
                <a:lnTo>
                  <a:pt x="17526" y="0"/>
                </a:lnTo>
                <a:lnTo>
                  <a:pt x="10668" y="2285"/>
                </a:lnTo>
                <a:close/>
              </a:path>
            </a:pathLst>
          </a:custGeom>
          <a:ln w="4762">
            <a:solidFill>
              <a:srgbClr val="3434CC"/>
            </a:solidFill>
          </a:ln>
        </p:spPr>
        <p:txBody>
          <a:bodyPr wrap="square" lIns="0" tIns="0" rIns="0" bIns="0" rtlCol="0"/>
          <a:lstStyle/>
          <a:p/>
        </p:txBody>
      </p:sp>
      <p:sp>
        <p:nvSpPr>
          <p:cNvPr id="31" name="object 31"/>
          <p:cNvSpPr/>
          <p:nvPr/>
        </p:nvSpPr>
        <p:spPr>
          <a:xfrm>
            <a:off x="4661915" y="8145780"/>
            <a:ext cx="24130" cy="20955"/>
          </a:xfrm>
          <a:custGeom>
            <a:avLst/>
            <a:gdLst/>
            <a:ahLst/>
            <a:cxnLst/>
            <a:rect l="l" t="t" r="r" b="b"/>
            <a:pathLst>
              <a:path w="24129" h="20954">
                <a:moveTo>
                  <a:pt x="6858" y="0"/>
                </a:moveTo>
                <a:lnTo>
                  <a:pt x="1524" y="3810"/>
                </a:lnTo>
                <a:lnTo>
                  <a:pt x="762" y="8382"/>
                </a:lnTo>
                <a:lnTo>
                  <a:pt x="0" y="13716"/>
                </a:lnTo>
                <a:lnTo>
                  <a:pt x="4572" y="19050"/>
                </a:lnTo>
                <a:lnTo>
                  <a:pt x="10668" y="19812"/>
                </a:lnTo>
                <a:lnTo>
                  <a:pt x="16001" y="20574"/>
                </a:lnTo>
                <a:lnTo>
                  <a:pt x="22098" y="16764"/>
                </a:lnTo>
                <a:lnTo>
                  <a:pt x="22860" y="12192"/>
                </a:lnTo>
                <a:lnTo>
                  <a:pt x="23622" y="6858"/>
                </a:lnTo>
                <a:lnTo>
                  <a:pt x="19050" y="1524"/>
                </a:lnTo>
                <a:lnTo>
                  <a:pt x="6858" y="0"/>
                </a:lnTo>
                <a:close/>
              </a:path>
            </a:pathLst>
          </a:custGeom>
          <a:solidFill>
            <a:srgbClr val="3434CC"/>
          </a:solidFill>
        </p:spPr>
        <p:txBody>
          <a:bodyPr wrap="square" lIns="0" tIns="0" rIns="0" bIns="0" rtlCol="0"/>
          <a:lstStyle/>
          <a:p/>
        </p:txBody>
      </p:sp>
      <p:sp>
        <p:nvSpPr>
          <p:cNvPr id="32" name="object 32"/>
          <p:cNvSpPr/>
          <p:nvPr/>
        </p:nvSpPr>
        <p:spPr>
          <a:xfrm>
            <a:off x="4661915" y="8145780"/>
            <a:ext cx="24130" cy="20955"/>
          </a:xfrm>
          <a:custGeom>
            <a:avLst/>
            <a:gdLst/>
            <a:ahLst/>
            <a:cxnLst/>
            <a:rect l="l" t="t" r="r" b="b"/>
            <a:pathLst>
              <a:path w="24129" h="20954">
                <a:moveTo>
                  <a:pt x="22860" y="12192"/>
                </a:moveTo>
                <a:lnTo>
                  <a:pt x="23622" y="6858"/>
                </a:lnTo>
                <a:lnTo>
                  <a:pt x="19050" y="1524"/>
                </a:lnTo>
                <a:lnTo>
                  <a:pt x="12954" y="762"/>
                </a:lnTo>
                <a:lnTo>
                  <a:pt x="6858" y="0"/>
                </a:lnTo>
                <a:lnTo>
                  <a:pt x="1524" y="3810"/>
                </a:lnTo>
                <a:lnTo>
                  <a:pt x="762" y="8382"/>
                </a:lnTo>
                <a:lnTo>
                  <a:pt x="0" y="13716"/>
                </a:lnTo>
                <a:lnTo>
                  <a:pt x="4572" y="19050"/>
                </a:lnTo>
                <a:lnTo>
                  <a:pt x="10668" y="19812"/>
                </a:lnTo>
                <a:lnTo>
                  <a:pt x="16001" y="20574"/>
                </a:lnTo>
                <a:lnTo>
                  <a:pt x="22098" y="16764"/>
                </a:lnTo>
                <a:lnTo>
                  <a:pt x="22860" y="12192"/>
                </a:lnTo>
                <a:close/>
              </a:path>
            </a:pathLst>
          </a:custGeom>
          <a:ln w="4762">
            <a:solidFill>
              <a:srgbClr val="3434CC"/>
            </a:solidFill>
          </a:ln>
        </p:spPr>
        <p:txBody>
          <a:bodyPr wrap="square" lIns="0" tIns="0" rIns="0" bIns="0" rtlCol="0"/>
          <a:lstStyle/>
          <a:p/>
        </p:txBody>
      </p:sp>
      <p:sp>
        <p:nvSpPr>
          <p:cNvPr id="33" name="object 33"/>
          <p:cNvSpPr/>
          <p:nvPr/>
        </p:nvSpPr>
        <p:spPr>
          <a:xfrm>
            <a:off x="4773929" y="8001761"/>
            <a:ext cx="24130" cy="20955"/>
          </a:xfrm>
          <a:custGeom>
            <a:avLst/>
            <a:gdLst/>
            <a:ahLst/>
            <a:cxnLst/>
            <a:rect l="l" t="t" r="r" b="b"/>
            <a:pathLst>
              <a:path w="24129" h="20954">
                <a:moveTo>
                  <a:pt x="6858" y="0"/>
                </a:moveTo>
                <a:lnTo>
                  <a:pt x="1524" y="3810"/>
                </a:lnTo>
                <a:lnTo>
                  <a:pt x="0" y="14478"/>
                </a:lnTo>
                <a:lnTo>
                  <a:pt x="3810" y="19050"/>
                </a:lnTo>
                <a:lnTo>
                  <a:pt x="16002" y="20574"/>
                </a:lnTo>
                <a:lnTo>
                  <a:pt x="22098" y="17526"/>
                </a:lnTo>
                <a:lnTo>
                  <a:pt x="23622" y="6858"/>
                </a:lnTo>
                <a:lnTo>
                  <a:pt x="19050" y="2286"/>
                </a:lnTo>
                <a:lnTo>
                  <a:pt x="12954" y="1524"/>
                </a:lnTo>
                <a:lnTo>
                  <a:pt x="6858" y="0"/>
                </a:lnTo>
                <a:close/>
              </a:path>
            </a:pathLst>
          </a:custGeom>
          <a:solidFill>
            <a:srgbClr val="3434CC"/>
          </a:solidFill>
        </p:spPr>
        <p:txBody>
          <a:bodyPr wrap="square" lIns="0" tIns="0" rIns="0" bIns="0" rtlCol="0"/>
          <a:lstStyle/>
          <a:p/>
        </p:txBody>
      </p:sp>
      <p:sp>
        <p:nvSpPr>
          <p:cNvPr id="34" name="object 34"/>
          <p:cNvSpPr/>
          <p:nvPr/>
        </p:nvSpPr>
        <p:spPr>
          <a:xfrm>
            <a:off x="4773929" y="8001761"/>
            <a:ext cx="24130" cy="20955"/>
          </a:xfrm>
          <a:custGeom>
            <a:avLst/>
            <a:gdLst/>
            <a:ahLst/>
            <a:cxnLst/>
            <a:rect l="l" t="t" r="r" b="b"/>
            <a:pathLst>
              <a:path w="24129" h="20954">
                <a:moveTo>
                  <a:pt x="22860" y="12192"/>
                </a:moveTo>
                <a:lnTo>
                  <a:pt x="23622" y="6858"/>
                </a:lnTo>
                <a:lnTo>
                  <a:pt x="19050" y="2286"/>
                </a:lnTo>
                <a:lnTo>
                  <a:pt x="12954" y="1524"/>
                </a:lnTo>
                <a:lnTo>
                  <a:pt x="6858" y="0"/>
                </a:lnTo>
                <a:lnTo>
                  <a:pt x="1524" y="3810"/>
                </a:lnTo>
                <a:lnTo>
                  <a:pt x="762" y="9144"/>
                </a:lnTo>
                <a:lnTo>
                  <a:pt x="0" y="14478"/>
                </a:lnTo>
                <a:lnTo>
                  <a:pt x="3810" y="19050"/>
                </a:lnTo>
                <a:lnTo>
                  <a:pt x="9906" y="19812"/>
                </a:lnTo>
                <a:lnTo>
                  <a:pt x="16002" y="20574"/>
                </a:lnTo>
                <a:lnTo>
                  <a:pt x="22098" y="17526"/>
                </a:lnTo>
                <a:lnTo>
                  <a:pt x="22860" y="12192"/>
                </a:lnTo>
                <a:close/>
              </a:path>
            </a:pathLst>
          </a:custGeom>
          <a:ln w="4762">
            <a:solidFill>
              <a:srgbClr val="3434CC"/>
            </a:solidFill>
          </a:ln>
        </p:spPr>
        <p:txBody>
          <a:bodyPr wrap="square" lIns="0" tIns="0" rIns="0" bIns="0" rtlCol="0"/>
          <a:lstStyle/>
          <a:p/>
        </p:txBody>
      </p:sp>
      <p:sp>
        <p:nvSpPr>
          <p:cNvPr id="35" name="object 35"/>
          <p:cNvSpPr/>
          <p:nvPr/>
        </p:nvSpPr>
        <p:spPr>
          <a:xfrm>
            <a:off x="4997196" y="8380476"/>
            <a:ext cx="27940" cy="24765"/>
          </a:xfrm>
          <a:custGeom>
            <a:avLst/>
            <a:gdLst/>
            <a:ahLst/>
            <a:cxnLst/>
            <a:rect l="l" t="t" r="r" b="b"/>
            <a:pathLst>
              <a:path w="27939" h="24765">
                <a:moveTo>
                  <a:pt x="8381" y="0"/>
                </a:moveTo>
                <a:lnTo>
                  <a:pt x="2286" y="4572"/>
                </a:lnTo>
                <a:lnTo>
                  <a:pt x="1524" y="10668"/>
                </a:lnTo>
                <a:lnTo>
                  <a:pt x="0" y="16763"/>
                </a:lnTo>
                <a:lnTo>
                  <a:pt x="5333" y="22098"/>
                </a:lnTo>
                <a:lnTo>
                  <a:pt x="12191" y="22860"/>
                </a:lnTo>
                <a:lnTo>
                  <a:pt x="19050" y="24384"/>
                </a:lnTo>
                <a:lnTo>
                  <a:pt x="25145" y="19812"/>
                </a:lnTo>
                <a:lnTo>
                  <a:pt x="26669" y="13716"/>
                </a:lnTo>
                <a:lnTo>
                  <a:pt x="27431" y="7619"/>
                </a:lnTo>
                <a:lnTo>
                  <a:pt x="22098" y="2286"/>
                </a:lnTo>
                <a:lnTo>
                  <a:pt x="15239" y="762"/>
                </a:lnTo>
                <a:lnTo>
                  <a:pt x="8381" y="0"/>
                </a:lnTo>
                <a:close/>
              </a:path>
            </a:pathLst>
          </a:custGeom>
          <a:solidFill>
            <a:srgbClr val="3434CC"/>
          </a:solidFill>
        </p:spPr>
        <p:txBody>
          <a:bodyPr wrap="square" lIns="0" tIns="0" rIns="0" bIns="0" rtlCol="0"/>
          <a:lstStyle/>
          <a:p/>
        </p:txBody>
      </p:sp>
      <p:sp>
        <p:nvSpPr>
          <p:cNvPr id="36" name="object 36"/>
          <p:cNvSpPr/>
          <p:nvPr/>
        </p:nvSpPr>
        <p:spPr>
          <a:xfrm>
            <a:off x="4997196" y="8380476"/>
            <a:ext cx="27940" cy="24765"/>
          </a:xfrm>
          <a:custGeom>
            <a:avLst/>
            <a:gdLst/>
            <a:ahLst/>
            <a:cxnLst/>
            <a:rect l="l" t="t" r="r" b="b"/>
            <a:pathLst>
              <a:path w="27939" h="24765">
                <a:moveTo>
                  <a:pt x="26669" y="13716"/>
                </a:moveTo>
                <a:lnTo>
                  <a:pt x="27431" y="7619"/>
                </a:lnTo>
                <a:lnTo>
                  <a:pt x="22098" y="2286"/>
                </a:lnTo>
                <a:lnTo>
                  <a:pt x="15239" y="762"/>
                </a:lnTo>
                <a:lnTo>
                  <a:pt x="8381" y="0"/>
                </a:lnTo>
                <a:lnTo>
                  <a:pt x="2286" y="4572"/>
                </a:lnTo>
                <a:lnTo>
                  <a:pt x="1524" y="10668"/>
                </a:lnTo>
                <a:lnTo>
                  <a:pt x="0" y="16763"/>
                </a:lnTo>
                <a:lnTo>
                  <a:pt x="5333" y="22098"/>
                </a:lnTo>
                <a:lnTo>
                  <a:pt x="12191" y="22860"/>
                </a:lnTo>
                <a:lnTo>
                  <a:pt x="19050" y="24384"/>
                </a:lnTo>
                <a:lnTo>
                  <a:pt x="25145" y="19812"/>
                </a:lnTo>
                <a:lnTo>
                  <a:pt x="26669" y="13716"/>
                </a:lnTo>
                <a:close/>
              </a:path>
            </a:pathLst>
          </a:custGeom>
          <a:ln w="4762">
            <a:solidFill>
              <a:srgbClr val="3434CC"/>
            </a:solidFill>
          </a:ln>
        </p:spPr>
        <p:txBody>
          <a:bodyPr wrap="square" lIns="0" tIns="0" rIns="0" bIns="0" rtlCol="0"/>
          <a:lstStyle/>
          <a:p/>
        </p:txBody>
      </p:sp>
      <p:sp>
        <p:nvSpPr>
          <p:cNvPr id="37" name="object 37"/>
          <p:cNvSpPr/>
          <p:nvPr/>
        </p:nvSpPr>
        <p:spPr>
          <a:xfrm>
            <a:off x="5072634" y="8212073"/>
            <a:ext cx="24130" cy="21590"/>
          </a:xfrm>
          <a:custGeom>
            <a:avLst/>
            <a:gdLst/>
            <a:ahLst/>
            <a:cxnLst/>
            <a:rect l="l" t="t" r="r" b="b"/>
            <a:pathLst>
              <a:path w="24129" h="21590">
                <a:moveTo>
                  <a:pt x="7619" y="0"/>
                </a:moveTo>
                <a:lnTo>
                  <a:pt x="1524" y="3809"/>
                </a:lnTo>
                <a:lnTo>
                  <a:pt x="0" y="14477"/>
                </a:lnTo>
                <a:lnTo>
                  <a:pt x="4571" y="19050"/>
                </a:lnTo>
                <a:lnTo>
                  <a:pt x="10667" y="19812"/>
                </a:lnTo>
                <a:lnTo>
                  <a:pt x="16763" y="21336"/>
                </a:lnTo>
                <a:lnTo>
                  <a:pt x="22098" y="17525"/>
                </a:lnTo>
                <a:lnTo>
                  <a:pt x="23621" y="6857"/>
                </a:lnTo>
                <a:lnTo>
                  <a:pt x="19812" y="2286"/>
                </a:lnTo>
                <a:lnTo>
                  <a:pt x="13715" y="1524"/>
                </a:lnTo>
                <a:lnTo>
                  <a:pt x="7619" y="0"/>
                </a:lnTo>
                <a:close/>
              </a:path>
            </a:pathLst>
          </a:custGeom>
          <a:solidFill>
            <a:srgbClr val="3434CC"/>
          </a:solidFill>
        </p:spPr>
        <p:txBody>
          <a:bodyPr wrap="square" lIns="0" tIns="0" rIns="0" bIns="0" rtlCol="0"/>
          <a:lstStyle/>
          <a:p/>
        </p:txBody>
      </p:sp>
      <p:sp>
        <p:nvSpPr>
          <p:cNvPr id="38" name="object 38"/>
          <p:cNvSpPr/>
          <p:nvPr/>
        </p:nvSpPr>
        <p:spPr>
          <a:xfrm>
            <a:off x="5072634" y="8212073"/>
            <a:ext cx="24130" cy="21590"/>
          </a:xfrm>
          <a:custGeom>
            <a:avLst/>
            <a:gdLst/>
            <a:ahLst/>
            <a:cxnLst/>
            <a:rect l="l" t="t" r="r" b="b"/>
            <a:pathLst>
              <a:path w="24129" h="21590">
                <a:moveTo>
                  <a:pt x="22860" y="12192"/>
                </a:moveTo>
                <a:lnTo>
                  <a:pt x="23621" y="6857"/>
                </a:lnTo>
                <a:lnTo>
                  <a:pt x="19812" y="2286"/>
                </a:lnTo>
                <a:lnTo>
                  <a:pt x="13715" y="1524"/>
                </a:lnTo>
                <a:lnTo>
                  <a:pt x="7619" y="0"/>
                </a:lnTo>
                <a:lnTo>
                  <a:pt x="1524" y="3809"/>
                </a:lnTo>
                <a:lnTo>
                  <a:pt x="762" y="9143"/>
                </a:lnTo>
                <a:lnTo>
                  <a:pt x="0" y="14477"/>
                </a:lnTo>
                <a:lnTo>
                  <a:pt x="4571" y="19050"/>
                </a:lnTo>
                <a:lnTo>
                  <a:pt x="10667" y="19812"/>
                </a:lnTo>
                <a:lnTo>
                  <a:pt x="16763" y="21336"/>
                </a:lnTo>
                <a:lnTo>
                  <a:pt x="22098" y="17525"/>
                </a:lnTo>
                <a:lnTo>
                  <a:pt x="22860" y="12192"/>
                </a:lnTo>
                <a:close/>
              </a:path>
            </a:pathLst>
          </a:custGeom>
          <a:ln w="4762">
            <a:solidFill>
              <a:srgbClr val="3434CC"/>
            </a:solidFill>
          </a:ln>
        </p:spPr>
        <p:txBody>
          <a:bodyPr wrap="square" lIns="0" tIns="0" rIns="0" bIns="0" rtlCol="0"/>
          <a:lstStyle/>
          <a:p/>
        </p:txBody>
      </p:sp>
      <p:sp>
        <p:nvSpPr>
          <p:cNvPr id="39" name="object 39"/>
          <p:cNvSpPr/>
          <p:nvPr/>
        </p:nvSpPr>
        <p:spPr>
          <a:xfrm>
            <a:off x="4476750" y="7992618"/>
            <a:ext cx="26670" cy="20955"/>
          </a:xfrm>
          <a:custGeom>
            <a:avLst/>
            <a:gdLst/>
            <a:ahLst/>
            <a:cxnLst/>
            <a:rect l="l" t="t" r="r" b="b"/>
            <a:pathLst>
              <a:path w="26670" h="20954">
                <a:moveTo>
                  <a:pt x="7620" y="0"/>
                </a:moveTo>
                <a:lnTo>
                  <a:pt x="1524" y="3047"/>
                </a:lnTo>
                <a:lnTo>
                  <a:pt x="0" y="13715"/>
                </a:lnTo>
                <a:lnTo>
                  <a:pt x="5334" y="19049"/>
                </a:lnTo>
                <a:lnTo>
                  <a:pt x="19050" y="20573"/>
                </a:lnTo>
                <a:lnTo>
                  <a:pt x="25146" y="17525"/>
                </a:lnTo>
                <a:lnTo>
                  <a:pt x="26670" y="6857"/>
                </a:lnTo>
                <a:lnTo>
                  <a:pt x="22098" y="1523"/>
                </a:lnTo>
                <a:lnTo>
                  <a:pt x="14477" y="761"/>
                </a:lnTo>
                <a:lnTo>
                  <a:pt x="7620" y="0"/>
                </a:lnTo>
                <a:close/>
              </a:path>
            </a:pathLst>
          </a:custGeom>
          <a:solidFill>
            <a:srgbClr val="3434CC"/>
          </a:solidFill>
        </p:spPr>
        <p:txBody>
          <a:bodyPr wrap="square" lIns="0" tIns="0" rIns="0" bIns="0" rtlCol="0"/>
          <a:lstStyle/>
          <a:p/>
        </p:txBody>
      </p:sp>
      <p:sp>
        <p:nvSpPr>
          <p:cNvPr id="40" name="object 40"/>
          <p:cNvSpPr/>
          <p:nvPr/>
        </p:nvSpPr>
        <p:spPr>
          <a:xfrm>
            <a:off x="4476750" y="7992618"/>
            <a:ext cx="26670" cy="20955"/>
          </a:xfrm>
          <a:custGeom>
            <a:avLst/>
            <a:gdLst/>
            <a:ahLst/>
            <a:cxnLst/>
            <a:rect l="l" t="t" r="r" b="b"/>
            <a:pathLst>
              <a:path w="26670" h="20954">
                <a:moveTo>
                  <a:pt x="25908" y="12191"/>
                </a:moveTo>
                <a:lnTo>
                  <a:pt x="26670" y="6857"/>
                </a:lnTo>
                <a:lnTo>
                  <a:pt x="22098" y="1523"/>
                </a:lnTo>
                <a:lnTo>
                  <a:pt x="14477" y="761"/>
                </a:lnTo>
                <a:lnTo>
                  <a:pt x="7620" y="0"/>
                </a:lnTo>
                <a:lnTo>
                  <a:pt x="1524" y="3047"/>
                </a:lnTo>
                <a:lnTo>
                  <a:pt x="762" y="8381"/>
                </a:lnTo>
                <a:lnTo>
                  <a:pt x="0" y="13715"/>
                </a:lnTo>
                <a:lnTo>
                  <a:pt x="5334" y="19049"/>
                </a:lnTo>
                <a:lnTo>
                  <a:pt x="12191" y="19811"/>
                </a:lnTo>
                <a:lnTo>
                  <a:pt x="19050" y="20573"/>
                </a:lnTo>
                <a:lnTo>
                  <a:pt x="25146" y="17525"/>
                </a:lnTo>
                <a:lnTo>
                  <a:pt x="25908" y="12191"/>
                </a:lnTo>
                <a:close/>
              </a:path>
            </a:pathLst>
          </a:custGeom>
          <a:ln w="4762">
            <a:solidFill>
              <a:srgbClr val="3434CC"/>
            </a:solidFill>
          </a:ln>
        </p:spPr>
        <p:txBody>
          <a:bodyPr wrap="square" lIns="0" tIns="0" rIns="0" bIns="0" rtlCol="0"/>
          <a:lstStyle/>
          <a:p/>
        </p:txBody>
      </p:sp>
      <p:sp>
        <p:nvSpPr>
          <p:cNvPr id="41" name="object 41"/>
          <p:cNvSpPr/>
          <p:nvPr/>
        </p:nvSpPr>
        <p:spPr>
          <a:xfrm>
            <a:off x="4935473" y="8093964"/>
            <a:ext cx="24130" cy="20955"/>
          </a:xfrm>
          <a:custGeom>
            <a:avLst/>
            <a:gdLst/>
            <a:ahLst/>
            <a:cxnLst/>
            <a:rect l="l" t="t" r="r" b="b"/>
            <a:pathLst>
              <a:path w="24129" h="20954">
                <a:moveTo>
                  <a:pt x="7620" y="0"/>
                </a:moveTo>
                <a:lnTo>
                  <a:pt x="1524" y="3810"/>
                </a:lnTo>
                <a:lnTo>
                  <a:pt x="0" y="14478"/>
                </a:lnTo>
                <a:lnTo>
                  <a:pt x="4572" y="19050"/>
                </a:lnTo>
                <a:lnTo>
                  <a:pt x="16763" y="20574"/>
                </a:lnTo>
                <a:lnTo>
                  <a:pt x="22098" y="17526"/>
                </a:lnTo>
                <a:lnTo>
                  <a:pt x="23622" y="6858"/>
                </a:lnTo>
                <a:lnTo>
                  <a:pt x="19050" y="2286"/>
                </a:lnTo>
                <a:lnTo>
                  <a:pt x="12953" y="762"/>
                </a:lnTo>
                <a:lnTo>
                  <a:pt x="7620" y="0"/>
                </a:lnTo>
                <a:close/>
              </a:path>
            </a:pathLst>
          </a:custGeom>
          <a:solidFill>
            <a:srgbClr val="3434CC"/>
          </a:solidFill>
        </p:spPr>
        <p:txBody>
          <a:bodyPr wrap="square" lIns="0" tIns="0" rIns="0" bIns="0" rtlCol="0"/>
          <a:lstStyle/>
          <a:p/>
        </p:txBody>
      </p:sp>
      <p:sp>
        <p:nvSpPr>
          <p:cNvPr id="42" name="object 42"/>
          <p:cNvSpPr/>
          <p:nvPr/>
        </p:nvSpPr>
        <p:spPr>
          <a:xfrm>
            <a:off x="4935473" y="8093964"/>
            <a:ext cx="24130" cy="20955"/>
          </a:xfrm>
          <a:custGeom>
            <a:avLst/>
            <a:gdLst/>
            <a:ahLst/>
            <a:cxnLst/>
            <a:rect l="l" t="t" r="r" b="b"/>
            <a:pathLst>
              <a:path w="24129" h="20954">
                <a:moveTo>
                  <a:pt x="22860" y="12192"/>
                </a:moveTo>
                <a:lnTo>
                  <a:pt x="23622" y="6858"/>
                </a:lnTo>
                <a:lnTo>
                  <a:pt x="19050" y="2286"/>
                </a:lnTo>
                <a:lnTo>
                  <a:pt x="12953" y="762"/>
                </a:lnTo>
                <a:lnTo>
                  <a:pt x="7620" y="0"/>
                </a:lnTo>
                <a:lnTo>
                  <a:pt x="1524" y="3810"/>
                </a:lnTo>
                <a:lnTo>
                  <a:pt x="762" y="9144"/>
                </a:lnTo>
                <a:lnTo>
                  <a:pt x="0" y="14478"/>
                </a:lnTo>
                <a:lnTo>
                  <a:pt x="4572" y="19050"/>
                </a:lnTo>
                <a:lnTo>
                  <a:pt x="10667" y="19812"/>
                </a:lnTo>
                <a:lnTo>
                  <a:pt x="16763" y="20574"/>
                </a:lnTo>
                <a:lnTo>
                  <a:pt x="22098" y="17526"/>
                </a:lnTo>
                <a:lnTo>
                  <a:pt x="22860" y="12192"/>
                </a:lnTo>
                <a:close/>
              </a:path>
            </a:pathLst>
          </a:custGeom>
          <a:ln w="4762">
            <a:solidFill>
              <a:srgbClr val="3434CC"/>
            </a:solidFill>
          </a:ln>
        </p:spPr>
        <p:txBody>
          <a:bodyPr wrap="square" lIns="0" tIns="0" rIns="0" bIns="0" rtlCol="0"/>
          <a:lstStyle/>
          <a:p/>
        </p:txBody>
      </p:sp>
      <p:sp>
        <p:nvSpPr>
          <p:cNvPr id="43" name="object 43"/>
          <p:cNvSpPr/>
          <p:nvPr/>
        </p:nvSpPr>
        <p:spPr>
          <a:xfrm>
            <a:off x="4956047" y="8504681"/>
            <a:ext cx="24130" cy="24130"/>
          </a:xfrm>
          <a:custGeom>
            <a:avLst/>
            <a:gdLst/>
            <a:ahLst/>
            <a:cxnLst/>
            <a:rect l="l" t="t" r="r" b="b"/>
            <a:pathLst>
              <a:path w="24129" h="24129">
                <a:moveTo>
                  <a:pt x="7619" y="0"/>
                </a:moveTo>
                <a:lnTo>
                  <a:pt x="1524" y="3810"/>
                </a:lnTo>
                <a:lnTo>
                  <a:pt x="0" y="16002"/>
                </a:lnTo>
                <a:lnTo>
                  <a:pt x="4572" y="22098"/>
                </a:lnTo>
                <a:lnTo>
                  <a:pt x="16763" y="23622"/>
                </a:lnTo>
                <a:lnTo>
                  <a:pt x="22098" y="19050"/>
                </a:lnTo>
                <a:lnTo>
                  <a:pt x="22860" y="13716"/>
                </a:lnTo>
                <a:lnTo>
                  <a:pt x="23622" y="7620"/>
                </a:lnTo>
                <a:lnTo>
                  <a:pt x="19812" y="1524"/>
                </a:lnTo>
                <a:lnTo>
                  <a:pt x="7619" y="0"/>
                </a:lnTo>
                <a:close/>
              </a:path>
            </a:pathLst>
          </a:custGeom>
          <a:solidFill>
            <a:srgbClr val="3434CC"/>
          </a:solidFill>
        </p:spPr>
        <p:txBody>
          <a:bodyPr wrap="square" lIns="0" tIns="0" rIns="0" bIns="0" rtlCol="0"/>
          <a:lstStyle/>
          <a:p/>
        </p:txBody>
      </p:sp>
      <p:sp>
        <p:nvSpPr>
          <p:cNvPr id="44" name="object 44"/>
          <p:cNvSpPr/>
          <p:nvPr/>
        </p:nvSpPr>
        <p:spPr>
          <a:xfrm>
            <a:off x="4956047" y="8504681"/>
            <a:ext cx="24130" cy="24130"/>
          </a:xfrm>
          <a:custGeom>
            <a:avLst/>
            <a:gdLst/>
            <a:ahLst/>
            <a:cxnLst/>
            <a:rect l="l" t="t" r="r" b="b"/>
            <a:pathLst>
              <a:path w="24129" h="24129">
                <a:moveTo>
                  <a:pt x="22860" y="13716"/>
                </a:moveTo>
                <a:lnTo>
                  <a:pt x="23622" y="7620"/>
                </a:lnTo>
                <a:lnTo>
                  <a:pt x="19812" y="1524"/>
                </a:lnTo>
                <a:lnTo>
                  <a:pt x="13715" y="762"/>
                </a:lnTo>
                <a:lnTo>
                  <a:pt x="7619" y="0"/>
                </a:lnTo>
                <a:lnTo>
                  <a:pt x="1524" y="3810"/>
                </a:lnTo>
                <a:lnTo>
                  <a:pt x="762" y="9906"/>
                </a:lnTo>
                <a:lnTo>
                  <a:pt x="0" y="16002"/>
                </a:lnTo>
                <a:lnTo>
                  <a:pt x="4572" y="22098"/>
                </a:lnTo>
                <a:lnTo>
                  <a:pt x="10667" y="22860"/>
                </a:lnTo>
                <a:lnTo>
                  <a:pt x="16763" y="23622"/>
                </a:lnTo>
                <a:lnTo>
                  <a:pt x="22098" y="19050"/>
                </a:lnTo>
                <a:lnTo>
                  <a:pt x="22860" y="13716"/>
                </a:lnTo>
                <a:close/>
              </a:path>
            </a:pathLst>
          </a:custGeom>
          <a:ln w="4762">
            <a:solidFill>
              <a:srgbClr val="3434CC"/>
            </a:solidFill>
          </a:ln>
        </p:spPr>
        <p:txBody>
          <a:bodyPr wrap="square" lIns="0" tIns="0" rIns="0" bIns="0" rtlCol="0"/>
          <a:lstStyle/>
          <a:p/>
        </p:txBody>
      </p:sp>
      <p:sp>
        <p:nvSpPr>
          <p:cNvPr id="45" name="object 45"/>
          <p:cNvSpPr/>
          <p:nvPr/>
        </p:nvSpPr>
        <p:spPr>
          <a:xfrm>
            <a:off x="4831079" y="8682990"/>
            <a:ext cx="24130" cy="20955"/>
          </a:xfrm>
          <a:custGeom>
            <a:avLst/>
            <a:gdLst/>
            <a:ahLst/>
            <a:cxnLst/>
            <a:rect l="l" t="t" r="r" b="b"/>
            <a:pathLst>
              <a:path w="24129" h="20954">
                <a:moveTo>
                  <a:pt x="16002" y="0"/>
                </a:moveTo>
                <a:lnTo>
                  <a:pt x="9906" y="761"/>
                </a:lnTo>
                <a:lnTo>
                  <a:pt x="3810" y="2285"/>
                </a:lnTo>
                <a:lnTo>
                  <a:pt x="0" y="7619"/>
                </a:lnTo>
                <a:lnTo>
                  <a:pt x="762" y="12191"/>
                </a:lnTo>
                <a:lnTo>
                  <a:pt x="1524" y="17525"/>
                </a:lnTo>
                <a:lnTo>
                  <a:pt x="7620" y="20573"/>
                </a:lnTo>
                <a:lnTo>
                  <a:pt x="12954" y="19811"/>
                </a:lnTo>
                <a:lnTo>
                  <a:pt x="19050" y="19049"/>
                </a:lnTo>
                <a:lnTo>
                  <a:pt x="23622" y="13715"/>
                </a:lnTo>
                <a:lnTo>
                  <a:pt x="22860" y="8381"/>
                </a:lnTo>
                <a:lnTo>
                  <a:pt x="21336" y="3047"/>
                </a:lnTo>
                <a:lnTo>
                  <a:pt x="16002" y="0"/>
                </a:lnTo>
                <a:close/>
              </a:path>
            </a:pathLst>
          </a:custGeom>
          <a:solidFill>
            <a:srgbClr val="3434CC"/>
          </a:solidFill>
        </p:spPr>
        <p:txBody>
          <a:bodyPr wrap="square" lIns="0" tIns="0" rIns="0" bIns="0" rtlCol="0"/>
          <a:lstStyle/>
          <a:p/>
        </p:txBody>
      </p:sp>
      <p:sp>
        <p:nvSpPr>
          <p:cNvPr id="46" name="object 46"/>
          <p:cNvSpPr/>
          <p:nvPr/>
        </p:nvSpPr>
        <p:spPr>
          <a:xfrm>
            <a:off x="4831079" y="8682990"/>
            <a:ext cx="24130" cy="20955"/>
          </a:xfrm>
          <a:custGeom>
            <a:avLst/>
            <a:gdLst/>
            <a:ahLst/>
            <a:cxnLst/>
            <a:rect l="l" t="t" r="r" b="b"/>
            <a:pathLst>
              <a:path w="24129" h="20954">
                <a:moveTo>
                  <a:pt x="22860" y="8381"/>
                </a:moveTo>
                <a:lnTo>
                  <a:pt x="21336" y="3047"/>
                </a:lnTo>
                <a:lnTo>
                  <a:pt x="16002" y="0"/>
                </a:lnTo>
                <a:lnTo>
                  <a:pt x="9906" y="761"/>
                </a:lnTo>
                <a:lnTo>
                  <a:pt x="3810" y="2285"/>
                </a:lnTo>
                <a:lnTo>
                  <a:pt x="0" y="7619"/>
                </a:lnTo>
                <a:lnTo>
                  <a:pt x="762" y="12191"/>
                </a:lnTo>
                <a:lnTo>
                  <a:pt x="1524" y="17525"/>
                </a:lnTo>
                <a:lnTo>
                  <a:pt x="7620" y="20573"/>
                </a:lnTo>
                <a:lnTo>
                  <a:pt x="12954" y="19811"/>
                </a:lnTo>
                <a:lnTo>
                  <a:pt x="19050" y="19049"/>
                </a:lnTo>
                <a:lnTo>
                  <a:pt x="23622" y="13715"/>
                </a:lnTo>
                <a:lnTo>
                  <a:pt x="22860" y="8381"/>
                </a:lnTo>
                <a:close/>
              </a:path>
            </a:pathLst>
          </a:custGeom>
          <a:ln w="4762">
            <a:solidFill>
              <a:srgbClr val="3434CC"/>
            </a:solidFill>
          </a:ln>
        </p:spPr>
        <p:txBody>
          <a:bodyPr wrap="square" lIns="0" tIns="0" rIns="0" bIns="0" rtlCol="0"/>
          <a:lstStyle/>
          <a:p/>
        </p:txBody>
      </p:sp>
      <p:sp>
        <p:nvSpPr>
          <p:cNvPr id="47" name="object 47"/>
          <p:cNvSpPr/>
          <p:nvPr/>
        </p:nvSpPr>
        <p:spPr>
          <a:xfrm>
            <a:off x="4627626" y="8086343"/>
            <a:ext cx="24130" cy="20955"/>
          </a:xfrm>
          <a:custGeom>
            <a:avLst/>
            <a:gdLst/>
            <a:ahLst/>
            <a:cxnLst/>
            <a:rect l="l" t="t" r="r" b="b"/>
            <a:pathLst>
              <a:path w="24129" h="20954">
                <a:moveTo>
                  <a:pt x="16001" y="0"/>
                </a:moveTo>
                <a:lnTo>
                  <a:pt x="9906" y="761"/>
                </a:lnTo>
                <a:lnTo>
                  <a:pt x="3810" y="2285"/>
                </a:lnTo>
                <a:lnTo>
                  <a:pt x="0" y="6857"/>
                </a:lnTo>
                <a:lnTo>
                  <a:pt x="1524" y="17525"/>
                </a:lnTo>
                <a:lnTo>
                  <a:pt x="7620" y="20573"/>
                </a:lnTo>
                <a:lnTo>
                  <a:pt x="13715" y="19811"/>
                </a:lnTo>
                <a:lnTo>
                  <a:pt x="19812" y="18287"/>
                </a:lnTo>
                <a:lnTo>
                  <a:pt x="23622" y="13715"/>
                </a:lnTo>
                <a:lnTo>
                  <a:pt x="22098" y="3047"/>
                </a:lnTo>
                <a:lnTo>
                  <a:pt x="16001" y="0"/>
                </a:lnTo>
                <a:close/>
              </a:path>
            </a:pathLst>
          </a:custGeom>
          <a:solidFill>
            <a:srgbClr val="3434CC"/>
          </a:solidFill>
        </p:spPr>
        <p:txBody>
          <a:bodyPr wrap="square" lIns="0" tIns="0" rIns="0" bIns="0" rtlCol="0"/>
          <a:lstStyle/>
          <a:p/>
        </p:txBody>
      </p:sp>
      <p:sp>
        <p:nvSpPr>
          <p:cNvPr id="48" name="object 48"/>
          <p:cNvSpPr/>
          <p:nvPr/>
        </p:nvSpPr>
        <p:spPr>
          <a:xfrm>
            <a:off x="4627626" y="8086343"/>
            <a:ext cx="24130" cy="20955"/>
          </a:xfrm>
          <a:custGeom>
            <a:avLst/>
            <a:gdLst/>
            <a:ahLst/>
            <a:cxnLst/>
            <a:rect l="l" t="t" r="r" b="b"/>
            <a:pathLst>
              <a:path w="24129" h="20954">
                <a:moveTo>
                  <a:pt x="22860" y="8381"/>
                </a:moveTo>
                <a:lnTo>
                  <a:pt x="22098" y="3047"/>
                </a:lnTo>
                <a:lnTo>
                  <a:pt x="16001" y="0"/>
                </a:lnTo>
                <a:lnTo>
                  <a:pt x="9906" y="761"/>
                </a:lnTo>
                <a:lnTo>
                  <a:pt x="3810" y="2285"/>
                </a:lnTo>
                <a:lnTo>
                  <a:pt x="0" y="6857"/>
                </a:lnTo>
                <a:lnTo>
                  <a:pt x="762" y="12191"/>
                </a:lnTo>
                <a:lnTo>
                  <a:pt x="1524" y="17525"/>
                </a:lnTo>
                <a:lnTo>
                  <a:pt x="7620" y="20573"/>
                </a:lnTo>
                <a:lnTo>
                  <a:pt x="13715" y="19811"/>
                </a:lnTo>
                <a:lnTo>
                  <a:pt x="19812" y="18287"/>
                </a:lnTo>
                <a:lnTo>
                  <a:pt x="23622" y="13715"/>
                </a:lnTo>
                <a:lnTo>
                  <a:pt x="22860" y="8381"/>
                </a:lnTo>
                <a:close/>
              </a:path>
            </a:pathLst>
          </a:custGeom>
          <a:ln w="4762">
            <a:solidFill>
              <a:srgbClr val="3434CC"/>
            </a:solidFill>
          </a:ln>
        </p:spPr>
        <p:txBody>
          <a:bodyPr wrap="square" lIns="0" tIns="0" rIns="0" bIns="0" rtlCol="0"/>
          <a:lstStyle/>
          <a:p/>
        </p:txBody>
      </p:sp>
      <p:sp>
        <p:nvSpPr>
          <p:cNvPr id="49" name="object 49"/>
          <p:cNvSpPr/>
          <p:nvPr/>
        </p:nvSpPr>
        <p:spPr>
          <a:xfrm>
            <a:off x="4991100" y="8386571"/>
            <a:ext cx="26670" cy="21590"/>
          </a:xfrm>
          <a:custGeom>
            <a:avLst/>
            <a:gdLst/>
            <a:ahLst/>
            <a:cxnLst/>
            <a:rect l="l" t="t" r="r" b="b"/>
            <a:pathLst>
              <a:path w="26670" h="21590">
                <a:moveTo>
                  <a:pt x="18287" y="0"/>
                </a:moveTo>
                <a:lnTo>
                  <a:pt x="4572" y="3047"/>
                </a:lnTo>
                <a:lnTo>
                  <a:pt x="0" y="7619"/>
                </a:lnTo>
                <a:lnTo>
                  <a:pt x="762" y="12953"/>
                </a:lnTo>
                <a:lnTo>
                  <a:pt x="2286" y="18287"/>
                </a:lnTo>
                <a:lnTo>
                  <a:pt x="8382" y="21335"/>
                </a:lnTo>
                <a:lnTo>
                  <a:pt x="15239" y="19811"/>
                </a:lnTo>
                <a:lnTo>
                  <a:pt x="22098" y="19050"/>
                </a:lnTo>
                <a:lnTo>
                  <a:pt x="26670" y="13715"/>
                </a:lnTo>
                <a:lnTo>
                  <a:pt x="25146" y="3047"/>
                </a:lnTo>
                <a:lnTo>
                  <a:pt x="18287" y="0"/>
                </a:lnTo>
                <a:close/>
              </a:path>
            </a:pathLst>
          </a:custGeom>
          <a:solidFill>
            <a:srgbClr val="3434CC"/>
          </a:solidFill>
        </p:spPr>
        <p:txBody>
          <a:bodyPr wrap="square" lIns="0" tIns="0" rIns="0" bIns="0" rtlCol="0"/>
          <a:lstStyle/>
          <a:p/>
        </p:txBody>
      </p:sp>
      <p:sp>
        <p:nvSpPr>
          <p:cNvPr id="50" name="object 50"/>
          <p:cNvSpPr/>
          <p:nvPr/>
        </p:nvSpPr>
        <p:spPr>
          <a:xfrm>
            <a:off x="4991100" y="8386571"/>
            <a:ext cx="26670" cy="21590"/>
          </a:xfrm>
          <a:custGeom>
            <a:avLst/>
            <a:gdLst/>
            <a:ahLst/>
            <a:cxnLst/>
            <a:rect l="l" t="t" r="r" b="b"/>
            <a:pathLst>
              <a:path w="26670" h="21590">
                <a:moveTo>
                  <a:pt x="25908" y="8381"/>
                </a:moveTo>
                <a:lnTo>
                  <a:pt x="25146" y="3047"/>
                </a:lnTo>
                <a:lnTo>
                  <a:pt x="18287" y="0"/>
                </a:lnTo>
                <a:lnTo>
                  <a:pt x="11429" y="1523"/>
                </a:lnTo>
                <a:lnTo>
                  <a:pt x="4572" y="3047"/>
                </a:lnTo>
                <a:lnTo>
                  <a:pt x="0" y="7619"/>
                </a:lnTo>
                <a:lnTo>
                  <a:pt x="762" y="12953"/>
                </a:lnTo>
                <a:lnTo>
                  <a:pt x="2286" y="18287"/>
                </a:lnTo>
                <a:lnTo>
                  <a:pt x="8382" y="21335"/>
                </a:lnTo>
                <a:lnTo>
                  <a:pt x="15239" y="19811"/>
                </a:lnTo>
                <a:lnTo>
                  <a:pt x="22098" y="19050"/>
                </a:lnTo>
                <a:lnTo>
                  <a:pt x="26670" y="13715"/>
                </a:lnTo>
                <a:lnTo>
                  <a:pt x="25908" y="8381"/>
                </a:lnTo>
                <a:close/>
              </a:path>
            </a:pathLst>
          </a:custGeom>
          <a:ln w="4762">
            <a:solidFill>
              <a:srgbClr val="3434CC"/>
            </a:solidFill>
          </a:ln>
        </p:spPr>
        <p:txBody>
          <a:bodyPr wrap="square" lIns="0" tIns="0" rIns="0" bIns="0" rtlCol="0"/>
          <a:lstStyle/>
          <a:p/>
        </p:txBody>
      </p:sp>
      <p:sp>
        <p:nvSpPr>
          <p:cNvPr id="51" name="object 51"/>
          <p:cNvSpPr/>
          <p:nvPr/>
        </p:nvSpPr>
        <p:spPr>
          <a:xfrm>
            <a:off x="4991861" y="8209026"/>
            <a:ext cx="26670" cy="21590"/>
          </a:xfrm>
          <a:custGeom>
            <a:avLst/>
            <a:gdLst/>
            <a:ahLst/>
            <a:cxnLst/>
            <a:rect l="l" t="t" r="r" b="b"/>
            <a:pathLst>
              <a:path w="26670" h="21590">
                <a:moveTo>
                  <a:pt x="19050" y="0"/>
                </a:moveTo>
                <a:lnTo>
                  <a:pt x="11429" y="1524"/>
                </a:lnTo>
                <a:lnTo>
                  <a:pt x="4572" y="2286"/>
                </a:lnTo>
                <a:lnTo>
                  <a:pt x="0" y="7619"/>
                </a:lnTo>
                <a:lnTo>
                  <a:pt x="762" y="12954"/>
                </a:lnTo>
                <a:lnTo>
                  <a:pt x="2286" y="18287"/>
                </a:lnTo>
                <a:lnTo>
                  <a:pt x="8382" y="21336"/>
                </a:lnTo>
                <a:lnTo>
                  <a:pt x="22098" y="18287"/>
                </a:lnTo>
                <a:lnTo>
                  <a:pt x="26670" y="13716"/>
                </a:lnTo>
                <a:lnTo>
                  <a:pt x="25146" y="3048"/>
                </a:lnTo>
                <a:lnTo>
                  <a:pt x="19050" y="0"/>
                </a:lnTo>
                <a:close/>
              </a:path>
            </a:pathLst>
          </a:custGeom>
          <a:solidFill>
            <a:srgbClr val="3434CC"/>
          </a:solidFill>
        </p:spPr>
        <p:txBody>
          <a:bodyPr wrap="square" lIns="0" tIns="0" rIns="0" bIns="0" rtlCol="0"/>
          <a:lstStyle/>
          <a:p/>
        </p:txBody>
      </p:sp>
      <p:sp>
        <p:nvSpPr>
          <p:cNvPr id="52" name="object 52"/>
          <p:cNvSpPr/>
          <p:nvPr/>
        </p:nvSpPr>
        <p:spPr>
          <a:xfrm>
            <a:off x="4991861" y="8209026"/>
            <a:ext cx="26670" cy="21590"/>
          </a:xfrm>
          <a:custGeom>
            <a:avLst/>
            <a:gdLst/>
            <a:ahLst/>
            <a:cxnLst/>
            <a:rect l="l" t="t" r="r" b="b"/>
            <a:pathLst>
              <a:path w="26670" h="21590">
                <a:moveTo>
                  <a:pt x="25908" y="8381"/>
                </a:moveTo>
                <a:lnTo>
                  <a:pt x="25146" y="3048"/>
                </a:lnTo>
                <a:lnTo>
                  <a:pt x="19050" y="0"/>
                </a:lnTo>
                <a:lnTo>
                  <a:pt x="11429" y="1524"/>
                </a:lnTo>
                <a:lnTo>
                  <a:pt x="4572" y="2286"/>
                </a:lnTo>
                <a:lnTo>
                  <a:pt x="0" y="7619"/>
                </a:lnTo>
                <a:lnTo>
                  <a:pt x="762" y="12954"/>
                </a:lnTo>
                <a:lnTo>
                  <a:pt x="2286" y="18287"/>
                </a:lnTo>
                <a:lnTo>
                  <a:pt x="8382" y="21336"/>
                </a:lnTo>
                <a:lnTo>
                  <a:pt x="15239" y="19812"/>
                </a:lnTo>
                <a:lnTo>
                  <a:pt x="22098" y="18287"/>
                </a:lnTo>
                <a:lnTo>
                  <a:pt x="26670" y="13716"/>
                </a:lnTo>
                <a:lnTo>
                  <a:pt x="25908" y="8381"/>
                </a:lnTo>
                <a:close/>
              </a:path>
            </a:pathLst>
          </a:custGeom>
          <a:ln w="4762">
            <a:solidFill>
              <a:srgbClr val="3434CC"/>
            </a:solidFill>
          </a:ln>
        </p:spPr>
        <p:txBody>
          <a:bodyPr wrap="square" lIns="0" tIns="0" rIns="0" bIns="0" rtlCol="0"/>
          <a:lstStyle/>
          <a:p/>
        </p:txBody>
      </p:sp>
      <p:sp>
        <p:nvSpPr>
          <p:cNvPr id="53" name="object 53"/>
          <p:cNvSpPr/>
          <p:nvPr/>
        </p:nvSpPr>
        <p:spPr>
          <a:xfrm>
            <a:off x="4997958" y="8515350"/>
            <a:ext cx="27940" cy="21590"/>
          </a:xfrm>
          <a:custGeom>
            <a:avLst/>
            <a:gdLst/>
            <a:ahLst/>
            <a:cxnLst/>
            <a:rect l="l" t="t" r="r" b="b"/>
            <a:pathLst>
              <a:path w="27939" h="21590">
                <a:moveTo>
                  <a:pt x="19050" y="0"/>
                </a:moveTo>
                <a:lnTo>
                  <a:pt x="12191" y="1524"/>
                </a:lnTo>
                <a:lnTo>
                  <a:pt x="5333" y="2286"/>
                </a:lnTo>
                <a:lnTo>
                  <a:pt x="0" y="7619"/>
                </a:lnTo>
                <a:lnTo>
                  <a:pt x="1524" y="12953"/>
                </a:lnTo>
                <a:lnTo>
                  <a:pt x="2286" y="18287"/>
                </a:lnTo>
                <a:lnTo>
                  <a:pt x="8381" y="21336"/>
                </a:lnTo>
                <a:lnTo>
                  <a:pt x="15239" y="19812"/>
                </a:lnTo>
                <a:lnTo>
                  <a:pt x="22097" y="19050"/>
                </a:lnTo>
                <a:lnTo>
                  <a:pt x="27431" y="13715"/>
                </a:lnTo>
                <a:lnTo>
                  <a:pt x="25907" y="8381"/>
                </a:lnTo>
                <a:lnTo>
                  <a:pt x="25145" y="3047"/>
                </a:lnTo>
                <a:lnTo>
                  <a:pt x="19050" y="0"/>
                </a:lnTo>
                <a:close/>
              </a:path>
            </a:pathLst>
          </a:custGeom>
          <a:solidFill>
            <a:srgbClr val="3434CC"/>
          </a:solidFill>
        </p:spPr>
        <p:txBody>
          <a:bodyPr wrap="square" lIns="0" tIns="0" rIns="0" bIns="0" rtlCol="0"/>
          <a:lstStyle/>
          <a:p/>
        </p:txBody>
      </p:sp>
      <p:sp>
        <p:nvSpPr>
          <p:cNvPr id="54" name="object 54"/>
          <p:cNvSpPr/>
          <p:nvPr/>
        </p:nvSpPr>
        <p:spPr>
          <a:xfrm>
            <a:off x="4997958" y="8515350"/>
            <a:ext cx="27940" cy="21590"/>
          </a:xfrm>
          <a:custGeom>
            <a:avLst/>
            <a:gdLst/>
            <a:ahLst/>
            <a:cxnLst/>
            <a:rect l="l" t="t" r="r" b="b"/>
            <a:pathLst>
              <a:path w="27939" h="21590">
                <a:moveTo>
                  <a:pt x="25907" y="8381"/>
                </a:moveTo>
                <a:lnTo>
                  <a:pt x="25145" y="3047"/>
                </a:lnTo>
                <a:lnTo>
                  <a:pt x="19050" y="0"/>
                </a:lnTo>
                <a:lnTo>
                  <a:pt x="12191" y="1524"/>
                </a:lnTo>
                <a:lnTo>
                  <a:pt x="5333" y="2286"/>
                </a:lnTo>
                <a:lnTo>
                  <a:pt x="0" y="7619"/>
                </a:lnTo>
                <a:lnTo>
                  <a:pt x="1524" y="12953"/>
                </a:lnTo>
                <a:lnTo>
                  <a:pt x="2286" y="18287"/>
                </a:lnTo>
                <a:lnTo>
                  <a:pt x="8381" y="21336"/>
                </a:lnTo>
                <a:lnTo>
                  <a:pt x="15239" y="19812"/>
                </a:lnTo>
                <a:lnTo>
                  <a:pt x="22097" y="19050"/>
                </a:lnTo>
                <a:lnTo>
                  <a:pt x="27431" y="13715"/>
                </a:lnTo>
                <a:lnTo>
                  <a:pt x="25907" y="8381"/>
                </a:lnTo>
                <a:close/>
              </a:path>
            </a:pathLst>
          </a:custGeom>
          <a:ln w="4762">
            <a:solidFill>
              <a:srgbClr val="3434CC"/>
            </a:solidFill>
          </a:ln>
        </p:spPr>
        <p:txBody>
          <a:bodyPr wrap="square" lIns="0" tIns="0" rIns="0" bIns="0" rtlCol="0"/>
          <a:lstStyle/>
          <a:p/>
        </p:txBody>
      </p:sp>
      <p:sp>
        <p:nvSpPr>
          <p:cNvPr id="55" name="object 55"/>
          <p:cNvSpPr/>
          <p:nvPr/>
        </p:nvSpPr>
        <p:spPr>
          <a:xfrm>
            <a:off x="5422391" y="7361681"/>
            <a:ext cx="25400" cy="19050"/>
          </a:xfrm>
          <a:custGeom>
            <a:avLst/>
            <a:gdLst/>
            <a:ahLst/>
            <a:cxnLst/>
            <a:rect l="l" t="t" r="r" b="b"/>
            <a:pathLst>
              <a:path w="25400" h="19050">
                <a:moveTo>
                  <a:pt x="19050" y="0"/>
                </a:moveTo>
                <a:lnTo>
                  <a:pt x="5334" y="0"/>
                </a:lnTo>
                <a:lnTo>
                  <a:pt x="0" y="3810"/>
                </a:lnTo>
                <a:lnTo>
                  <a:pt x="0" y="14478"/>
                </a:lnTo>
                <a:lnTo>
                  <a:pt x="5334" y="19050"/>
                </a:lnTo>
                <a:lnTo>
                  <a:pt x="19050" y="19050"/>
                </a:lnTo>
                <a:lnTo>
                  <a:pt x="25146" y="14478"/>
                </a:lnTo>
                <a:lnTo>
                  <a:pt x="25146" y="3810"/>
                </a:lnTo>
                <a:lnTo>
                  <a:pt x="19050" y="0"/>
                </a:lnTo>
                <a:close/>
              </a:path>
            </a:pathLst>
          </a:custGeom>
          <a:solidFill>
            <a:srgbClr val="3434CC"/>
          </a:solidFill>
        </p:spPr>
        <p:txBody>
          <a:bodyPr wrap="square" lIns="0" tIns="0" rIns="0" bIns="0" rtlCol="0"/>
          <a:lstStyle/>
          <a:p/>
        </p:txBody>
      </p:sp>
      <p:sp>
        <p:nvSpPr>
          <p:cNvPr id="56" name="object 56"/>
          <p:cNvSpPr/>
          <p:nvPr/>
        </p:nvSpPr>
        <p:spPr>
          <a:xfrm>
            <a:off x="5422391" y="7361681"/>
            <a:ext cx="25400" cy="19050"/>
          </a:xfrm>
          <a:custGeom>
            <a:avLst/>
            <a:gdLst/>
            <a:ahLst/>
            <a:cxnLst/>
            <a:rect l="l" t="t" r="r" b="b"/>
            <a:pathLst>
              <a:path w="25400" h="19050">
                <a:moveTo>
                  <a:pt x="12192" y="0"/>
                </a:moveTo>
                <a:lnTo>
                  <a:pt x="5334" y="0"/>
                </a:lnTo>
                <a:lnTo>
                  <a:pt x="0" y="3810"/>
                </a:lnTo>
                <a:lnTo>
                  <a:pt x="0" y="9144"/>
                </a:lnTo>
                <a:lnTo>
                  <a:pt x="0" y="14478"/>
                </a:lnTo>
                <a:lnTo>
                  <a:pt x="5334" y="19050"/>
                </a:lnTo>
                <a:lnTo>
                  <a:pt x="12192" y="19050"/>
                </a:lnTo>
                <a:lnTo>
                  <a:pt x="19050" y="19050"/>
                </a:lnTo>
                <a:lnTo>
                  <a:pt x="25146" y="14478"/>
                </a:lnTo>
                <a:lnTo>
                  <a:pt x="25146" y="9144"/>
                </a:lnTo>
                <a:lnTo>
                  <a:pt x="25146" y="3810"/>
                </a:lnTo>
                <a:lnTo>
                  <a:pt x="19050" y="0"/>
                </a:lnTo>
                <a:lnTo>
                  <a:pt x="12192" y="0"/>
                </a:lnTo>
                <a:close/>
              </a:path>
            </a:pathLst>
          </a:custGeom>
          <a:ln w="4762">
            <a:solidFill>
              <a:srgbClr val="3434CC"/>
            </a:solidFill>
          </a:ln>
        </p:spPr>
        <p:txBody>
          <a:bodyPr wrap="square" lIns="0" tIns="0" rIns="0" bIns="0" rtlCol="0"/>
          <a:lstStyle/>
          <a:p/>
        </p:txBody>
      </p:sp>
      <p:sp>
        <p:nvSpPr>
          <p:cNvPr id="57" name="object 57"/>
          <p:cNvSpPr/>
          <p:nvPr/>
        </p:nvSpPr>
        <p:spPr>
          <a:xfrm>
            <a:off x="4870703" y="7146797"/>
            <a:ext cx="25400" cy="19050"/>
          </a:xfrm>
          <a:custGeom>
            <a:avLst/>
            <a:gdLst/>
            <a:ahLst/>
            <a:cxnLst/>
            <a:rect l="l" t="t" r="r" b="b"/>
            <a:pathLst>
              <a:path w="25400" h="19050">
                <a:moveTo>
                  <a:pt x="19812" y="0"/>
                </a:moveTo>
                <a:lnTo>
                  <a:pt x="5334" y="0"/>
                </a:lnTo>
                <a:lnTo>
                  <a:pt x="0" y="3809"/>
                </a:lnTo>
                <a:lnTo>
                  <a:pt x="0" y="14477"/>
                </a:lnTo>
                <a:lnTo>
                  <a:pt x="5334" y="19050"/>
                </a:lnTo>
                <a:lnTo>
                  <a:pt x="19812" y="19050"/>
                </a:lnTo>
                <a:lnTo>
                  <a:pt x="25146" y="14477"/>
                </a:lnTo>
                <a:lnTo>
                  <a:pt x="25146" y="3809"/>
                </a:lnTo>
                <a:lnTo>
                  <a:pt x="19812" y="0"/>
                </a:lnTo>
                <a:close/>
              </a:path>
            </a:pathLst>
          </a:custGeom>
          <a:solidFill>
            <a:srgbClr val="3434CC"/>
          </a:solidFill>
        </p:spPr>
        <p:txBody>
          <a:bodyPr wrap="square" lIns="0" tIns="0" rIns="0" bIns="0" rtlCol="0"/>
          <a:lstStyle/>
          <a:p/>
        </p:txBody>
      </p:sp>
      <p:sp>
        <p:nvSpPr>
          <p:cNvPr id="58" name="object 58"/>
          <p:cNvSpPr/>
          <p:nvPr/>
        </p:nvSpPr>
        <p:spPr>
          <a:xfrm>
            <a:off x="4870703" y="7146797"/>
            <a:ext cx="25400" cy="19050"/>
          </a:xfrm>
          <a:custGeom>
            <a:avLst/>
            <a:gdLst/>
            <a:ahLst/>
            <a:cxnLst/>
            <a:rect l="l" t="t" r="r" b="b"/>
            <a:pathLst>
              <a:path w="25400" h="19050">
                <a:moveTo>
                  <a:pt x="12192" y="0"/>
                </a:moveTo>
                <a:lnTo>
                  <a:pt x="5334" y="0"/>
                </a:lnTo>
                <a:lnTo>
                  <a:pt x="0" y="3809"/>
                </a:lnTo>
                <a:lnTo>
                  <a:pt x="0" y="9143"/>
                </a:lnTo>
                <a:lnTo>
                  <a:pt x="0" y="14477"/>
                </a:lnTo>
                <a:lnTo>
                  <a:pt x="5334" y="19050"/>
                </a:lnTo>
                <a:lnTo>
                  <a:pt x="12192" y="19050"/>
                </a:lnTo>
                <a:lnTo>
                  <a:pt x="19812" y="19050"/>
                </a:lnTo>
                <a:lnTo>
                  <a:pt x="25146" y="14477"/>
                </a:lnTo>
                <a:lnTo>
                  <a:pt x="25146" y="9143"/>
                </a:lnTo>
                <a:lnTo>
                  <a:pt x="25146" y="3809"/>
                </a:lnTo>
                <a:lnTo>
                  <a:pt x="19812" y="0"/>
                </a:lnTo>
                <a:lnTo>
                  <a:pt x="12192" y="0"/>
                </a:lnTo>
                <a:close/>
              </a:path>
            </a:pathLst>
          </a:custGeom>
          <a:ln w="4762">
            <a:solidFill>
              <a:srgbClr val="3434CC"/>
            </a:solidFill>
          </a:ln>
        </p:spPr>
        <p:txBody>
          <a:bodyPr wrap="square" lIns="0" tIns="0" rIns="0" bIns="0" rtlCol="0"/>
          <a:lstStyle/>
          <a:p/>
        </p:txBody>
      </p:sp>
      <p:sp>
        <p:nvSpPr>
          <p:cNvPr id="59" name="object 59"/>
          <p:cNvSpPr/>
          <p:nvPr/>
        </p:nvSpPr>
        <p:spPr>
          <a:xfrm>
            <a:off x="4684776" y="7648956"/>
            <a:ext cx="22225" cy="19050"/>
          </a:xfrm>
          <a:custGeom>
            <a:avLst/>
            <a:gdLst/>
            <a:ahLst/>
            <a:cxnLst/>
            <a:rect l="l" t="t" r="r" b="b"/>
            <a:pathLst>
              <a:path w="22225" h="19050">
                <a:moveTo>
                  <a:pt x="17525" y="0"/>
                </a:moveTo>
                <a:lnTo>
                  <a:pt x="4572" y="0"/>
                </a:lnTo>
                <a:lnTo>
                  <a:pt x="0" y="3810"/>
                </a:lnTo>
                <a:lnTo>
                  <a:pt x="0" y="14478"/>
                </a:lnTo>
                <a:lnTo>
                  <a:pt x="4572" y="19050"/>
                </a:lnTo>
                <a:lnTo>
                  <a:pt x="17525" y="19050"/>
                </a:lnTo>
                <a:lnTo>
                  <a:pt x="22098" y="14478"/>
                </a:lnTo>
                <a:lnTo>
                  <a:pt x="22098" y="3810"/>
                </a:lnTo>
                <a:lnTo>
                  <a:pt x="17525" y="0"/>
                </a:lnTo>
                <a:close/>
              </a:path>
            </a:pathLst>
          </a:custGeom>
          <a:solidFill>
            <a:srgbClr val="3434CC"/>
          </a:solidFill>
        </p:spPr>
        <p:txBody>
          <a:bodyPr wrap="square" lIns="0" tIns="0" rIns="0" bIns="0" rtlCol="0"/>
          <a:lstStyle/>
          <a:p/>
        </p:txBody>
      </p:sp>
      <p:sp>
        <p:nvSpPr>
          <p:cNvPr id="60" name="object 60"/>
          <p:cNvSpPr/>
          <p:nvPr/>
        </p:nvSpPr>
        <p:spPr>
          <a:xfrm>
            <a:off x="4684776" y="7648956"/>
            <a:ext cx="22225" cy="19050"/>
          </a:xfrm>
          <a:custGeom>
            <a:avLst/>
            <a:gdLst/>
            <a:ahLst/>
            <a:cxnLst/>
            <a:rect l="l" t="t" r="r" b="b"/>
            <a:pathLst>
              <a:path w="22225" h="19050">
                <a:moveTo>
                  <a:pt x="10668" y="0"/>
                </a:moveTo>
                <a:lnTo>
                  <a:pt x="4572" y="0"/>
                </a:lnTo>
                <a:lnTo>
                  <a:pt x="0" y="3810"/>
                </a:lnTo>
                <a:lnTo>
                  <a:pt x="0" y="9144"/>
                </a:lnTo>
                <a:lnTo>
                  <a:pt x="0" y="14478"/>
                </a:lnTo>
                <a:lnTo>
                  <a:pt x="4572" y="19050"/>
                </a:lnTo>
                <a:lnTo>
                  <a:pt x="10668" y="19050"/>
                </a:lnTo>
                <a:lnTo>
                  <a:pt x="17525" y="19050"/>
                </a:lnTo>
                <a:lnTo>
                  <a:pt x="22098" y="14478"/>
                </a:lnTo>
                <a:lnTo>
                  <a:pt x="22098" y="9144"/>
                </a:lnTo>
                <a:lnTo>
                  <a:pt x="22098" y="3810"/>
                </a:lnTo>
                <a:lnTo>
                  <a:pt x="17525" y="0"/>
                </a:lnTo>
                <a:lnTo>
                  <a:pt x="10668" y="0"/>
                </a:lnTo>
                <a:close/>
              </a:path>
            </a:pathLst>
          </a:custGeom>
          <a:ln w="4762">
            <a:solidFill>
              <a:srgbClr val="3434CC"/>
            </a:solidFill>
          </a:ln>
        </p:spPr>
        <p:txBody>
          <a:bodyPr wrap="square" lIns="0" tIns="0" rIns="0" bIns="0" rtlCol="0"/>
          <a:lstStyle/>
          <a:p/>
        </p:txBody>
      </p:sp>
      <p:sp>
        <p:nvSpPr>
          <p:cNvPr id="61" name="object 61"/>
          <p:cNvSpPr/>
          <p:nvPr/>
        </p:nvSpPr>
        <p:spPr>
          <a:xfrm>
            <a:off x="5268467" y="7460742"/>
            <a:ext cx="25400" cy="19050"/>
          </a:xfrm>
          <a:custGeom>
            <a:avLst/>
            <a:gdLst/>
            <a:ahLst/>
            <a:cxnLst/>
            <a:rect l="l" t="t" r="r" b="b"/>
            <a:pathLst>
              <a:path w="25400" h="19050">
                <a:moveTo>
                  <a:pt x="19050" y="0"/>
                </a:moveTo>
                <a:lnTo>
                  <a:pt x="5334" y="0"/>
                </a:lnTo>
                <a:lnTo>
                  <a:pt x="0" y="4571"/>
                </a:lnTo>
                <a:lnTo>
                  <a:pt x="0" y="14477"/>
                </a:lnTo>
                <a:lnTo>
                  <a:pt x="5334" y="19049"/>
                </a:lnTo>
                <a:lnTo>
                  <a:pt x="19050" y="19049"/>
                </a:lnTo>
                <a:lnTo>
                  <a:pt x="25146" y="14477"/>
                </a:lnTo>
                <a:lnTo>
                  <a:pt x="25146" y="4571"/>
                </a:lnTo>
                <a:lnTo>
                  <a:pt x="19050" y="0"/>
                </a:lnTo>
                <a:close/>
              </a:path>
            </a:pathLst>
          </a:custGeom>
          <a:solidFill>
            <a:srgbClr val="3434CC"/>
          </a:solidFill>
        </p:spPr>
        <p:txBody>
          <a:bodyPr wrap="square" lIns="0" tIns="0" rIns="0" bIns="0" rtlCol="0"/>
          <a:lstStyle/>
          <a:p/>
        </p:txBody>
      </p:sp>
      <p:sp>
        <p:nvSpPr>
          <p:cNvPr id="62" name="object 62"/>
          <p:cNvSpPr/>
          <p:nvPr/>
        </p:nvSpPr>
        <p:spPr>
          <a:xfrm>
            <a:off x="5268467" y="7460742"/>
            <a:ext cx="25400" cy="19050"/>
          </a:xfrm>
          <a:custGeom>
            <a:avLst/>
            <a:gdLst/>
            <a:ahLst/>
            <a:cxnLst/>
            <a:rect l="l" t="t" r="r" b="b"/>
            <a:pathLst>
              <a:path w="25400" h="19050">
                <a:moveTo>
                  <a:pt x="12192" y="0"/>
                </a:moveTo>
                <a:lnTo>
                  <a:pt x="5334" y="0"/>
                </a:lnTo>
                <a:lnTo>
                  <a:pt x="0" y="4571"/>
                </a:lnTo>
                <a:lnTo>
                  <a:pt x="0" y="9905"/>
                </a:lnTo>
                <a:lnTo>
                  <a:pt x="0" y="14477"/>
                </a:lnTo>
                <a:lnTo>
                  <a:pt x="5334" y="19049"/>
                </a:lnTo>
                <a:lnTo>
                  <a:pt x="12192" y="19049"/>
                </a:lnTo>
                <a:lnTo>
                  <a:pt x="19050" y="19049"/>
                </a:lnTo>
                <a:lnTo>
                  <a:pt x="25146" y="14477"/>
                </a:lnTo>
                <a:lnTo>
                  <a:pt x="25146" y="9905"/>
                </a:lnTo>
                <a:lnTo>
                  <a:pt x="25146" y="4571"/>
                </a:lnTo>
                <a:lnTo>
                  <a:pt x="19050" y="0"/>
                </a:lnTo>
                <a:lnTo>
                  <a:pt x="12192" y="0"/>
                </a:lnTo>
                <a:close/>
              </a:path>
            </a:pathLst>
          </a:custGeom>
          <a:ln w="4762">
            <a:solidFill>
              <a:srgbClr val="3434CC"/>
            </a:solidFill>
          </a:ln>
        </p:spPr>
        <p:txBody>
          <a:bodyPr wrap="square" lIns="0" tIns="0" rIns="0" bIns="0" rtlCol="0"/>
          <a:lstStyle/>
          <a:p/>
        </p:txBody>
      </p:sp>
      <p:sp>
        <p:nvSpPr>
          <p:cNvPr id="63" name="object 63"/>
          <p:cNvSpPr/>
          <p:nvPr/>
        </p:nvSpPr>
        <p:spPr>
          <a:xfrm>
            <a:off x="5247894" y="7196328"/>
            <a:ext cx="26034" cy="19050"/>
          </a:xfrm>
          <a:custGeom>
            <a:avLst/>
            <a:gdLst/>
            <a:ahLst/>
            <a:cxnLst/>
            <a:rect l="l" t="t" r="r" b="b"/>
            <a:pathLst>
              <a:path w="26035" h="19050">
                <a:moveTo>
                  <a:pt x="19811" y="0"/>
                </a:moveTo>
                <a:lnTo>
                  <a:pt x="6095" y="0"/>
                </a:lnTo>
                <a:lnTo>
                  <a:pt x="0" y="4572"/>
                </a:lnTo>
                <a:lnTo>
                  <a:pt x="0" y="15240"/>
                </a:lnTo>
                <a:lnTo>
                  <a:pt x="6095" y="19050"/>
                </a:lnTo>
                <a:lnTo>
                  <a:pt x="19811" y="19050"/>
                </a:lnTo>
                <a:lnTo>
                  <a:pt x="25907" y="15240"/>
                </a:lnTo>
                <a:lnTo>
                  <a:pt x="25907" y="4572"/>
                </a:lnTo>
                <a:lnTo>
                  <a:pt x="19811" y="0"/>
                </a:lnTo>
                <a:close/>
              </a:path>
            </a:pathLst>
          </a:custGeom>
          <a:solidFill>
            <a:srgbClr val="3434CC"/>
          </a:solidFill>
        </p:spPr>
        <p:txBody>
          <a:bodyPr wrap="square" lIns="0" tIns="0" rIns="0" bIns="0" rtlCol="0"/>
          <a:lstStyle/>
          <a:p/>
        </p:txBody>
      </p:sp>
      <p:sp>
        <p:nvSpPr>
          <p:cNvPr id="64" name="object 64"/>
          <p:cNvSpPr/>
          <p:nvPr/>
        </p:nvSpPr>
        <p:spPr>
          <a:xfrm>
            <a:off x="5247894" y="7196328"/>
            <a:ext cx="26034" cy="19050"/>
          </a:xfrm>
          <a:custGeom>
            <a:avLst/>
            <a:gdLst/>
            <a:ahLst/>
            <a:cxnLst/>
            <a:rect l="l" t="t" r="r" b="b"/>
            <a:pathLst>
              <a:path w="26035" h="19050">
                <a:moveTo>
                  <a:pt x="12953" y="0"/>
                </a:moveTo>
                <a:lnTo>
                  <a:pt x="6095" y="0"/>
                </a:lnTo>
                <a:lnTo>
                  <a:pt x="0" y="4572"/>
                </a:lnTo>
                <a:lnTo>
                  <a:pt x="0" y="9906"/>
                </a:lnTo>
                <a:lnTo>
                  <a:pt x="0" y="15240"/>
                </a:lnTo>
                <a:lnTo>
                  <a:pt x="6095" y="19050"/>
                </a:lnTo>
                <a:lnTo>
                  <a:pt x="12953" y="19050"/>
                </a:lnTo>
                <a:lnTo>
                  <a:pt x="19811" y="19050"/>
                </a:lnTo>
                <a:lnTo>
                  <a:pt x="25907" y="15240"/>
                </a:lnTo>
                <a:lnTo>
                  <a:pt x="25907" y="9906"/>
                </a:lnTo>
                <a:lnTo>
                  <a:pt x="25907" y="4572"/>
                </a:lnTo>
                <a:lnTo>
                  <a:pt x="19811" y="0"/>
                </a:lnTo>
                <a:lnTo>
                  <a:pt x="12953" y="0"/>
                </a:lnTo>
                <a:close/>
              </a:path>
            </a:pathLst>
          </a:custGeom>
          <a:ln w="4762">
            <a:solidFill>
              <a:srgbClr val="3434CC"/>
            </a:solidFill>
          </a:ln>
        </p:spPr>
        <p:txBody>
          <a:bodyPr wrap="square" lIns="0" tIns="0" rIns="0" bIns="0" rtlCol="0"/>
          <a:lstStyle/>
          <a:p/>
        </p:txBody>
      </p:sp>
      <p:sp>
        <p:nvSpPr>
          <p:cNvPr id="65" name="object 65"/>
          <p:cNvSpPr/>
          <p:nvPr/>
        </p:nvSpPr>
        <p:spPr>
          <a:xfrm>
            <a:off x="5479541" y="7266431"/>
            <a:ext cx="27940" cy="22225"/>
          </a:xfrm>
          <a:custGeom>
            <a:avLst/>
            <a:gdLst/>
            <a:ahLst/>
            <a:cxnLst/>
            <a:rect l="l" t="t" r="r" b="b"/>
            <a:pathLst>
              <a:path w="27939" h="22225">
                <a:moveTo>
                  <a:pt x="17525" y="0"/>
                </a:moveTo>
                <a:lnTo>
                  <a:pt x="10668" y="2286"/>
                </a:lnTo>
                <a:lnTo>
                  <a:pt x="4572" y="3810"/>
                </a:lnTo>
                <a:lnTo>
                  <a:pt x="0" y="9906"/>
                </a:lnTo>
                <a:lnTo>
                  <a:pt x="2286" y="15240"/>
                </a:lnTo>
                <a:lnTo>
                  <a:pt x="3810" y="19812"/>
                </a:lnTo>
                <a:lnTo>
                  <a:pt x="10668" y="22098"/>
                </a:lnTo>
                <a:lnTo>
                  <a:pt x="16763" y="19812"/>
                </a:lnTo>
                <a:lnTo>
                  <a:pt x="23622" y="17526"/>
                </a:lnTo>
                <a:lnTo>
                  <a:pt x="27432" y="12192"/>
                </a:lnTo>
                <a:lnTo>
                  <a:pt x="25908" y="6858"/>
                </a:lnTo>
                <a:lnTo>
                  <a:pt x="24384" y="2286"/>
                </a:lnTo>
                <a:lnTo>
                  <a:pt x="17525" y="0"/>
                </a:lnTo>
                <a:close/>
              </a:path>
            </a:pathLst>
          </a:custGeom>
          <a:solidFill>
            <a:srgbClr val="3434CC"/>
          </a:solidFill>
        </p:spPr>
        <p:txBody>
          <a:bodyPr wrap="square" lIns="0" tIns="0" rIns="0" bIns="0" rtlCol="0"/>
          <a:lstStyle/>
          <a:p/>
        </p:txBody>
      </p:sp>
      <p:sp>
        <p:nvSpPr>
          <p:cNvPr id="66" name="object 66"/>
          <p:cNvSpPr/>
          <p:nvPr/>
        </p:nvSpPr>
        <p:spPr>
          <a:xfrm>
            <a:off x="5479541" y="7266431"/>
            <a:ext cx="27940" cy="22225"/>
          </a:xfrm>
          <a:custGeom>
            <a:avLst/>
            <a:gdLst/>
            <a:ahLst/>
            <a:cxnLst/>
            <a:rect l="l" t="t" r="r" b="b"/>
            <a:pathLst>
              <a:path w="27939" h="22225">
                <a:moveTo>
                  <a:pt x="10668" y="2286"/>
                </a:moveTo>
                <a:lnTo>
                  <a:pt x="4572" y="3810"/>
                </a:lnTo>
                <a:lnTo>
                  <a:pt x="0" y="9906"/>
                </a:lnTo>
                <a:lnTo>
                  <a:pt x="2286" y="15240"/>
                </a:lnTo>
                <a:lnTo>
                  <a:pt x="3810" y="19812"/>
                </a:lnTo>
                <a:lnTo>
                  <a:pt x="10668" y="22098"/>
                </a:lnTo>
                <a:lnTo>
                  <a:pt x="16763" y="19812"/>
                </a:lnTo>
                <a:lnTo>
                  <a:pt x="23622" y="17526"/>
                </a:lnTo>
                <a:lnTo>
                  <a:pt x="27432" y="12192"/>
                </a:lnTo>
                <a:lnTo>
                  <a:pt x="25908" y="6858"/>
                </a:lnTo>
                <a:lnTo>
                  <a:pt x="24384" y="2286"/>
                </a:lnTo>
                <a:lnTo>
                  <a:pt x="17525" y="0"/>
                </a:lnTo>
                <a:lnTo>
                  <a:pt x="10668" y="2286"/>
                </a:lnTo>
                <a:close/>
              </a:path>
            </a:pathLst>
          </a:custGeom>
          <a:ln w="4762">
            <a:solidFill>
              <a:srgbClr val="3434CC"/>
            </a:solidFill>
          </a:ln>
        </p:spPr>
        <p:txBody>
          <a:bodyPr wrap="square" lIns="0" tIns="0" rIns="0" bIns="0" rtlCol="0"/>
          <a:lstStyle/>
          <a:p/>
        </p:txBody>
      </p:sp>
      <p:sp>
        <p:nvSpPr>
          <p:cNvPr id="67" name="object 67"/>
          <p:cNvSpPr/>
          <p:nvPr/>
        </p:nvSpPr>
        <p:spPr>
          <a:xfrm>
            <a:off x="5314188" y="7551419"/>
            <a:ext cx="27940" cy="22225"/>
          </a:xfrm>
          <a:custGeom>
            <a:avLst/>
            <a:gdLst/>
            <a:ahLst/>
            <a:cxnLst/>
            <a:rect l="l" t="t" r="r" b="b"/>
            <a:pathLst>
              <a:path w="27939" h="22225">
                <a:moveTo>
                  <a:pt x="16763" y="0"/>
                </a:moveTo>
                <a:lnTo>
                  <a:pt x="10667" y="1523"/>
                </a:lnTo>
                <a:lnTo>
                  <a:pt x="3810" y="3809"/>
                </a:lnTo>
                <a:lnTo>
                  <a:pt x="0" y="9905"/>
                </a:lnTo>
                <a:lnTo>
                  <a:pt x="1524" y="15239"/>
                </a:lnTo>
                <a:lnTo>
                  <a:pt x="3048" y="19811"/>
                </a:lnTo>
                <a:lnTo>
                  <a:pt x="9906" y="22097"/>
                </a:lnTo>
                <a:lnTo>
                  <a:pt x="16763" y="19811"/>
                </a:lnTo>
                <a:lnTo>
                  <a:pt x="22860" y="17525"/>
                </a:lnTo>
                <a:lnTo>
                  <a:pt x="27432" y="12191"/>
                </a:lnTo>
                <a:lnTo>
                  <a:pt x="25146" y="6857"/>
                </a:lnTo>
                <a:lnTo>
                  <a:pt x="23622" y="1523"/>
                </a:lnTo>
                <a:lnTo>
                  <a:pt x="16763" y="0"/>
                </a:lnTo>
                <a:close/>
              </a:path>
            </a:pathLst>
          </a:custGeom>
          <a:solidFill>
            <a:srgbClr val="3434CC"/>
          </a:solidFill>
        </p:spPr>
        <p:txBody>
          <a:bodyPr wrap="square" lIns="0" tIns="0" rIns="0" bIns="0" rtlCol="0"/>
          <a:lstStyle/>
          <a:p/>
        </p:txBody>
      </p:sp>
      <p:sp>
        <p:nvSpPr>
          <p:cNvPr id="68" name="object 68"/>
          <p:cNvSpPr/>
          <p:nvPr/>
        </p:nvSpPr>
        <p:spPr>
          <a:xfrm>
            <a:off x="5314188" y="7551419"/>
            <a:ext cx="27940" cy="22225"/>
          </a:xfrm>
          <a:custGeom>
            <a:avLst/>
            <a:gdLst/>
            <a:ahLst/>
            <a:cxnLst/>
            <a:rect l="l" t="t" r="r" b="b"/>
            <a:pathLst>
              <a:path w="27939" h="22225">
                <a:moveTo>
                  <a:pt x="10667" y="1523"/>
                </a:moveTo>
                <a:lnTo>
                  <a:pt x="3810" y="3809"/>
                </a:lnTo>
                <a:lnTo>
                  <a:pt x="0" y="9905"/>
                </a:lnTo>
                <a:lnTo>
                  <a:pt x="1524" y="15239"/>
                </a:lnTo>
                <a:lnTo>
                  <a:pt x="3048" y="19811"/>
                </a:lnTo>
                <a:lnTo>
                  <a:pt x="9906" y="22097"/>
                </a:lnTo>
                <a:lnTo>
                  <a:pt x="16763" y="19811"/>
                </a:lnTo>
                <a:lnTo>
                  <a:pt x="22860" y="17525"/>
                </a:lnTo>
                <a:lnTo>
                  <a:pt x="27432" y="12191"/>
                </a:lnTo>
                <a:lnTo>
                  <a:pt x="25146" y="6857"/>
                </a:lnTo>
                <a:lnTo>
                  <a:pt x="23622" y="1523"/>
                </a:lnTo>
                <a:lnTo>
                  <a:pt x="16763" y="0"/>
                </a:lnTo>
                <a:lnTo>
                  <a:pt x="10667" y="1523"/>
                </a:lnTo>
                <a:close/>
              </a:path>
            </a:pathLst>
          </a:custGeom>
          <a:ln w="4762">
            <a:solidFill>
              <a:srgbClr val="3434CC"/>
            </a:solidFill>
          </a:ln>
        </p:spPr>
        <p:txBody>
          <a:bodyPr wrap="square" lIns="0" tIns="0" rIns="0" bIns="0" rtlCol="0"/>
          <a:lstStyle/>
          <a:p/>
        </p:txBody>
      </p:sp>
      <p:sp>
        <p:nvSpPr>
          <p:cNvPr id="69" name="object 69"/>
          <p:cNvSpPr/>
          <p:nvPr/>
        </p:nvSpPr>
        <p:spPr>
          <a:xfrm>
            <a:off x="4871465" y="7203185"/>
            <a:ext cx="27940" cy="22860"/>
          </a:xfrm>
          <a:custGeom>
            <a:avLst/>
            <a:gdLst/>
            <a:ahLst/>
            <a:cxnLst/>
            <a:rect l="l" t="t" r="r" b="b"/>
            <a:pathLst>
              <a:path w="27939" h="22859">
                <a:moveTo>
                  <a:pt x="17525" y="0"/>
                </a:moveTo>
                <a:lnTo>
                  <a:pt x="10668" y="2285"/>
                </a:lnTo>
                <a:lnTo>
                  <a:pt x="4572" y="4571"/>
                </a:lnTo>
                <a:lnTo>
                  <a:pt x="0" y="10667"/>
                </a:lnTo>
                <a:lnTo>
                  <a:pt x="2286" y="15239"/>
                </a:lnTo>
                <a:lnTo>
                  <a:pt x="3810" y="20573"/>
                </a:lnTo>
                <a:lnTo>
                  <a:pt x="10668" y="22859"/>
                </a:lnTo>
                <a:lnTo>
                  <a:pt x="16763" y="20573"/>
                </a:lnTo>
                <a:lnTo>
                  <a:pt x="23622" y="18287"/>
                </a:lnTo>
                <a:lnTo>
                  <a:pt x="27432" y="12191"/>
                </a:lnTo>
                <a:lnTo>
                  <a:pt x="25908" y="7619"/>
                </a:lnTo>
                <a:lnTo>
                  <a:pt x="24384" y="2285"/>
                </a:lnTo>
                <a:lnTo>
                  <a:pt x="17525" y="0"/>
                </a:lnTo>
                <a:close/>
              </a:path>
            </a:pathLst>
          </a:custGeom>
          <a:solidFill>
            <a:srgbClr val="3434CC"/>
          </a:solidFill>
        </p:spPr>
        <p:txBody>
          <a:bodyPr wrap="square" lIns="0" tIns="0" rIns="0" bIns="0" rtlCol="0"/>
          <a:lstStyle/>
          <a:p/>
        </p:txBody>
      </p:sp>
      <p:sp>
        <p:nvSpPr>
          <p:cNvPr id="70" name="object 70"/>
          <p:cNvSpPr/>
          <p:nvPr/>
        </p:nvSpPr>
        <p:spPr>
          <a:xfrm>
            <a:off x="4871465" y="7203185"/>
            <a:ext cx="27940" cy="22860"/>
          </a:xfrm>
          <a:custGeom>
            <a:avLst/>
            <a:gdLst/>
            <a:ahLst/>
            <a:cxnLst/>
            <a:rect l="l" t="t" r="r" b="b"/>
            <a:pathLst>
              <a:path w="27939" h="22859">
                <a:moveTo>
                  <a:pt x="10668" y="2285"/>
                </a:moveTo>
                <a:lnTo>
                  <a:pt x="4572" y="4571"/>
                </a:lnTo>
                <a:lnTo>
                  <a:pt x="0" y="10667"/>
                </a:lnTo>
                <a:lnTo>
                  <a:pt x="2286" y="15239"/>
                </a:lnTo>
                <a:lnTo>
                  <a:pt x="3810" y="20573"/>
                </a:lnTo>
                <a:lnTo>
                  <a:pt x="10668" y="22859"/>
                </a:lnTo>
                <a:lnTo>
                  <a:pt x="16763" y="20573"/>
                </a:lnTo>
                <a:lnTo>
                  <a:pt x="23622" y="18287"/>
                </a:lnTo>
                <a:lnTo>
                  <a:pt x="27432" y="12191"/>
                </a:lnTo>
                <a:lnTo>
                  <a:pt x="25908" y="7619"/>
                </a:lnTo>
                <a:lnTo>
                  <a:pt x="24384" y="2285"/>
                </a:lnTo>
                <a:lnTo>
                  <a:pt x="17525" y="0"/>
                </a:lnTo>
                <a:lnTo>
                  <a:pt x="10668" y="2285"/>
                </a:lnTo>
                <a:close/>
              </a:path>
            </a:pathLst>
          </a:custGeom>
          <a:ln w="4762">
            <a:solidFill>
              <a:srgbClr val="3434CC"/>
            </a:solidFill>
          </a:ln>
        </p:spPr>
        <p:txBody>
          <a:bodyPr wrap="square" lIns="0" tIns="0" rIns="0" bIns="0" rtlCol="0"/>
          <a:lstStyle/>
          <a:p/>
        </p:txBody>
      </p:sp>
      <p:sp>
        <p:nvSpPr>
          <p:cNvPr id="71" name="object 71"/>
          <p:cNvSpPr/>
          <p:nvPr/>
        </p:nvSpPr>
        <p:spPr>
          <a:xfrm>
            <a:off x="5373623" y="7400543"/>
            <a:ext cx="24765" cy="22225"/>
          </a:xfrm>
          <a:custGeom>
            <a:avLst/>
            <a:gdLst/>
            <a:ahLst/>
            <a:cxnLst/>
            <a:rect l="l" t="t" r="r" b="b"/>
            <a:pathLst>
              <a:path w="24764" h="22225">
                <a:moveTo>
                  <a:pt x="14477" y="0"/>
                </a:moveTo>
                <a:lnTo>
                  <a:pt x="9143" y="2285"/>
                </a:lnTo>
                <a:lnTo>
                  <a:pt x="3048" y="3809"/>
                </a:lnTo>
                <a:lnTo>
                  <a:pt x="0" y="9905"/>
                </a:lnTo>
                <a:lnTo>
                  <a:pt x="1524" y="14477"/>
                </a:lnTo>
                <a:lnTo>
                  <a:pt x="3048" y="19811"/>
                </a:lnTo>
                <a:lnTo>
                  <a:pt x="9143" y="22097"/>
                </a:lnTo>
                <a:lnTo>
                  <a:pt x="15239" y="19811"/>
                </a:lnTo>
                <a:lnTo>
                  <a:pt x="20574" y="18287"/>
                </a:lnTo>
                <a:lnTo>
                  <a:pt x="24384" y="12191"/>
                </a:lnTo>
                <a:lnTo>
                  <a:pt x="22098" y="7619"/>
                </a:lnTo>
                <a:lnTo>
                  <a:pt x="20574" y="2285"/>
                </a:lnTo>
                <a:lnTo>
                  <a:pt x="14477" y="0"/>
                </a:lnTo>
                <a:close/>
              </a:path>
            </a:pathLst>
          </a:custGeom>
          <a:solidFill>
            <a:srgbClr val="3434CC"/>
          </a:solidFill>
        </p:spPr>
        <p:txBody>
          <a:bodyPr wrap="square" lIns="0" tIns="0" rIns="0" bIns="0" rtlCol="0"/>
          <a:lstStyle/>
          <a:p/>
        </p:txBody>
      </p:sp>
      <p:sp>
        <p:nvSpPr>
          <p:cNvPr id="72" name="object 72"/>
          <p:cNvSpPr/>
          <p:nvPr/>
        </p:nvSpPr>
        <p:spPr>
          <a:xfrm>
            <a:off x="5373623" y="7400543"/>
            <a:ext cx="24765" cy="22225"/>
          </a:xfrm>
          <a:custGeom>
            <a:avLst/>
            <a:gdLst/>
            <a:ahLst/>
            <a:cxnLst/>
            <a:rect l="l" t="t" r="r" b="b"/>
            <a:pathLst>
              <a:path w="24764" h="22225">
                <a:moveTo>
                  <a:pt x="9143" y="2285"/>
                </a:moveTo>
                <a:lnTo>
                  <a:pt x="3048" y="3809"/>
                </a:lnTo>
                <a:lnTo>
                  <a:pt x="0" y="9905"/>
                </a:lnTo>
                <a:lnTo>
                  <a:pt x="1524" y="14477"/>
                </a:lnTo>
                <a:lnTo>
                  <a:pt x="3048" y="19811"/>
                </a:lnTo>
                <a:lnTo>
                  <a:pt x="9143" y="22097"/>
                </a:lnTo>
                <a:lnTo>
                  <a:pt x="15239" y="19811"/>
                </a:lnTo>
                <a:lnTo>
                  <a:pt x="20574" y="18287"/>
                </a:lnTo>
                <a:lnTo>
                  <a:pt x="24384" y="12191"/>
                </a:lnTo>
                <a:lnTo>
                  <a:pt x="22098" y="7619"/>
                </a:lnTo>
                <a:lnTo>
                  <a:pt x="20574" y="2285"/>
                </a:lnTo>
                <a:lnTo>
                  <a:pt x="14477" y="0"/>
                </a:lnTo>
                <a:lnTo>
                  <a:pt x="9143" y="2285"/>
                </a:lnTo>
                <a:close/>
              </a:path>
            </a:pathLst>
          </a:custGeom>
          <a:ln w="4762">
            <a:solidFill>
              <a:srgbClr val="3434CC"/>
            </a:solidFill>
          </a:ln>
        </p:spPr>
        <p:txBody>
          <a:bodyPr wrap="square" lIns="0" tIns="0" rIns="0" bIns="0" rtlCol="0"/>
          <a:lstStyle/>
          <a:p/>
        </p:txBody>
      </p:sp>
      <p:sp>
        <p:nvSpPr>
          <p:cNvPr id="73" name="object 73"/>
          <p:cNvSpPr/>
          <p:nvPr/>
        </p:nvSpPr>
        <p:spPr>
          <a:xfrm>
            <a:off x="5248655" y="7154418"/>
            <a:ext cx="27940" cy="22225"/>
          </a:xfrm>
          <a:custGeom>
            <a:avLst/>
            <a:gdLst/>
            <a:ahLst/>
            <a:cxnLst/>
            <a:rect l="l" t="t" r="r" b="b"/>
            <a:pathLst>
              <a:path w="27939" h="22225">
                <a:moveTo>
                  <a:pt x="17526" y="0"/>
                </a:moveTo>
                <a:lnTo>
                  <a:pt x="10668" y="2285"/>
                </a:lnTo>
                <a:lnTo>
                  <a:pt x="4572" y="4571"/>
                </a:lnTo>
                <a:lnTo>
                  <a:pt x="0" y="9905"/>
                </a:lnTo>
                <a:lnTo>
                  <a:pt x="1524" y="15239"/>
                </a:lnTo>
                <a:lnTo>
                  <a:pt x="3810" y="19811"/>
                </a:lnTo>
                <a:lnTo>
                  <a:pt x="9906" y="22097"/>
                </a:lnTo>
                <a:lnTo>
                  <a:pt x="23622" y="17525"/>
                </a:lnTo>
                <a:lnTo>
                  <a:pt x="27432" y="12191"/>
                </a:lnTo>
                <a:lnTo>
                  <a:pt x="25908" y="6857"/>
                </a:lnTo>
                <a:lnTo>
                  <a:pt x="24384" y="2285"/>
                </a:lnTo>
                <a:lnTo>
                  <a:pt x="17526" y="0"/>
                </a:lnTo>
                <a:close/>
              </a:path>
            </a:pathLst>
          </a:custGeom>
          <a:solidFill>
            <a:srgbClr val="3434CC"/>
          </a:solidFill>
        </p:spPr>
        <p:txBody>
          <a:bodyPr wrap="square" lIns="0" tIns="0" rIns="0" bIns="0" rtlCol="0"/>
          <a:lstStyle/>
          <a:p/>
        </p:txBody>
      </p:sp>
      <p:sp>
        <p:nvSpPr>
          <p:cNvPr id="74" name="object 74"/>
          <p:cNvSpPr/>
          <p:nvPr/>
        </p:nvSpPr>
        <p:spPr>
          <a:xfrm>
            <a:off x="4645056" y="7176420"/>
            <a:ext cx="561022" cy="575500"/>
          </a:xfrm>
          <a:prstGeom prst="rect">
            <a:avLst/>
          </a:prstGeom>
          <a:blipFill>
            <a:blip r:embed="rId3" cstate="print"/>
            <a:stretch>
              <a:fillRect/>
            </a:stretch>
          </a:blipFill>
        </p:spPr>
        <p:txBody>
          <a:bodyPr wrap="square" lIns="0" tIns="0" rIns="0" bIns="0" rtlCol="0"/>
          <a:lstStyle/>
          <a:p/>
        </p:txBody>
      </p:sp>
      <p:sp>
        <p:nvSpPr>
          <p:cNvPr id="75" name="object 75"/>
          <p:cNvSpPr/>
          <p:nvPr/>
        </p:nvSpPr>
        <p:spPr>
          <a:xfrm>
            <a:off x="5248655" y="7154418"/>
            <a:ext cx="27940" cy="22225"/>
          </a:xfrm>
          <a:custGeom>
            <a:avLst/>
            <a:gdLst/>
            <a:ahLst/>
            <a:cxnLst/>
            <a:rect l="l" t="t" r="r" b="b"/>
            <a:pathLst>
              <a:path w="27939" h="22225">
                <a:moveTo>
                  <a:pt x="10668" y="2285"/>
                </a:moveTo>
                <a:lnTo>
                  <a:pt x="4572" y="4571"/>
                </a:lnTo>
                <a:lnTo>
                  <a:pt x="0" y="9905"/>
                </a:lnTo>
                <a:lnTo>
                  <a:pt x="1524" y="15239"/>
                </a:lnTo>
                <a:lnTo>
                  <a:pt x="3810" y="19811"/>
                </a:lnTo>
                <a:lnTo>
                  <a:pt x="9906" y="22097"/>
                </a:lnTo>
                <a:lnTo>
                  <a:pt x="16764" y="19811"/>
                </a:lnTo>
                <a:lnTo>
                  <a:pt x="23622" y="17525"/>
                </a:lnTo>
                <a:lnTo>
                  <a:pt x="27432" y="12191"/>
                </a:lnTo>
                <a:lnTo>
                  <a:pt x="25908" y="6857"/>
                </a:lnTo>
                <a:lnTo>
                  <a:pt x="24384" y="2285"/>
                </a:lnTo>
                <a:lnTo>
                  <a:pt x="17526" y="0"/>
                </a:lnTo>
                <a:lnTo>
                  <a:pt x="10668" y="2285"/>
                </a:lnTo>
                <a:close/>
              </a:path>
            </a:pathLst>
          </a:custGeom>
          <a:ln w="4762">
            <a:solidFill>
              <a:srgbClr val="3434CC"/>
            </a:solidFill>
          </a:ln>
        </p:spPr>
        <p:txBody>
          <a:bodyPr wrap="square" lIns="0" tIns="0" rIns="0" bIns="0" rtlCol="0"/>
          <a:lstStyle/>
          <a:p/>
        </p:txBody>
      </p:sp>
      <p:sp>
        <p:nvSpPr>
          <p:cNvPr id="76" name="object 76"/>
          <p:cNvSpPr/>
          <p:nvPr/>
        </p:nvSpPr>
        <p:spPr>
          <a:xfrm>
            <a:off x="4966715" y="7231380"/>
            <a:ext cx="24130" cy="20955"/>
          </a:xfrm>
          <a:custGeom>
            <a:avLst/>
            <a:gdLst/>
            <a:ahLst/>
            <a:cxnLst/>
            <a:rect l="l" t="t" r="r" b="b"/>
            <a:pathLst>
              <a:path w="24129" h="20954">
                <a:moveTo>
                  <a:pt x="6858" y="0"/>
                </a:moveTo>
                <a:lnTo>
                  <a:pt x="1524" y="3810"/>
                </a:lnTo>
                <a:lnTo>
                  <a:pt x="762" y="8382"/>
                </a:lnTo>
                <a:lnTo>
                  <a:pt x="0" y="13716"/>
                </a:lnTo>
                <a:lnTo>
                  <a:pt x="4572" y="19050"/>
                </a:lnTo>
                <a:lnTo>
                  <a:pt x="10668" y="19812"/>
                </a:lnTo>
                <a:lnTo>
                  <a:pt x="16001" y="20574"/>
                </a:lnTo>
                <a:lnTo>
                  <a:pt x="22098" y="16764"/>
                </a:lnTo>
                <a:lnTo>
                  <a:pt x="22860" y="12192"/>
                </a:lnTo>
                <a:lnTo>
                  <a:pt x="23622" y="6858"/>
                </a:lnTo>
                <a:lnTo>
                  <a:pt x="19050" y="1524"/>
                </a:lnTo>
                <a:lnTo>
                  <a:pt x="6858" y="0"/>
                </a:lnTo>
                <a:close/>
              </a:path>
            </a:pathLst>
          </a:custGeom>
          <a:solidFill>
            <a:srgbClr val="3434CC"/>
          </a:solidFill>
        </p:spPr>
        <p:txBody>
          <a:bodyPr wrap="square" lIns="0" tIns="0" rIns="0" bIns="0" rtlCol="0"/>
          <a:lstStyle/>
          <a:p/>
        </p:txBody>
      </p:sp>
      <p:sp>
        <p:nvSpPr>
          <p:cNvPr id="77" name="object 77"/>
          <p:cNvSpPr/>
          <p:nvPr/>
        </p:nvSpPr>
        <p:spPr>
          <a:xfrm>
            <a:off x="4966715" y="7231380"/>
            <a:ext cx="24130" cy="20955"/>
          </a:xfrm>
          <a:custGeom>
            <a:avLst/>
            <a:gdLst/>
            <a:ahLst/>
            <a:cxnLst/>
            <a:rect l="l" t="t" r="r" b="b"/>
            <a:pathLst>
              <a:path w="24129" h="20954">
                <a:moveTo>
                  <a:pt x="22860" y="12192"/>
                </a:moveTo>
                <a:lnTo>
                  <a:pt x="23622" y="6858"/>
                </a:lnTo>
                <a:lnTo>
                  <a:pt x="19050" y="1524"/>
                </a:lnTo>
                <a:lnTo>
                  <a:pt x="12954" y="762"/>
                </a:lnTo>
                <a:lnTo>
                  <a:pt x="6858" y="0"/>
                </a:lnTo>
                <a:lnTo>
                  <a:pt x="1524" y="3810"/>
                </a:lnTo>
                <a:lnTo>
                  <a:pt x="762" y="8382"/>
                </a:lnTo>
                <a:lnTo>
                  <a:pt x="0" y="13716"/>
                </a:lnTo>
                <a:lnTo>
                  <a:pt x="4572" y="19050"/>
                </a:lnTo>
                <a:lnTo>
                  <a:pt x="10668" y="19812"/>
                </a:lnTo>
                <a:lnTo>
                  <a:pt x="16001" y="20574"/>
                </a:lnTo>
                <a:lnTo>
                  <a:pt x="22098" y="16764"/>
                </a:lnTo>
                <a:lnTo>
                  <a:pt x="22860" y="12192"/>
                </a:lnTo>
                <a:close/>
              </a:path>
            </a:pathLst>
          </a:custGeom>
          <a:ln w="4762">
            <a:solidFill>
              <a:srgbClr val="3434CC"/>
            </a:solidFill>
          </a:ln>
        </p:spPr>
        <p:txBody>
          <a:bodyPr wrap="square" lIns="0" tIns="0" rIns="0" bIns="0" rtlCol="0"/>
          <a:lstStyle/>
          <a:p/>
        </p:txBody>
      </p:sp>
      <p:sp>
        <p:nvSpPr>
          <p:cNvPr id="78" name="object 78"/>
          <p:cNvSpPr/>
          <p:nvPr/>
        </p:nvSpPr>
        <p:spPr>
          <a:xfrm>
            <a:off x="5078729" y="7087361"/>
            <a:ext cx="24130" cy="20955"/>
          </a:xfrm>
          <a:custGeom>
            <a:avLst/>
            <a:gdLst/>
            <a:ahLst/>
            <a:cxnLst/>
            <a:rect l="l" t="t" r="r" b="b"/>
            <a:pathLst>
              <a:path w="24129" h="20954">
                <a:moveTo>
                  <a:pt x="6858" y="0"/>
                </a:moveTo>
                <a:lnTo>
                  <a:pt x="1524" y="3810"/>
                </a:lnTo>
                <a:lnTo>
                  <a:pt x="0" y="14478"/>
                </a:lnTo>
                <a:lnTo>
                  <a:pt x="3810" y="19050"/>
                </a:lnTo>
                <a:lnTo>
                  <a:pt x="16002" y="20574"/>
                </a:lnTo>
                <a:lnTo>
                  <a:pt x="22098" y="17526"/>
                </a:lnTo>
                <a:lnTo>
                  <a:pt x="23622" y="6858"/>
                </a:lnTo>
                <a:lnTo>
                  <a:pt x="19050" y="2286"/>
                </a:lnTo>
                <a:lnTo>
                  <a:pt x="12954" y="1524"/>
                </a:lnTo>
                <a:lnTo>
                  <a:pt x="6858" y="0"/>
                </a:lnTo>
                <a:close/>
              </a:path>
            </a:pathLst>
          </a:custGeom>
          <a:solidFill>
            <a:srgbClr val="3434CC"/>
          </a:solidFill>
        </p:spPr>
        <p:txBody>
          <a:bodyPr wrap="square" lIns="0" tIns="0" rIns="0" bIns="0" rtlCol="0"/>
          <a:lstStyle/>
          <a:p/>
        </p:txBody>
      </p:sp>
      <p:sp>
        <p:nvSpPr>
          <p:cNvPr id="79" name="object 79"/>
          <p:cNvSpPr/>
          <p:nvPr/>
        </p:nvSpPr>
        <p:spPr>
          <a:xfrm>
            <a:off x="5078729" y="7087361"/>
            <a:ext cx="24130" cy="20955"/>
          </a:xfrm>
          <a:custGeom>
            <a:avLst/>
            <a:gdLst/>
            <a:ahLst/>
            <a:cxnLst/>
            <a:rect l="l" t="t" r="r" b="b"/>
            <a:pathLst>
              <a:path w="24129" h="20954">
                <a:moveTo>
                  <a:pt x="22860" y="12192"/>
                </a:moveTo>
                <a:lnTo>
                  <a:pt x="23622" y="6858"/>
                </a:lnTo>
                <a:lnTo>
                  <a:pt x="19050" y="2286"/>
                </a:lnTo>
                <a:lnTo>
                  <a:pt x="12954" y="1524"/>
                </a:lnTo>
                <a:lnTo>
                  <a:pt x="6858" y="0"/>
                </a:lnTo>
                <a:lnTo>
                  <a:pt x="1524" y="3810"/>
                </a:lnTo>
                <a:lnTo>
                  <a:pt x="762" y="9144"/>
                </a:lnTo>
                <a:lnTo>
                  <a:pt x="0" y="14478"/>
                </a:lnTo>
                <a:lnTo>
                  <a:pt x="3810" y="19050"/>
                </a:lnTo>
                <a:lnTo>
                  <a:pt x="9906" y="19812"/>
                </a:lnTo>
                <a:lnTo>
                  <a:pt x="16002" y="20574"/>
                </a:lnTo>
                <a:lnTo>
                  <a:pt x="22098" y="17526"/>
                </a:lnTo>
                <a:lnTo>
                  <a:pt x="22860" y="12192"/>
                </a:lnTo>
                <a:close/>
              </a:path>
            </a:pathLst>
          </a:custGeom>
          <a:ln w="4762">
            <a:solidFill>
              <a:srgbClr val="3434CC"/>
            </a:solidFill>
          </a:ln>
        </p:spPr>
        <p:txBody>
          <a:bodyPr wrap="square" lIns="0" tIns="0" rIns="0" bIns="0" rtlCol="0"/>
          <a:lstStyle/>
          <a:p/>
        </p:txBody>
      </p:sp>
      <p:sp>
        <p:nvSpPr>
          <p:cNvPr id="80" name="object 80"/>
          <p:cNvSpPr/>
          <p:nvPr/>
        </p:nvSpPr>
        <p:spPr>
          <a:xfrm>
            <a:off x="5301996" y="7466076"/>
            <a:ext cx="27940" cy="24765"/>
          </a:xfrm>
          <a:custGeom>
            <a:avLst/>
            <a:gdLst/>
            <a:ahLst/>
            <a:cxnLst/>
            <a:rect l="l" t="t" r="r" b="b"/>
            <a:pathLst>
              <a:path w="27939" h="24765">
                <a:moveTo>
                  <a:pt x="8381" y="0"/>
                </a:moveTo>
                <a:lnTo>
                  <a:pt x="2286" y="4572"/>
                </a:lnTo>
                <a:lnTo>
                  <a:pt x="1524" y="10668"/>
                </a:lnTo>
                <a:lnTo>
                  <a:pt x="0" y="16763"/>
                </a:lnTo>
                <a:lnTo>
                  <a:pt x="5333" y="22098"/>
                </a:lnTo>
                <a:lnTo>
                  <a:pt x="12191" y="22860"/>
                </a:lnTo>
                <a:lnTo>
                  <a:pt x="19050" y="24384"/>
                </a:lnTo>
                <a:lnTo>
                  <a:pt x="25145" y="19812"/>
                </a:lnTo>
                <a:lnTo>
                  <a:pt x="26669" y="13716"/>
                </a:lnTo>
                <a:lnTo>
                  <a:pt x="27431" y="7619"/>
                </a:lnTo>
                <a:lnTo>
                  <a:pt x="22098" y="2286"/>
                </a:lnTo>
                <a:lnTo>
                  <a:pt x="15239" y="762"/>
                </a:lnTo>
                <a:lnTo>
                  <a:pt x="8381" y="0"/>
                </a:lnTo>
                <a:close/>
              </a:path>
            </a:pathLst>
          </a:custGeom>
          <a:solidFill>
            <a:srgbClr val="3434CC"/>
          </a:solidFill>
        </p:spPr>
        <p:txBody>
          <a:bodyPr wrap="square" lIns="0" tIns="0" rIns="0" bIns="0" rtlCol="0"/>
          <a:lstStyle/>
          <a:p/>
        </p:txBody>
      </p:sp>
      <p:sp>
        <p:nvSpPr>
          <p:cNvPr id="81" name="object 81"/>
          <p:cNvSpPr/>
          <p:nvPr/>
        </p:nvSpPr>
        <p:spPr>
          <a:xfrm>
            <a:off x="5301996" y="7466076"/>
            <a:ext cx="27940" cy="24765"/>
          </a:xfrm>
          <a:custGeom>
            <a:avLst/>
            <a:gdLst/>
            <a:ahLst/>
            <a:cxnLst/>
            <a:rect l="l" t="t" r="r" b="b"/>
            <a:pathLst>
              <a:path w="27939" h="24765">
                <a:moveTo>
                  <a:pt x="26669" y="13716"/>
                </a:moveTo>
                <a:lnTo>
                  <a:pt x="27431" y="7619"/>
                </a:lnTo>
                <a:lnTo>
                  <a:pt x="22098" y="2286"/>
                </a:lnTo>
                <a:lnTo>
                  <a:pt x="15239" y="762"/>
                </a:lnTo>
                <a:lnTo>
                  <a:pt x="8381" y="0"/>
                </a:lnTo>
                <a:lnTo>
                  <a:pt x="2286" y="4572"/>
                </a:lnTo>
                <a:lnTo>
                  <a:pt x="1524" y="10668"/>
                </a:lnTo>
                <a:lnTo>
                  <a:pt x="0" y="16763"/>
                </a:lnTo>
                <a:lnTo>
                  <a:pt x="5333" y="22098"/>
                </a:lnTo>
                <a:lnTo>
                  <a:pt x="12191" y="22860"/>
                </a:lnTo>
                <a:lnTo>
                  <a:pt x="19050" y="24384"/>
                </a:lnTo>
                <a:lnTo>
                  <a:pt x="25145" y="19812"/>
                </a:lnTo>
                <a:lnTo>
                  <a:pt x="26669" y="13716"/>
                </a:lnTo>
                <a:close/>
              </a:path>
            </a:pathLst>
          </a:custGeom>
          <a:ln w="4762">
            <a:solidFill>
              <a:srgbClr val="3434CC"/>
            </a:solidFill>
          </a:ln>
        </p:spPr>
        <p:txBody>
          <a:bodyPr wrap="square" lIns="0" tIns="0" rIns="0" bIns="0" rtlCol="0"/>
          <a:lstStyle/>
          <a:p/>
        </p:txBody>
      </p:sp>
      <p:sp>
        <p:nvSpPr>
          <p:cNvPr id="82" name="object 82"/>
          <p:cNvSpPr/>
          <p:nvPr/>
        </p:nvSpPr>
        <p:spPr>
          <a:xfrm>
            <a:off x="5377434" y="7297673"/>
            <a:ext cx="24130" cy="21590"/>
          </a:xfrm>
          <a:custGeom>
            <a:avLst/>
            <a:gdLst/>
            <a:ahLst/>
            <a:cxnLst/>
            <a:rect l="l" t="t" r="r" b="b"/>
            <a:pathLst>
              <a:path w="24129" h="21590">
                <a:moveTo>
                  <a:pt x="7619" y="0"/>
                </a:moveTo>
                <a:lnTo>
                  <a:pt x="1524" y="3809"/>
                </a:lnTo>
                <a:lnTo>
                  <a:pt x="0" y="14477"/>
                </a:lnTo>
                <a:lnTo>
                  <a:pt x="4571" y="19050"/>
                </a:lnTo>
                <a:lnTo>
                  <a:pt x="10667" y="19812"/>
                </a:lnTo>
                <a:lnTo>
                  <a:pt x="16763" y="21336"/>
                </a:lnTo>
                <a:lnTo>
                  <a:pt x="22098" y="17525"/>
                </a:lnTo>
                <a:lnTo>
                  <a:pt x="23621" y="6857"/>
                </a:lnTo>
                <a:lnTo>
                  <a:pt x="19812" y="2286"/>
                </a:lnTo>
                <a:lnTo>
                  <a:pt x="13715" y="1524"/>
                </a:lnTo>
                <a:lnTo>
                  <a:pt x="7619" y="0"/>
                </a:lnTo>
                <a:close/>
              </a:path>
            </a:pathLst>
          </a:custGeom>
          <a:solidFill>
            <a:srgbClr val="3434CC"/>
          </a:solidFill>
        </p:spPr>
        <p:txBody>
          <a:bodyPr wrap="square" lIns="0" tIns="0" rIns="0" bIns="0" rtlCol="0"/>
          <a:lstStyle/>
          <a:p/>
        </p:txBody>
      </p:sp>
      <p:sp>
        <p:nvSpPr>
          <p:cNvPr id="83" name="object 83"/>
          <p:cNvSpPr/>
          <p:nvPr/>
        </p:nvSpPr>
        <p:spPr>
          <a:xfrm>
            <a:off x="5377434" y="7297673"/>
            <a:ext cx="24130" cy="21590"/>
          </a:xfrm>
          <a:custGeom>
            <a:avLst/>
            <a:gdLst/>
            <a:ahLst/>
            <a:cxnLst/>
            <a:rect l="l" t="t" r="r" b="b"/>
            <a:pathLst>
              <a:path w="24129" h="21590">
                <a:moveTo>
                  <a:pt x="22860" y="12192"/>
                </a:moveTo>
                <a:lnTo>
                  <a:pt x="23621" y="6857"/>
                </a:lnTo>
                <a:lnTo>
                  <a:pt x="19812" y="2286"/>
                </a:lnTo>
                <a:lnTo>
                  <a:pt x="13715" y="1524"/>
                </a:lnTo>
                <a:lnTo>
                  <a:pt x="7619" y="0"/>
                </a:lnTo>
                <a:lnTo>
                  <a:pt x="1524" y="3809"/>
                </a:lnTo>
                <a:lnTo>
                  <a:pt x="762" y="9143"/>
                </a:lnTo>
                <a:lnTo>
                  <a:pt x="0" y="14477"/>
                </a:lnTo>
                <a:lnTo>
                  <a:pt x="4571" y="19050"/>
                </a:lnTo>
                <a:lnTo>
                  <a:pt x="10667" y="19812"/>
                </a:lnTo>
                <a:lnTo>
                  <a:pt x="16763" y="21336"/>
                </a:lnTo>
                <a:lnTo>
                  <a:pt x="22098" y="17525"/>
                </a:lnTo>
                <a:lnTo>
                  <a:pt x="22860" y="12192"/>
                </a:lnTo>
                <a:close/>
              </a:path>
            </a:pathLst>
          </a:custGeom>
          <a:ln w="4762">
            <a:solidFill>
              <a:srgbClr val="3434CC"/>
            </a:solidFill>
          </a:ln>
        </p:spPr>
        <p:txBody>
          <a:bodyPr wrap="square" lIns="0" tIns="0" rIns="0" bIns="0" rtlCol="0"/>
          <a:lstStyle/>
          <a:p/>
        </p:txBody>
      </p:sp>
      <p:sp>
        <p:nvSpPr>
          <p:cNvPr id="84" name="object 84"/>
          <p:cNvSpPr/>
          <p:nvPr/>
        </p:nvSpPr>
        <p:spPr>
          <a:xfrm>
            <a:off x="4781550" y="7078218"/>
            <a:ext cx="26670" cy="20955"/>
          </a:xfrm>
          <a:custGeom>
            <a:avLst/>
            <a:gdLst/>
            <a:ahLst/>
            <a:cxnLst/>
            <a:rect l="l" t="t" r="r" b="b"/>
            <a:pathLst>
              <a:path w="26670" h="20954">
                <a:moveTo>
                  <a:pt x="7620" y="0"/>
                </a:moveTo>
                <a:lnTo>
                  <a:pt x="1524" y="3047"/>
                </a:lnTo>
                <a:lnTo>
                  <a:pt x="0" y="13715"/>
                </a:lnTo>
                <a:lnTo>
                  <a:pt x="5334" y="19049"/>
                </a:lnTo>
                <a:lnTo>
                  <a:pt x="19050" y="20573"/>
                </a:lnTo>
                <a:lnTo>
                  <a:pt x="25146" y="17525"/>
                </a:lnTo>
                <a:lnTo>
                  <a:pt x="26670" y="6857"/>
                </a:lnTo>
                <a:lnTo>
                  <a:pt x="22098" y="1523"/>
                </a:lnTo>
                <a:lnTo>
                  <a:pt x="14477" y="761"/>
                </a:lnTo>
                <a:lnTo>
                  <a:pt x="7620" y="0"/>
                </a:lnTo>
                <a:close/>
              </a:path>
            </a:pathLst>
          </a:custGeom>
          <a:solidFill>
            <a:srgbClr val="3434CC"/>
          </a:solidFill>
        </p:spPr>
        <p:txBody>
          <a:bodyPr wrap="square" lIns="0" tIns="0" rIns="0" bIns="0" rtlCol="0"/>
          <a:lstStyle/>
          <a:p/>
        </p:txBody>
      </p:sp>
      <p:sp>
        <p:nvSpPr>
          <p:cNvPr id="85" name="object 85"/>
          <p:cNvSpPr/>
          <p:nvPr/>
        </p:nvSpPr>
        <p:spPr>
          <a:xfrm>
            <a:off x="4781550" y="7078218"/>
            <a:ext cx="26670" cy="20955"/>
          </a:xfrm>
          <a:custGeom>
            <a:avLst/>
            <a:gdLst/>
            <a:ahLst/>
            <a:cxnLst/>
            <a:rect l="l" t="t" r="r" b="b"/>
            <a:pathLst>
              <a:path w="26670" h="20954">
                <a:moveTo>
                  <a:pt x="25908" y="12191"/>
                </a:moveTo>
                <a:lnTo>
                  <a:pt x="26670" y="6857"/>
                </a:lnTo>
                <a:lnTo>
                  <a:pt x="22098" y="1523"/>
                </a:lnTo>
                <a:lnTo>
                  <a:pt x="14477" y="761"/>
                </a:lnTo>
                <a:lnTo>
                  <a:pt x="7620" y="0"/>
                </a:lnTo>
                <a:lnTo>
                  <a:pt x="1524" y="3047"/>
                </a:lnTo>
                <a:lnTo>
                  <a:pt x="762" y="8381"/>
                </a:lnTo>
                <a:lnTo>
                  <a:pt x="0" y="13715"/>
                </a:lnTo>
                <a:lnTo>
                  <a:pt x="5334" y="19049"/>
                </a:lnTo>
                <a:lnTo>
                  <a:pt x="12191" y="19811"/>
                </a:lnTo>
                <a:lnTo>
                  <a:pt x="19050" y="20573"/>
                </a:lnTo>
                <a:lnTo>
                  <a:pt x="25146" y="17525"/>
                </a:lnTo>
                <a:lnTo>
                  <a:pt x="25908" y="12191"/>
                </a:lnTo>
                <a:close/>
              </a:path>
            </a:pathLst>
          </a:custGeom>
          <a:ln w="4762">
            <a:solidFill>
              <a:srgbClr val="3434CC"/>
            </a:solidFill>
          </a:ln>
        </p:spPr>
        <p:txBody>
          <a:bodyPr wrap="square" lIns="0" tIns="0" rIns="0" bIns="0" rtlCol="0"/>
          <a:lstStyle/>
          <a:p/>
        </p:txBody>
      </p:sp>
      <p:sp>
        <p:nvSpPr>
          <p:cNvPr id="86" name="object 86"/>
          <p:cNvSpPr/>
          <p:nvPr/>
        </p:nvSpPr>
        <p:spPr>
          <a:xfrm>
            <a:off x="5240273" y="7179564"/>
            <a:ext cx="24130" cy="20955"/>
          </a:xfrm>
          <a:custGeom>
            <a:avLst/>
            <a:gdLst/>
            <a:ahLst/>
            <a:cxnLst/>
            <a:rect l="l" t="t" r="r" b="b"/>
            <a:pathLst>
              <a:path w="24129" h="20954">
                <a:moveTo>
                  <a:pt x="7620" y="0"/>
                </a:moveTo>
                <a:lnTo>
                  <a:pt x="1524" y="3810"/>
                </a:lnTo>
                <a:lnTo>
                  <a:pt x="0" y="14478"/>
                </a:lnTo>
                <a:lnTo>
                  <a:pt x="4572" y="19050"/>
                </a:lnTo>
                <a:lnTo>
                  <a:pt x="16763" y="20574"/>
                </a:lnTo>
                <a:lnTo>
                  <a:pt x="22098" y="17526"/>
                </a:lnTo>
                <a:lnTo>
                  <a:pt x="23622" y="6858"/>
                </a:lnTo>
                <a:lnTo>
                  <a:pt x="19050" y="2286"/>
                </a:lnTo>
                <a:lnTo>
                  <a:pt x="12953" y="762"/>
                </a:lnTo>
                <a:lnTo>
                  <a:pt x="7620" y="0"/>
                </a:lnTo>
                <a:close/>
              </a:path>
            </a:pathLst>
          </a:custGeom>
          <a:solidFill>
            <a:srgbClr val="3434CC"/>
          </a:solidFill>
        </p:spPr>
        <p:txBody>
          <a:bodyPr wrap="square" lIns="0" tIns="0" rIns="0" bIns="0" rtlCol="0"/>
          <a:lstStyle/>
          <a:p/>
        </p:txBody>
      </p:sp>
      <p:sp>
        <p:nvSpPr>
          <p:cNvPr id="87" name="object 87"/>
          <p:cNvSpPr/>
          <p:nvPr/>
        </p:nvSpPr>
        <p:spPr>
          <a:xfrm>
            <a:off x="5240273" y="7179564"/>
            <a:ext cx="24130" cy="20955"/>
          </a:xfrm>
          <a:custGeom>
            <a:avLst/>
            <a:gdLst/>
            <a:ahLst/>
            <a:cxnLst/>
            <a:rect l="l" t="t" r="r" b="b"/>
            <a:pathLst>
              <a:path w="24129" h="20954">
                <a:moveTo>
                  <a:pt x="22860" y="12192"/>
                </a:moveTo>
                <a:lnTo>
                  <a:pt x="23622" y="6858"/>
                </a:lnTo>
                <a:lnTo>
                  <a:pt x="19050" y="2286"/>
                </a:lnTo>
                <a:lnTo>
                  <a:pt x="12953" y="762"/>
                </a:lnTo>
                <a:lnTo>
                  <a:pt x="7620" y="0"/>
                </a:lnTo>
                <a:lnTo>
                  <a:pt x="1524" y="3810"/>
                </a:lnTo>
                <a:lnTo>
                  <a:pt x="762" y="9144"/>
                </a:lnTo>
                <a:lnTo>
                  <a:pt x="0" y="14478"/>
                </a:lnTo>
                <a:lnTo>
                  <a:pt x="4572" y="19050"/>
                </a:lnTo>
                <a:lnTo>
                  <a:pt x="10667" y="19812"/>
                </a:lnTo>
                <a:lnTo>
                  <a:pt x="16763" y="20574"/>
                </a:lnTo>
                <a:lnTo>
                  <a:pt x="22098" y="17526"/>
                </a:lnTo>
                <a:lnTo>
                  <a:pt x="22860" y="12192"/>
                </a:lnTo>
                <a:close/>
              </a:path>
            </a:pathLst>
          </a:custGeom>
          <a:ln w="4762">
            <a:solidFill>
              <a:srgbClr val="3434CC"/>
            </a:solidFill>
          </a:ln>
        </p:spPr>
        <p:txBody>
          <a:bodyPr wrap="square" lIns="0" tIns="0" rIns="0" bIns="0" rtlCol="0"/>
          <a:lstStyle/>
          <a:p/>
        </p:txBody>
      </p:sp>
      <p:sp>
        <p:nvSpPr>
          <p:cNvPr id="88" name="object 88"/>
          <p:cNvSpPr/>
          <p:nvPr/>
        </p:nvSpPr>
        <p:spPr>
          <a:xfrm>
            <a:off x="5260847" y="7590281"/>
            <a:ext cx="24130" cy="24130"/>
          </a:xfrm>
          <a:custGeom>
            <a:avLst/>
            <a:gdLst/>
            <a:ahLst/>
            <a:cxnLst/>
            <a:rect l="l" t="t" r="r" b="b"/>
            <a:pathLst>
              <a:path w="24129" h="24129">
                <a:moveTo>
                  <a:pt x="7619" y="0"/>
                </a:moveTo>
                <a:lnTo>
                  <a:pt x="1524" y="3810"/>
                </a:lnTo>
                <a:lnTo>
                  <a:pt x="0" y="16002"/>
                </a:lnTo>
                <a:lnTo>
                  <a:pt x="4572" y="22098"/>
                </a:lnTo>
                <a:lnTo>
                  <a:pt x="16763" y="23622"/>
                </a:lnTo>
                <a:lnTo>
                  <a:pt x="22098" y="19050"/>
                </a:lnTo>
                <a:lnTo>
                  <a:pt x="22860" y="13716"/>
                </a:lnTo>
                <a:lnTo>
                  <a:pt x="23622" y="7620"/>
                </a:lnTo>
                <a:lnTo>
                  <a:pt x="19812" y="1524"/>
                </a:lnTo>
                <a:lnTo>
                  <a:pt x="7619" y="0"/>
                </a:lnTo>
                <a:close/>
              </a:path>
            </a:pathLst>
          </a:custGeom>
          <a:solidFill>
            <a:srgbClr val="3434CC"/>
          </a:solidFill>
        </p:spPr>
        <p:txBody>
          <a:bodyPr wrap="square" lIns="0" tIns="0" rIns="0" bIns="0" rtlCol="0"/>
          <a:lstStyle/>
          <a:p/>
        </p:txBody>
      </p:sp>
      <p:sp>
        <p:nvSpPr>
          <p:cNvPr id="89" name="object 89"/>
          <p:cNvSpPr/>
          <p:nvPr/>
        </p:nvSpPr>
        <p:spPr>
          <a:xfrm>
            <a:off x="5260847" y="7590281"/>
            <a:ext cx="24130" cy="24130"/>
          </a:xfrm>
          <a:custGeom>
            <a:avLst/>
            <a:gdLst/>
            <a:ahLst/>
            <a:cxnLst/>
            <a:rect l="l" t="t" r="r" b="b"/>
            <a:pathLst>
              <a:path w="24129" h="24129">
                <a:moveTo>
                  <a:pt x="22860" y="13716"/>
                </a:moveTo>
                <a:lnTo>
                  <a:pt x="23622" y="7620"/>
                </a:lnTo>
                <a:lnTo>
                  <a:pt x="19812" y="1524"/>
                </a:lnTo>
                <a:lnTo>
                  <a:pt x="13715" y="762"/>
                </a:lnTo>
                <a:lnTo>
                  <a:pt x="7619" y="0"/>
                </a:lnTo>
                <a:lnTo>
                  <a:pt x="1524" y="3810"/>
                </a:lnTo>
                <a:lnTo>
                  <a:pt x="762" y="9906"/>
                </a:lnTo>
                <a:lnTo>
                  <a:pt x="0" y="16002"/>
                </a:lnTo>
                <a:lnTo>
                  <a:pt x="4572" y="22098"/>
                </a:lnTo>
                <a:lnTo>
                  <a:pt x="10667" y="22860"/>
                </a:lnTo>
                <a:lnTo>
                  <a:pt x="16763" y="23622"/>
                </a:lnTo>
                <a:lnTo>
                  <a:pt x="22098" y="19050"/>
                </a:lnTo>
                <a:lnTo>
                  <a:pt x="22860" y="13716"/>
                </a:lnTo>
                <a:close/>
              </a:path>
            </a:pathLst>
          </a:custGeom>
          <a:ln w="4762">
            <a:solidFill>
              <a:srgbClr val="3434CC"/>
            </a:solidFill>
          </a:ln>
        </p:spPr>
        <p:txBody>
          <a:bodyPr wrap="square" lIns="0" tIns="0" rIns="0" bIns="0" rtlCol="0"/>
          <a:lstStyle/>
          <a:p/>
        </p:txBody>
      </p:sp>
      <p:sp>
        <p:nvSpPr>
          <p:cNvPr id="90" name="object 90"/>
          <p:cNvSpPr/>
          <p:nvPr/>
        </p:nvSpPr>
        <p:spPr>
          <a:xfrm>
            <a:off x="5135879" y="7768590"/>
            <a:ext cx="24130" cy="20955"/>
          </a:xfrm>
          <a:custGeom>
            <a:avLst/>
            <a:gdLst/>
            <a:ahLst/>
            <a:cxnLst/>
            <a:rect l="l" t="t" r="r" b="b"/>
            <a:pathLst>
              <a:path w="24129" h="20954">
                <a:moveTo>
                  <a:pt x="16002" y="0"/>
                </a:moveTo>
                <a:lnTo>
                  <a:pt x="9906" y="761"/>
                </a:lnTo>
                <a:lnTo>
                  <a:pt x="3810" y="2285"/>
                </a:lnTo>
                <a:lnTo>
                  <a:pt x="0" y="7619"/>
                </a:lnTo>
                <a:lnTo>
                  <a:pt x="762" y="12191"/>
                </a:lnTo>
                <a:lnTo>
                  <a:pt x="1524" y="17525"/>
                </a:lnTo>
                <a:lnTo>
                  <a:pt x="7620" y="20573"/>
                </a:lnTo>
                <a:lnTo>
                  <a:pt x="12954" y="19811"/>
                </a:lnTo>
                <a:lnTo>
                  <a:pt x="19050" y="19049"/>
                </a:lnTo>
                <a:lnTo>
                  <a:pt x="23622" y="13715"/>
                </a:lnTo>
                <a:lnTo>
                  <a:pt x="22860" y="8381"/>
                </a:lnTo>
                <a:lnTo>
                  <a:pt x="21336" y="3047"/>
                </a:lnTo>
                <a:lnTo>
                  <a:pt x="16002" y="0"/>
                </a:lnTo>
                <a:close/>
              </a:path>
            </a:pathLst>
          </a:custGeom>
          <a:solidFill>
            <a:srgbClr val="3434CC"/>
          </a:solidFill>
        </p:spPr>
        <p:txBody>
          <a:bodyPr wrap="square" lIns="0" tIns="0" rIns="0" bIns="0" rtlCol="0"/>
          <a:lstStyle/>
          <a:p/>
        </p:txBody>
      </p:sp>
      <p:sp>
        <p:nvSpPr>
          <p:cNvPr id="91" name="object 91"/>
          <p:cNvSpPr/>
          <p:nvPr/>
        </p:nvSpPr>
        <p:spPr>
          <a:xfrm>
            <a:off x="5135879" y="7768590"/>
            <a:ext cx="24130" cy="20955"/>
          </a:xfrm>
          <a:custGeom>
            <a:avLst/>
            <a:gdLst/>
            <a:ahLst/>
            <a:cxnLst/>
            <a:rect l="l" t="t" r="r" b="b"/>
            <a:pathLst>
              <a:path w="24129" h="20954">
                <a:moveTo>
                  <a:pt x="22860" y="8381"/>
                </a:moveTo>
                <a:lnTo>
                  <a:pt x="21336" y="3047"/>
                </a:lnTo>
                <a:lnTo>
                  <a:pt x="16002" y="0"/>
                </a:lnTo>
                <a:lnTo>
                  <a:pt x="9906" y="761"/>
                </a:lnTo>
                <a:lnTo>
                  <a:pt x="3810" y="2285"/>
                </a:lnTo>
                <a:lnTo>
                  <a:pt x="0" y="7619"/>
                </a:lnTo>
                <a:lnTo>
                  <a:pt x="762" y="12191"/>
                </a:lnTo>
                <a:lnTo>
                  <a:pt x="1524" y="17525"/>
                </a:lnTo>
                <a:lnTo>
                  <a:pt x="7620" y="20573"/>
                </a:lnTo>
                <a:lnTo>
                  <a:pt x="12954" y="19811"/>
                </a:lnTo>
                <a:lnTo>
                  <a:pt x="19050" y="19049"/>
                </a:lnTo>
                <a:lnTo>
                  <a:pt x="23622" y="13715"/>
                </a:lnTo>
                <a:lnTo>
                  <a:pt x="22860" y="8381"/>
                </a:lnTo>
                <a:close/>
              </a:path>
            </a:pathLst>
          </a:custGeom>
          <a:ln w="4762">
            <a:solidFill>
              <a:srgbClr val="3434CC"/>
            </a:solidFill>
          </a:ln>
        </p:spPr>
        <p:txBody>
          <a:bodyPr wrap="square" lIns="0" tIns="0" rIns="0" bIns="0" rtlCol="0"/>
          <a:lstStyle/>
          <a:p/>
        </p:txBody>
      </p:sp>
      <p:sp>
        <p:nvSpPr>
          <p:cNvPr id="92" name="object 92"/>
          <p:cNvSpPr/>
          <p:nvPr/>
        </p:nvSpPr>
        <p:spPr>
          <a:xfrm>
            <a:off x="4932426" y="7171943"/>
            <a:ext cx="24130" cy="20955"/>
          </a:xfrm>
          <a:custGeom>
            <a:avLst/>
            <a:gdLst/>
            <a:ahLst/>
            <a:cxnLst/>
            <a:rect l="l" t="t" r="r" b="b"/>
            <a:pathLst>
              <a:path w="24129" h="20954">
                <a:moveTo>
                  <a:pt x="16001" y="0"/>
                </a:moveTo>
                <a:lnTo>
                  <a:pt x="9906" y="761"/>
                </a:lnTo>
                <a:lnTo>
                  <a:pt x="3810" y="2285"/>
                </a:lnTo>
                <a:lnTo>
                  <a:pt x="0" y="6857"/>
                </a:lnTo>
                <a:lnTo>
                  <a:pt x="1524" y="17525"/>
                </a:lnTo>
                <a:lnTo>
                  <a:pt x="7620" y="20573"/>
                </a:lnTo>
                <a:lnTo>
                  <a:pt x="13715" y="19811"/>
                </a:lnTo>
                <a:lnTo>
                  <a:pt x="19812" y="18287"/>
                </a:lnTo>
                <a:lnTo>
                  <a:pt x="23622" y="13715"/>
                </a:lnTo>
                <a:lnTo>
                  <a:pt x="22098" y="3047"/>
                </a:lnTo>
                <a:lnTo>
                  <a:pt x="16001" y="0"/>
                </a:lnTo>
                <a:close/>
              </a:path>
            </a:pathLst>
          </a:custGeom>
          <a:solidFill>
            <a:srgbClr val="3434CC"/>
          </a:solidFill>
        </p:spPr>
        <p:txBody>
          <a:bodyPr wrap="square" lIns="0" tIns="0" rIns="0" bIns="0" rtlCol="0"/>
          <a:lstStyle/>
          <a:p/>
        </p:txBody>
      </p:sp>
      <p:sp>
        <p:nvSpPr>
          <p:cNvPr id="93" name="object 93"/>
          <p:cNvSpPr/>
          <p:nvPr/>
        </p:nvSpPr>
        <p:spPr>
          <a:xfrm>
            <a:off x="4932426" y="7171943"/>
            <a:ext cx="24130" cy="20955"/>
          </a:xfrm>
          <a:custGeom>
            <a:avLst/>
            <a:gdLst/>
            <a:ahLst/>
            <a:cxnLst/>
            <a:rect l="l" t="t" r="r" b="b"/>
            <a:pathLst>
              <a:path w="24129" h="20954">
                <a:moveTo>
                  <a:pt x="22860" y="8381"/>
                </a:moveTo>
                <a:lnTo>
                  <a:pt x="22098" y="3047"/>
                </a:lnTo>
                <a:lnTo>
                  <a:pt x="16001" y="0"/>
                </a:lnTo>
                <a:lnTo>
                  <a:pt x="9906" y="761"/>
                </a:lnTo>
                <a:lnTo>
                  <a:pt x="3810" y="2285"/>
                </a:lnTo>
                <a:lnTo>
                  <a:pt x="0" y="6857"/>
                </a:lnTo>
                <a:lnTo>
                  <a:pt x="762" y="12191"/>
                </a:lnTo>
                <a:lnTo>
                  <a:pt x="1524" y="17525"/>
                </a:lnTo>
                <a:lnTo>
                  <a:pt x="7620" y="20573"/>
                </a:lnTo>
                <a:lnTo>
                  <a:pt x="13715" y="19811"/>
                </a:lnTo>
                <a:lnTo>
                  <a:pt x="19812" y="18287"/>
                </a:lnTo>
                <a:lnTo>
                  <a:pt x="23622" y="13715"/>
                </a:lnTo>
                <a:lnTo>
                  <a:pt x="22860" y="8381"/>
                </a:lnTo>
                <a:close/>
              </a:path>
            </a:pathLst>
          </a:custGeom>
          <a:ln w="4762">
            <a:solidFill>
              <a:srgbClr val="3434CC"/>
            </a:solidFill>
          </a:ln>
        </p:spPr>
        <p:txBody>
          <a:bodyPr wrap="square" lIns="0" tIns="0" rIns="0" bIns="0" rtlCol="0"/>
          <a:lstStyle/>
          <a:p/>
        </p:txBody>
      </p:sp>
      <p:sp>
        <p:nvSpPr>
          <p:cNvPr id="94" name="object 94"/>
          <p:cNvSpPr/>
          <p:nvPr/>
        </p:nvSpPr>
        <p:spPr>
          <a:xfrm>
            <a:off x="5295900" y="7472171"/>
            <a:ext cx="26670" cy="21590"/>
          </a:xfrm>
          <a:custGeom>
            <a:avLst/>
            <a:gdLst/>
            <a:ahLst/>
            <a:cxnLst/>
            <a:rect l="l" t="t" r="r" b="b"/>
            <a:pathLst>
              <a:path w="26670" h="21590">
                <a:moveTo>
                  <a:pt x="18287" y="0"/>
                </a:moveTo>
                <a:lnTo>
                  <a:pt x="4572" y="3047"/>
                </a:lnTo>
                <a:lnTo>
                  <a:pt x="0" y="7619"/>
                </a:lnTo>
                <a:lnTo>
                  <a:pt x="762" y="12953"/>
                </a:lnTo>
                <a:lnTo>
                  <a:pt x="2286" y="18287"/>
                </a:lnTo>
                <a:lnTo>
                  <a:pt x="8382" y="21335"/>
                </a:lnTo>
                <a:lnTo>
                  <a:pt x="15239" y="19811"/>
                </a:lnTo>
                <a:lnTo>
                  <a:pt x="22098" y="19050"/>
                </a:lnTo>
                <a:lnTo>
                  <a:pt x="26670" y="13715"/>
                </a:lnTo>
                <a:lnTo>
                  <a:pt x="25146" y="3047"/>
                </a:lnTo>
                <a:lnTo>
                  <a:pt x="18287" y="0"/>
                </a:lnTo>
                <a:close/>
              </a:path>
            </a:pathLst>
          </a:custGeom>
          <a:solidFill>
            <a:srgbClr val="3434CC"/>
          </a:solidFill>
        </p:spPr>
        <p:txBody>
          <a:bodyPr wrap="square" lIns="0" tIns="0" rIns="0" bIns="0" rtlCol="0"/>
          <a:lstStyle/>
          <a:p/>
        </p:txBody>
      </p:sp>
      <p:sp>
        <p:nvSpPr>
          <p:cNvPr id="95" name="object 95"/>
          <p:cNvSpPr/>
          <p:nvPr/>
        </p:nvSpPr>
        <p:spPr>
          <a:xfrm>
            <a:off x="5295900" y="7472171"/>
            <a:ext cx="26670" cy="21590"/>
          </a:xfrm>
          <a:custGeom>
            <a:avLst/>
            <a:gdLst/>
            <a:ahLst/>
            <a:cxnLst/>
            <a:rect l="l" t="t" r="r" b="b"/>
            <a:pathLst>
              <a:path w="26670" h="21590">
                <a:moveTo>
                  <a:pt x="25908" y="8381"/>
                </a:moveTo>
                <a:lnTo>
                  <a:pt x="25146" y="3047"/>
                </a:lnTo>
                <a:lnTo>
                  <a:pt x="18287" y="0"/>
                </a:lnTo>
                <a:lnTo>
                  <a:pt x="11429" y="1523"/>
                </a:lnTo>
                <a:lnTo>
                  <a:pt x="4572" y="3047"/>
                </a:lnTo>
                <a:lnTo>
                  <a:pt x="0" y="7619"/>
                </a:lnTo>
                <a:lnTo>
                  <a:pt x="762" y="12953"/>
                </a:lnTo>
                <a:lnTo>
                  <a:pt x="2286" y="18287"/>
                </a:lnTo>
                <a:lnTo>
                  <a:pt x="8382" y="21335"/>
                </a:lnTo>
                <a:lnTo>
                  <a:pt x="15239" y="19811"/>
                </a:lnTo>
                <a:lnTo>
                  <a:pt x="22098" y="19050"/>
                </a:lnTo>
                <a:lnTo>
                  <a:pt x="26670" y="13715"/>
                </a:lnTo>
                <a:lnTo>
                  <a:pt x="25908" y="8381"/>
                </a:lnTo>
                <a:close/>
              </a:path>
            </a:pathLst>
          </a:custGeom>
          <a:ln w="4762">
            <a:solidFill>
              <a:srgbClr val="3434CC"/>
            </a:solidFill>
          </a:ln>
        </p:spPr>
        <p:txBody>
          <a:bodyPr wrap="square" lIns="0" tIns="0" rIns="0" bIns="0" rtlCol="0"/>
          <a:lstStyle/>
          <a:p/>
        </p:txBody>
      </p:sp>
      <p:sp>
        <p:nvSpPr>
          <p:cNvPr id="96" name="object 96"/>
          <p:cNvSpPr/>
          <p:nvPr/>
        </p:nvSpPr>
        <p:spPr>
          <a:xfrm>
            <a:off x="5296661" y="7294626"/>
            <a:ext cx="26670" cy="21590"/>
          </a:xfrm>
          <a:custGeom>
            <a:avLst/>
            <a:gdLst/>
            <a:ahLst/>
            <a:cxnLst/>
            <a:rect l="l" t="t" r="r" b="b"/>
            <a:pathLst>
              <a:path w="26670" h="21590">
                <a:moveTo>
                  <a:pt x="19050" y="0"/>
                </a:moveTo>
                <a:lnTo>
                  <a:pt x="11429" y="1524"/>
                </a:lnTo>
                <a:lnTo>
                  <a:pt x="4572" y="2286"/>
                </a:lnTo>
                <a:lnTo>
                  <a:pt x="0" y="7619"/>
                </a:lnTo>
                <a:lnTo>
                  <a:pt x="762" y="12954"/>
                </a:lnTo>
                <a:lnTo>
                  <a:pt x="2286" y="18287"/>
                </a:lnTo>
                <a:lnTo>
                  <a:pt x="8382" y="21336"/>
                </a:lnTo>
                <a:lnTo>
                  <a:pt x="22098" y="18287"/>
                </a:lnTo>
                <a:lnTo>
                  <a:pt x="26670" y="13716"/>
                </a:lnTo>
                <a:lnTo>
                  <a:pt x="25146" y="3048"/>
                </a:lnTo>
                <a:lnTo>
                  <a:pt x="19050" y="0"/>
                </a:lnTo>
                <a:close/>
              </a:path>
            </a:pathLst>
          </a:custGeom>
          <a:solidFill>
            <a:srgbClr val="3434CC"/>
          </a:solidFill>
        </p:spPr>
        <p:txBody>
          <a:bodyPr wrap="square" lIns="0" tIns="0" rIns="0" bIns="0" rtlCol="0"/>
          <a:lstStyle/>
          <a:p/>
        </p:txBody>
      </p:sp>
      <p:sp>
        <p:nvSpPr>
          <p:cNvPr id="97" name="object 97"/>
          <p:cNvSpPr/>
          <p:nvPr/>
        </p:nvSpPr>
        <p:spPr>
          <a:xfrm>
            <a:off x="5296661" y="7294626"/>
            <a:ext cx="26670" cy="21590"/>
          </a:xfrm>
          <a:custGeom>
            <a:avLst/>
            <a:gdLst/>
            <a:ahLst/>
            <a:cxnLst/>
            <a:rect l="l" t="t" r="r" b="b"/>
            <a:pathLst>
              <a:path w="26670" h="21590">
                <a:moveTo>
                  <a:pt x="25908" y="8381"/>
                </a:moveTo>
                <a:lnTo>
                  <a:pt x="25146" y="3048"/>
                </a:lnTo>
                <a:lnTo>
                  <a:pt x="19050" y="0"/>
                </a:lnTo>
                <a:lnTo>
                  <a:pt x="11429" y="1524"/>
                </a:lnTo>
                <a:lnTo>
                  <a:pt x="4572" y="2286"/>
                </a:lnTo>
                <a:lnTo>
                  <a:pt x="0" y="7619"/>
                </a:lnTo>
                <a:lnTo>
                  <a:pt x="762" y="12954"/>
                </a:lnTo>
                <a:lnTo>
                  <a:pt x="2286" y="18287"/>
                </a:lnTo>
                <a:lnTo>
                  <a:pt x="8382" y="21336"/>
                </a:lnTo>
                <a:lnTo>
                  <a:pt x="15239" y="19812"/>
                </a:lnTo>
                <a:lnTo>
                  <a:pt x="22098" y="18287"/>
                </a:lnTo>
                <a:lnTo>
                  <a:pt x="26670" y="13716"/>
                </a:lnTo>
                <a:lnTo>
                  <a:pt x="25908" y="8381"/>
                </a:lnTo>
                <a:close/>
              </a:path>
            </a:pathLst>
          </a:custGeom>
          <a:ln w="4762">
            <a:solidFill>
              <a:srgbClr val="3434CC"/>
            </a:solidFill>
          </a:ln>
        </p:spPr>
        <p:txBody>
          <a:bodyPr wrap="square" lIns="0" tIns="0" rIns="0" bIns="0" rtlCol="0"/>
          <a:lstStyle/>
          <a:p/>
        </p:txBody>
      </p:sp>
      <p:sp>
        <p:nvSpPr>
          <p:cNvPr id="98" name="object 98"/>
          <p:cNvSpPr/>
          <p:nvPr/>
        </p:nvSpPr>
        <p:spPr>
          <a:xfrm>
            <a:off x="5302758" y="7600950"/>
            <a:ext cx="27940" cy="21590"/>
          </a:xfrm>
          <a:custGeom>
            <a:avLst/>
            <a:gdLst/>
            <a:ahLst/>
            <a:cxnLst/>
            <a:rect l="l" t="t" r="r" b="b"/>
            <a:pathLst>
              <a:path w="27939" h="21590">
                <a:moveTo>
                  <a:pt x="19050" y="0"/>
                </a:moveTo>
                <a:lnTo>
                  <a:pt x="12191" y="1524"/>
                </a:lnTo>
                <a:lnTo>
                  <a:pt x="5333" y="2286"/>
                </a:lnTo>
                <a:lnTo>
                  <a:pt x="0" y="7619"/>
                </a:lnTo>
                <a:lnTo>
                  <a:pt x="1524" y="12954"/>
                </a:lnTo>
                <a:lnTo>
                  <a:pt x="2286" y="18287"/>
                </a:lnTo>
                <a:lnTo>
                  <a:pt x="8381" y="21336"/>
                </a:lnTo>
                <a:lnTo>
                  <a:pt x="15239" y="19812"/>
                </a:lnTo>
                <a:lnTo>
                  <a:pt x="22097" y="19050"/>
                </a:lnTo>
                <a:lnTo>
                  <a:pt x="27431" y="13716"/>
                </a:lnTo>
                <a:lnTo>
                  <a:pt x="25907" y="8381"/>
                </a:lnTo>
                <a:lnTo>
                  <a:pt x="25145" y="3048"/>
                </a:lnTo>
                <a:lnTo>
                  <a:pt x="19050" y="0"/>
                </a:lnTo>
                <a:close/>
              </a:path>
            </a:pathLst>
          </a:custGeom>
          <a:solidFill>
            <a:srgbClr val="3434CC"/>
          </a:solidFill>
        </p:spPr>
        <p:txBody>
          <a:bodyPr wrap="square" lIns="0" tIns="0" rIns="0" bIns="0" rtlCol="0"/>
          <a:lstStyle/>
          <a:p/>
        </p:txBody>
      </p:sp>
      <p:sp>
        <p:nvSpPr>
          <p:cNvPr id="99" name="object 99"/>
          <p:cNvSpPr/>
          <p:nvPr/>
        </p:nvSpPr>
        <p:spPr>
          <a:xfrm>
            <a:off x="5302758" y="7600950"/>
            <a:ext cx="27940" cy="21590"/>
          </a:xfrm>
          <a:custGeom>
            <a:avLst/>
            <a:gdLst/>
            <a:ahLst/>
            <a:cxnLst/>
            <a:rect l="l" t="t" r="r" b="b"/>
            <a:pathLst>
              <a:path w="27939" h="21590">
                <a:moveTo>
                  <a:pt x="25907" y="8381"/>
                </a:moveTo>
                <a:lnTo>
                  <a:pt x="25145" y="3048"/>
                </a:lnTo>
                <a:lnTo>
                  <a:pt x="19050" y="0"/>
                </a:lnTo>
                <a:lnTo>
                  <a:pt x="12191" y="1524"/>
                </a:lnTo>
                <a:lnTo>
                  <a:pt x="5333" y="2286"/>
                </a:lnTo>
                <a:lnTo>
                  <a:pt x="0" y="7619"/>
                </a:lnTo>
                <a:lnTo>
                  <a:pt x="1524" y="12954"/>
                </a:lnTo>
                <a:lnTo>
                  <a:pt x="2286" y="18287"/>
                </a:lnTo>
                <a:lnTo>
                  <a:pt x="8381" y="21336"/>
                </a:lnTo>
                <a:lnTo>
                  <a:pt x="15239" y="19812"/>
                </a:lnTo>
                <a:lnTo>
                  <a:pt x="22097" y="19050"/>
                </a:lnTo>
                <a:lnTo>
                  <a:pt x="27431" y="13716"/>
                </a:lnTo>
                <a:lnTo>
                  <a:pt x="25907" y="8381"/>
                </a:lnTo>
                <a:close/>
              </a:path>
            </a:pathLst>
          </a:custGeom>
          <a:ln w="4762">
            <a:solidFill>
              <a:srgbClr val="3434CC"/>
            </a:solidFill>
          </a:ln>
        </p:spPr>
        <p:txBody>
          <a:bodyPr wrap="square" lIns="0" tIns="0" rIns="0" bIns="0" rtlCol="0"/>
          <a:lstStyle/>
          <a:p/>
        </p:txBody>
      </p:sp>
      <p:sp>
        <p:nvSpPr>
          <p:cNvPr id="100" name="object 100"/>
          <p:cNvSpPr/>
          <p:nvPr/>
        </p:nvSpPr>
        <p:spPr>
          <a:xfrm>
            <a:off x="3212592" y="7742681"/>
            <a:ext cx="25400" cy="19050"/>
          </a:xfrm>
          <a:custGeom>
            <a:avLst/>
            <a:gdLst/>
            <a:ahLst/>
            <a:cxnLst/>
            <a:rect l="l" t="t" r="r" b="b"/>
            <a:pathLst>
              <a:path w="25400" h="19050">
                <a:moveTo>
                  <a:pt x="19050" y="0"/>
                </a:moveTo>
                <a:lnTo>
                  <a:pt x="5333" y="0"/>
                </a:lnTo>
                <a:lnTo>
                  <a:pt x="0" y="3810"/>
                </a:lnTo>
                <a:lnTo>
                  <a:pt x="0" y="14478"/>
                </a:lnTo>
                <a:lnTo>
                  <a:pt x="5333" y="19050"/>
                </a:lnTo>
                <a:lnTo>
                  <a:pt x="19050" y="19050"/>
                </a:lnTo>
                <a:lnTo>
                  <a:pt x="25145" y="14478"/>
                </a:lnTo>
                <a:lnTo>
                  <a:pt x="25145" y="3810"/>
                </a:lnTo>
                <a:lnTo>
                  <a:pt x="19050" y="0"/>
                </a:lnTo>
                <a:close/>
              </a:path>
            </a:pathLst>
          </a:custGeom>
          <a:solidFill>
            <a:srgbClr val="3434CC"/>
          </a:solidFill>
        </p:spPr>
        <p:txBody>
          <a:bodyPr wrap="square" lIns="0" tIns="0" rIns="0" bIns="0" rtlCol="0"/>
          <a:lstStyle/>
          <a:p/>
        </p:txBody>
      </p:sp>
      <p:sp>
        <p:nvSpPr>
          <p:cNvPr id="101" name="object 101"/>
          <p:cNvSpPr/>
          <p:nvPr/>
        </p:nvSpPr>
        <p:spPr>
          <a:xfrm>
            <a:off x="3212592" y="7742681"/>
            <a:ext cx="25400" cy="19050"/>
          </a:xfrm>
          <a:custGeom>
            <a:avLst/>
            <a:gdLst/>
            <a:ahLst/>
            <a:cxnLst/>
            <a:rect l="l" t="t" r="r" b="b"/>
            <a:pathLst>
              <a:path w="25400" h="19050">
                <a:moveTo>
                  <a:pt x="12191" y="0"/>
                </a:moveTo>
                <a:lnTo>
                  <a:pt x="5333" y="0"/>
                </a:lnTo>
                <a:lnTo>
                  <a:pt x="0" y="3810"/>
                </a:lnTo>
                <a:lnTo>
                  <a:pt x="0" y="9144"/>
                </a:lnTo>
                <a:lnTo>
                  <a:pt x="0" y="14478"/>
                </a:lnTo>
                <a:lnTo>
                  <a:pt x="5333" y="19050"/>
                </a:lnTo>
                <a:lnTo>
                  <a:pt x="12191" y="19050"/>
                </a:lnTo>
                <a:lnTo>
                  <a:pt x="19050" y="19050"/>
                </a:lnTo>
                <a:lnTo>
                  <a:pt x="25145" y="14478"/>
                </a:lnTo>
                <a:lnTo>
                  <a:pt x="25145" y="9144"/>
                </a:lnTo>
                <a:lnTo>
                  <a:pt x="25145" y="3810"/>
                </a:lnTo>
                <a:lnTo>
                  <a:pt x="19050" y="0"/>
                </a:lnTo>
                <a:lnTo>
                  <a:pt x="12191" y="0"/>
                </a:lnTo>
                <a:close/>
              </a:path>
            </a:pathLst>
          </a:custGeom>
          <a:ln w="4762">
            <a:solidFill>
              <a:srgbClr val="3434CC"/>
            </a:solidFill>
          </a:ln>
        </p:spPr>
        <p:txBody>
          <a:bodyPr wrap="square" lIns="0" tIns="0" rIns="0" bIns="0" rtlCol="0"/>
          <a:lstStyle/>
          <a:p/>
        </p:txBody>
      </p:sp>
      <p:sp>
        <p:nvSpPr>
          <p:cNvPr id="102" name="object 102"/>
          <p:cNvSpPr/>
          <p:nvPr/>
        </p:nvSpPr>
        <p:spPr>
          <a:xfrm>
            <a:off x="2660904" y="7527797"/>
            <a:ext cx="25400" cy="19050"/>
          </a:xfrm>
          <a:custGeom>
            <a:avLst/>
            <a:gdLst/>
            <a:ahLst/>
            <a:cxnLst/>
            <a:rect l="l" t="t" r="r" b="b"/>
            <a:pathLst>
              <a:path w="25400" h="19050">
                <a:moveTo>
                  <a:pt x="19812" y="0"/>
                </a:moveTo>
                <a:lnTo>
                  <a:pt x="5333" y="0"/>
                </a:lnTo>
                <a:lnTo>
                  <a:pt x="0" y="3809"/>
                </a:lnTo>
                <a:lnTo>
                  <a:pt x="0" y="14477"/>
                </a:lnTo>
                <a:lnTo>
                  <a:pt x="5333" y="19050"/>
                </a:lnTo>
                <a:lnTo>
                  <a:pt x="19812" y="19050"/>
                </a:lnTo>
                <a:lnTo>
                  <a:pt x="25145" y="14477"/>
                </a:lnTo>
                <a:lnTo>
                  <a:pt x="25145" y="3809"/>
                </a:lnTo>
                <a:lnTo>
                  <a:pt x="19812" y="0"/>
                </a:lnTo>
                <a:close/>
              </a:path>
            </a:pathLst>
          </a:custGeom>
          <a:solidFill>
            <a:srgbClr val="3434CC"/>
          </a:solidFill>
        </p:spPr>
        <p:txBody>
          <a:bodyPr wrap="square" lIns="0" tIns="0" rIns="0" bIns="0" rtlCol="0"/>
          <a:lstStyle/>
          <a:p/>
        </p:txBody>
      </p:sp>
      <p:sp>
        <p:nvSpPr>
          <p:cNvPr id="103" name="object 103"/>
          <p:cNvSpPr/>
          <p:nvPr/>
        </p:nvSpPr>
        <p:spPr>
          <a:xfrm>
            <a:off x="2660904" y="7527797"/>
            <a:ext cx="25400" cy="19050"/>
          </a:xfrm>
          <a:custGeom>
            <a:avLst/>
            <a:gdLst/>
            <a:ahLst/>
            <a:cxnLst/>
            <a:rect l="l" t="t" r="r" b="b"/>
            <a:pathLst>
              <a:path w="25400" h="19050">
                <a:moveTo>
                  <a:pt x="12191" y="0"/>
                </a:moveTo>
                <a:lnTo>
                  <a:pt x="5333" y="0"/>
                </a:lnTo>
                <a:lnTo>
                  <a:pt x="0" y="3809"/>
                </a:lnTo>
                <a:lnTo>
                  <a:pt x="0" y="9143"/>
                </a:lnTo>
                <a:lnTo>
                  <a:pt x="0" y="14477"/>
                </a:lnTo>
                <a:lnTo>
                  <a:pt x="5333" y="19050"/>
                </a:lnTo>
                <a:lnTo>
                  <a:pt x="12191" y="19050"/>
                </a:lnTo>
                <a:lnTo>
                  <a:pt x="19812" y="19050"/>
                </a:lnTo>
                <a:lnTo>
                  <a:pt x="25145" y="14477"/>
                </a:lnTo>
                <a:lnTo>
                  <a:pt x="25145" y="9143"/>
                </a:lnTo>
                <a:lnTo>
                  <a:pt x="25145" y="3809"/>
                </a:lnTo>
                <a:lnTo>
                  <a:pt x="19812" y="0"/>
                </a:lnTo>
                <a:lnTo>
                  <a:pt x="12191" y="0"/>
                </a:lnTo>
                <a:close/>
              </a:path>
            </a:pathLst>
          </a:custGeom>
          <a:ln w="4762">
            <a:solidFill>
              <a:srgbClr val="3434CC"/>
            </a:solidFill>
          </a:ln>
        </p:spPr>
        <p:txBody>
          <a:bodyPr wrap="square" lIns="0" tIns="0" rIns="0" bIns="0" rtlCol="0"/>
          <a:lstStyle/>
          <a:p/>
        </p:txBody>
      </p:sp>
      <p:sp>
        <p:nvSpPr>
          <p:cNvPr id="104" name="object 104"/>
          <p:cNvSpPr/>
          <p:nvPr/>
        </p:nvSpPr>
        <p:spPr>
          <a:xfrm>
            <a:off x="2474976" y="8029956"/>
            <a:ext cx="22225" cy="19050"/>
          </a:xfrm>
          <a:custGeom>
            <a:avLst/>
            <a:gdLst/>
            <a:ahLst/>
            <a:cxnLst/>
            <a:rect l="l" t="t" r="r" b="b"/>
            <a:pathLst>
              <a:path w="22225" h="19050">
                <a:moveTo>
                  <a:pt x="17525" y="0"/>
                </a:moveTo>
                <a:lnTo>
                  <a:pt x="4572" y="0"/>
                </a:lnTo>
                <a:lnTo>
                  <a:pt x="0" y="3810"/>
                </a:lnTo>
                <a:lnTo>
                  <a:pt x="0" y="14478"/>
                </a:lnTo>
                <a:lnTo>
                  <a:pt x="4572" y="19050"/>
                </a:lnTo>
                <a:lnTo>
                  <a:pt x="17525" y="19050"/>
                </a:lnTo>
                <a:lnTo>
                  <a:pt x="22098" y="14478"/>
                </a:lnTo>
                <a:lnTo>
                  <a:pt x="22098" y="3810"/>
                </a:lnTo>
                <a:lnTo>
                  <a:pt x="17525" y="0"/>
                </a:lnTo>
                <a:close/>
              </a:path>
            </a:pathLst>
          </a:custGeom>
          <a:solidFill>
            <a:srgbClr val="3434CC"/>
          </a:solidFill>
        </p:spPr>
        <p:txBody>
          <a:bodyPr wrap="square" lIns="0" tIns="0" rIns="0" bIns="0" rtlCol="0"/>
          <a:lstStyle/>
          <a:p/>
        </p:txBody>
      </p:sp>
      <p:sp>
        <p:nvSpPr>
          <p:cNvPr id="105" name="object 105"/>
          <p:cNvSpPr/>
          <p:nvPr/>
        </p:nvSpPr>
        <p:spPr>
          <a:xfrm>
            <a:off x="2474976" y="8029956"/>
            <a:ext cx="22225" cy="19050"/>
          </a:xfrm>
          <a:custGeom>
            <a:avLst/>
            <a:gdLst/>
            <a:ahLst/>
            <a:cxnLst/>
            <a:rect l="l" t="t" r="r" b="b"/>
            <a:pathLst>
              <a:path w="22225" h="19050">
                <a:moveTo>
                  <a:pt x="10668" y="0"/>
                </a:moveTo>
                <a:lnTo>
                  <a:pt x="4572" y="0"/>
                </a:lnTo>
                <a:lnTo>
                  <a:pt x="0" y="3810"/>
                </a:lnTo>
                <a:lnTo>
                  <a:pt x="0" y="9144"/>
                </a:lnTo>
                <a:lnTo>
                  <a:pt x="0" y="14478"/>
                </a:lnTo>
                <a:lnTo>
                  <a:pt x="4572" y="19050"/>
                </a:lnTo>
                <a:lnTo>
                  <a:pt x="10668" y="19050"/>
                </a:lnTo>
                <a:lnTo>
                  <a:pt x="17525" y="19050"/>
                </a:lnTo>
                <a:lnTo>
                  <a:pt x="22098" y="14478"/>
                </a:lnTo>
                <a:lnTo>
                  <a:pt x="22098" y="9144"/>
                </a:lnTo>
                <a:lnTo>
                  <a:pt x="22098" y="3810"/>
                </a:lnTo>
                <a:lnTo>
                  <a:pt x="17525" y="0"/>
                </a:lnTo>
                <a:lnTo>
                  <a:pt x="10668" y="0"/>
                </a:lnTo>
                <a:close/>
              </a:path>
            </a:pathLst>
          </a:custGeom>
          <a:ln w="4762">
            <a:solidFill>
              <a:srgbClr val="3434CC"/>
            </a:solidFill>
          </a:ln>
        </p:spPr>
        <p:txBody>
          <a:bodyPr wrap="square" lIns="0" tIns="0" rIns="0" bIns="0" rtlCol="0"/>
          <a:lstStyle/>
          <a:p/>
        </p:txBody>
      </p:sp>
      <p:sp>
        <p:nvSpPr>
          <p:cNvPr id="106" name="object 106"/>
          <p:cNvSpPr/>
          <p:nvPr/>
        </p:nvSpPr>
        <p:spPr>
          <a:xfrm>
            <a:off x="3058667" y="7841742"/>
            <a:ext cx="25400" cy="19050"/>
          </a:xfrm>
          <a:custGeom>
            <a:avLst/>
            <a:gdLst/>
            <a:ahLst/>
            <a:cxnLst/>
            <a:rect l="l" t="t" r="r" b="b"/>
            <a:pathLst>
              <a:path w="25400" h="19050">
                <a:moveTo>
                  <a:pt x="19050" y="0"/>
                </a:moveTo>
                <a:lnTo>
                  <a:pt x="5333" y="0"/>
                </a:lnTo>
                <a:lnTo>
                  <a:pt x="0" y="4571"/>
                </a:lnTo>
                <a:lnTo>
                  <a:pt x="0" y="14477"/>
                </a:lnTo>
                <a:lnTo>
                  <a:pt x="5333" y="19049"/>
                </a:lnTo>
                <a:lnTo>
                  <a:pt x="19050" y="19049"/>
                </a:lnTo>
                <a:lnTo>
                  <a:pt x="25145" y="14477"/>
                </a:lnTo>
                <a:lnTo>
                  <a:pt x="25145" y="4571"/>
                </a:lnTo>
                <a:lnTo>
                  <a:pt x="19050" y="0"/>
                </a:lnTo>
                <a:close/>
              </a:path>
            </a:pathLst>
          </a:custGeom>
          <a:solidFill>
            <a:srgbClr val="3434CC"/>
          </a:solidFill>
        </p:spPr>
        <p:txBody>
          <a:bodyPr wrap="square" lIns="0" tIns="0" rIns="0" bIns="0" rtlCol="0"/>
          <a:lstStyle/>
          <a:p/>
        </p:txBody>
      </p:sp>
      <p:sp>
        <p:nvSpPr>
          <p:cNvPr id="107" name="object 107"/>
          <p:cNvSpPr/>
          <p:nvPr/>
        </p:nvSpPr>
        <p:spPr>
          <a:xfrm>
            <a:off x="3058667" y="7841742"/>
            <a:ext cx="25400" cy="19050"/>
          </a:xfrm>
          <a:custGeom>
            <a:avLst/>
            <a:gdLst/>
            <a:ahLst/>
            <a:cxnLst/>
            <a:rect l="l" t="t" r="r" b="b"/>
            <a:pathLst>
              <a:path w="25400" h="19050">
                <a:moveTo>
                  <a:pt x="12192" y="0"/>
                </a:moveTo>
                <a:lnTo>
                  <a:pt x="5333" y="0"/>
                </a:lnTo>
                <a:lnTo>
                  <a:pt x="0" y="4571"/>
                </a:lnTo>
                <a:lnTo>
                  <a:pt x="0" y="9905"/>
                </a:lnTo>
                <a:lnTo>
                  <a:pt x="0" y="14477"/>
                </a:lnTo>
                <a:lnTo>
                  <a:pt x="5333" y="19049"/>
                </a:lnTo>
                <a:lnTo>
                  <a:pt x="12192" y="19049"/>
                </a:lnTo>
                <a:lnTo>
                  <a:pt x="19050" y="19049"/>
                </a:lnTo>
                <a:lnTo>
                  <a:pt x="25145" y="14477"/>
                </a:lnTo>
                <a:lnTo>
                  <a:pt x="25145" y="9905"/>
                </a:lnTo>
                <a:lnTo>
                  <a:pt x="25145" y="4571"/>
                </a:lnTo>
                <a:lnTo>
                  <a:pt x="19050" y="0"/>
                </a:lnTo>
                <a:lnTo>
                  <a:pt x="12192" y="0"/>
                </a:lnTo>
                <a:close/>
              </a:path>
            </a:pathLst>
          </a:custGeom>
          <a:ln w="4762">
            <a:solidFill>
              <a:srgbClr val="3434CC"/>
            </a:solidFill>
          </a:ln>
        </p:spPr>
        <p:txBody>
          <a:bodyPr wrap="square" lIns="0" tIns="0" rIns="0" bIns="0" rtlCol="0"/>
          <a:lstStyle/>
          <a:p/>
        </p:txBody>
      </p:sp>
      <p:sp>
        <p:nvSpPr>
          <p:cNvPr id="108" name="object 108"/>
          <p:cNvSpPr/>
          <p:nvPr/>
        </p:nvSpPr>
        <p:spPr>
          <a:xfrm>
            <a:off x="3038094" y="7577328"/>
            <a:ext cx="26034" cy="19050"/>
          </a:xfrm>
          <a:custGeom>
            <a:avLst/>
            <a:gdLst/>
            <a:ahLst/>
            <a:cxnLst/>
            <a:rect l="l" t="t" r="r" b="b"/>
            <a:pathLst>
              <a:path w="26035" h="19050">
                <a:moveTo>
                  <a:pt x="19812" y="0"/>
                </a:moveTo>
                <a:lnTo>
                  <a:pt x="6095" y="0"/>
                </a:lnTo>
                <a:lnTo>
                  <a:pt x="0" y="4572"/>
                </a:lnTo>
                <a:lnTo>
                  <a:pt x="0" y="15240"/>
                </a:lnTo>
                <a:lnTo>
                  <a:pt x="6095" y="19050"/>
                </a:lnTo>
                <a:lnTo>
                  <a:pt x="19812" y="19050"/>
                </a:lnTo>
                <a:lnTo>
                  <a:pt x="25907" y="15240"/>
                </a:lnTo>
                <a:lnTo>
                  <a:pt x="25907" y="4572"/>
                </a:lnTo>
                <a:lnTo>
                  <a:pt x="19812" y="0"/>
                </a:lnTo>
                <a:close/>
              </a:path>
            </a:pathLst>
          </a:custGeom>
          <a:solidFill>
            <a:srgbClr val="3434CC"/>
          </a:solidFill>
        </p:spPr>
        <p:txBody>
          <a:bodyPr wrap="square" lIns="0" tIns="0" rIns="0" bIns="0" rtlCol="0"/>
          <a:lstStyle/>
          <a:p/>
        </p:txBody>
      </p:sp>
      <p:sp>
        <p:nvSpPr>
          <p:cNvPr id="109" name="object 109"/>
          <p:cNvSpPr/>
          <p:nvPr/>
        </p:nvSpPr>
        <p:spPr>
          <a:xfrm>
            <a:off x="3038094" y="7577328"/>
            <a:ext cx="26034" cy="19050"/>
          </a:xfrm>
          <a:custGeom>
            <a:avLst/>
            <a:gdLst/>
            <a:ahLst/>
            <a:cxnLst/>
            <a:rect l="l" t="t" r="r" b="b"/>
            <a:pathLst>
              <a:path w="26035" h="19050">
                <a:moveTo>
                  <a:pt x="12954" y="0"/>
                </a:moveTo>
                <a:lnTo>
                  <a:pt x="6095" y="0"/>
                </a:lnTo>
                <a:lnTo>
                  <a:pt x="0" y="4572"/>
                </a:lnTo>
                <a:lnTo>
                  <a:pt x="0" y="9906"/>
                </a:lnTo>
                <a:lnTo>
                  <a:pt x="0" y="15240"/>
                </a:lnTo>
                <a:lnTo>
                  <a:pt x="6095" y="19050"/>
                </a:lnTo>
                <a:lnTo>
                  <a:pt x="12954" y="19050"/>
                </a:lnTo>
                <a:lnTo>
                  <a:pt x="19812" y="19050"/>
                </a:lnTo>
                <a:lnTo>
                  <a:pt x="25907" y="15240"/>
                </a:lnTo>
                <a:lnTo>
                  <a:pt x="25907" y="9906"/>
                </a:lnTo>
                <a:lnTo>
                  <a:pt x="25907" y="4572"/>
                </a:lnTo>
                <a:lnTo>
                  <a:pt x="19812" y="0"/>
                </a:lnTo>
                <a:lnTo>
                  <a:pt x="12954" y="0"/>
                </a:lnTo>
                <a:close/>
              </a:path>
            </a:pathLst>
          </a:custGeom>
          <a:ln w="4762">
            <a:solidFill>
              <a:srgbClr val="3434CC"/>
            </a:solidFill>
          </a:ln>
        </p:spPr>
        <p:txBody>
          <a:bodyPr wrap="square" lIns="0" tIns="0" rIns="0" bIns="0" rtlCol="0"/>
          <a:lstStyle/>
          <a:p/>
        </p:txBody>
      </p:sp>
      <p:sp>
        <p:nvSpPr>
          <p:cNvPr id="110" name="object 110"/>
          <p:cNvSpPr/>
          <p:nvPr/>
        </p:nvSpPr>
        <p:spPr>
          <a:xfrm>
            <a:off x="3269741" y="7647431"/>
            <a:ext cx="27940" cy="22225"/>
          </a:xfrm>
          <a:custGeom>
            <a:avLst/>
            <a:gdLst/>
            <a:ahLst/>
            <a:cxnLst/>
            <a:rect l="l" t="t" r="r" b="b"/>
            <a:pathLst>
              <a:path w="27939" h="22225">
                <a:moveTo>
                  <a:pt x="17525" y="0"/>
                </a:moveTo>
                <a:lnTo>
                  <a:pt x="10668" y="2286"/>
                </a:lnTo>
                <a:lnTo>
                  <a:pt x="4572" y="3810"/>
                </a:lnTo>
                <a:lnTo>
                  <a:pt x="0" y="9906"/>
                </a:lnTo>
                <a:lnTo>
                  <a:pt x="2286" y="15240"/>
                </a:lnTo>
                <a:lnTo>
                  <a:pt x="3810" y="19812"/>
                </a:lnTo>
                <a:lnTo>
                  <a:pt x="10668" y="22098"/>
                </a:lnTo>
                <a:lnTo>
                  <a:pt x="16763" y="19812"/>
                </a:lnTo>
                <a:lnTo>
                  <a:pt x="23622" y="17526"/>
                </a:lnTo>
                <a:lnTo>
                  <a:pt x="27432" y="12192"/>
                </a:lnTo>
                <a:lnTo>
                  <a:pt x="25908" y="6858"/>
                </a:lnTo>
                <a:lnTo>
                  <a:pt x="24384" y="2286"/>
                </a:lnTo>
                <a:lnTo>
                  <a:pt x="17525" y="0"/>
                </a:lnTo>
                <a:close/>
              </a:path>
            </a:pathLst>
          </a:custGeom>
          <a:solidFill>
            <a:srgbClr val="3434CC"/>
          </a:solidFill>
        </p:spPr>
        <p:txBody>
          <a:bodyPr wrap="square" lIns="0" tIns="0" rIns="0" bIns="0" rtlCol="0"/>
          <a:lstStyle/>
          <a:p/>
        </p:txBody>
      </p:sp>
      <p:sp>
        <p:nvSpPr>
          <p:cNvPr id="111" name="object 111"/>
          <p:cNvSpPr/>
          <p:nvPr/>
        </p:nvSpPr>
        <p:spPr>
          <a:xfrm>
            <a:off x="3269741" y="7647431"/>
            <a:ext cx="27940" cy="22225"/>
          </a:xfrm>
          <a:custGeom>
            <a:avLst/>
            <a:gdLst/>
            <a:ahLst/>
            <a:cxnLst/>
            <a:rect l="l" t="t" r="r" b="b"/>
            <a:pathLst>
              <a:path w="27939" h="22225">
                <a:moveTo>
                  <a:pt x="10668" y="2286"/>
                </a:moveTo>
                <a:lnTo>
                  <a:pt x="4572" y="3810"/>
                </a:lnTo>
                <a:lnTo>
                  <a:pt x="0" y="9906"/>
                </a:lnTo>
                <a:lnTo>
                  <a:pt x="2286" y="15240"/>
                </a:lnTo>
                <a:lnTo>
                  <a:pt x="3810" y="19812"/>
                </a:lnTo>
                <a:lnTo>
                  <a:pt x="10668" y="22098"/>
                </a:lnTo>
                <a:lnTo>
                  <a:pt x="16763" y="19812"/>
                </a:lnTo>
                <a:lnTo>
                  <a:pt x="23622" y="17526"/>
                </a:lnTo>
                <a:lnTo>
                  <a:pt x="27432" y="12192"/>
                </a:lnTo>
                <a:lnTo>
                  <a:pt x="25908" y="6858"/>
                </a:lnTo>
                <a:lnTo>
                  <a:pt x="24384" y="2286"/>
                </a:lnTo>
                <a:lnTo>
                  <a:pt x="17525" y="0"/>
                </a:lnTo>
                <a:lnTo>
                  <a:pt x="10668" y="2286"/>
                </a:lnTo>
                <a:close/>
              </a:path>
            </a:pathLst>
          </a:custGeom>
          <a:ln w="4762">
            <a:solidFill>
              <a:srgbClr val="3434CC"/>
            </a:solidFill>
          </a:ln>
        </p:spPr>
        <p:txBody>
          <a:bodyPr wrap="square" lIns="0" tIns="0" rIns="0" bIns="0" rtlCol="0"/>
          <a:lstStyle/>
          <a:p/>
        </p:txBody>
      </p:sp>
      <p:sp>
        <p:nvSpPr>
          <p:cNvPr id="112" name="object 112"/>
          <p:cNvSpPr/>
          <p:nvPr/>
        </p:nvSpPr>
        <p:spPr>
          <a:xfrm>
            <a:off x="3104388" y="7932419"/>
            <a:ext cx="27940" cy="22225"/>
          </a:xfrm>
          <a:custGeom>
            <a:avLst/>
            <a:gdLst/>
            <a:ahLst/>
            <a:cxnLst/>
            <a:rect l="l" t="t" r="r" b="b"/>
            <a:pathLst>
              <a:path w="27939" h="22225">
                <a:moveTo>
                  <a:pt x="16763" y="0"/>
                </a:moveTo>
                <a:lnTo>
                  <a:pt x="10668" y="1523"/>
                </a:lnTo>
                <a:lnTo>
                  <a:pt x="3810" y="3809"/>
                </a:lnTo>
                <a:lnTo>
                  <a:pt x="0" y="9905"/>
                </a:lnTo>
                <a:lnTo>
                  <a:pt x="1524" y="15239"/>
                </a:lnTo>
                <a:lnTo>
                  <a:pt x="3048" y="19811"/>
                </a:lnTo>
                <a:lnTo>
                  <a:pt x="9906" y="22097"/>
                </a:lnTo>
                <a:lnTo>
                  <a:pt x="16763" y="19811"/>
                </a:lnTo>
                <a:lnTo>
                  <a:pt x="22860" y="17525"/>
                </a:lnTo>
                <a:lnTo>
                  <a:pt x="27431" y="12191"/>
                </a:lnTo>
                <a:lnTo>
                  <a:pt x="25145" y="6857"/>
                </a:lnTo>
                <a:lnTo>
                  <a:pt x="23622" y="1523"/>
                </a:lnTo>
                <a:lnTo>
                  <a:pt x="16763" y="0"/>
                </a:lnTo>
                <a:close/>
              </a:path>
            </a:pathLst>
          </a:custGeom>
          <a:solidFill>
            <a:srgbClr val="3434CC"/>
          </a:solidFill>
        </p:spPr>
        <p:txBody>
          <a:bodyPr wrap="square" lIns="0" tIns="0" rIns="0" bIns="0" rtlCol="0"/>
          <a:lstStyle/>
          <a:p/>
        </p:txBody>
      </p:sp>
      <p:sp>
        <p:nvSpPr>
          <p:cNvPr id="113" name="object 113"/>
          <p:cNvSpPr/>
          <p:nvPr/>
        </p:nvSpPr>
        <p:spPr>
          <a:xfrm>
            <a:off x="3104388" y="7932419"/>
            <a:ext cx="27940" cy="22225"/>
          </a:xfrm>
          <a:custGeom>
            <a:avLst/>
            <a:gdLst/>
            <a:ahLst/>
            <a:cxnLst/>
            <a:rect l="l" t="t" r="r" b="b"/>
            <a:pathLst>
              <a:path w="27939" h="22225">
                <a:moveTo>
                  <a:pt x="10668" y="1523"/>
                </a:moveTo>
                <a:lnTo>
                  <a:pt x="3810" y="3809"/>
                </a:lnTo>
                <a:lnTo>
                  <a:pt x="0" y="9905"/>
                </a:lnTo>
                <a:lnTo>
                  <a:pt x="1524" y="15239"/>
                </a:lnTo>
                <a:lnTo>
                  <a:pt x="3048" y="19811"/>
                </a:lnTo>
                <a:lnTo>
                  <a:pt x="9906" y="22097"/>
                </a:lnTo>
                <a:lnTo>
                  <a:pt x="16763" y="19811"/>
                </a:lnTo>
                <a:lnTo>
                  <a:pt x="22860" y="17525"/>
                </a:lnTo>
                <a:lnTo>
                  <a:pt x="27431" y="12191"/>
                </a:lnTo>
                <a:lnTo>
                  <a:pt x="25145" y="6857"/>
                </a:lnTo>
                <a:lnTo>
                  <a:pt x="23622" y="1523"/>
                </a:lnTo>
                <a:lnTo>
                  <a:pt x="16763" y="0"/>
                </a:lnTo>
                <a:lnTo>
                  <a:pt x="10668" y="1523"/>
                </a:lnTo>
                <a:close/>
              </a:path>
            </a:pathLst>
          </a:custGeom>
          <a:ln w="4762">
            <a:solidFill>
              <a:srgbClr val="3434CC"/>
            </a:solidFill>
          </a:ln>
        </p:spPr>
        <p:txBody>
          <a:bodyPr wrap="square" lIns="0" tIns="0" rIns="0" bIns="0" rtlCol="0"/>
          <a:lstStyle/>
          <a:p/>
        </p:txBody>
      </p:sp>
      <p:sp>
        <p:nvSpPr>
          <p:cNvPr id="114" name="object 114"/>
          <p:cNvSpPr/>
          <p:nvPr/>
        </p:nvSpPr>
        <p:spPr>
          <a:xfrm>
            <a:off x="2661666" y="7584185"/>
            <a:ext cx="27940" cy="22860"/>
          </a:xfrm>
          <a:custGeom>
            <a:avLst/>
            <a:gdLst/>
            <a:ahLst/>
            <a:cxnLst/>
            <a:rect l="l" t="t" r="r" b="b"/>
            <a:pathLst>
              <a:path w="27939" h="22859">
                <a:moveTo>
                  <a:pt x="17525" y="0"/>
                </a:moveTo>
                <a:lnTo>
                  <a:pt x="10667" y="2285"/>
                </a:lnTo>
                <a:lnTo>
                  <a:pt x="4571" y="4571"/>
                </a:lnTo>
                <a:lnTo>
                  <a:pt x="0" y="10667"/>
                </a:lnTo>
                <a:lnTo>
                  <a:pt x="2285" y="15239"/>
                </a:lnTo>
                <a:lnTo>
                  <a:pt x="3809" y="20573"/>
                </a:lnTo>
                <a:lnTo>
                  <a:pt x="10667" y="22859"/>
                </a:lnTo>
                <a:lnTo>
                  <a:pt x="16763" y="20573"/>
                </a:lnTo>
                <a:lnTo>
                  <a:pt x="23621" y="18287"/>
                </a:lnTo>
                <a:lnTo>
                  <a:pt x="27431" y="12191"/>
                </a:lnTo>
                <a:lnTo>
                  <a:pt x="25907" y="7619"/>
                </a:lnTo>
                <a:lnTo>
                  <a:pt x="24383" y="2285"/>
                </a:lnTo>
                <a:lnTo>
                  <a:pt x="17525" y="0"/>
                </a:lnTo>
                <a:close/>
              </a:path>
            </a:pathLst>
          </a:custGeom>
          <a:solidFill>
            <a:srgbClr val="3434CC"/>
          </a:solidFill>
        </p:spPr>
        <p:txBody>
          <a:bodyPr wrap="square" lIns="0" tIns="0" rIns="0" bIns="0" rtlCol="0"/>
          <a:lstStyle/>
          <a:p/>
        </p:txBody>
      </p:sp>
      <p:sp>
        <p:nvSpPr>
          <p:cNvPr id="115" name="object 115"/>
          <p:cNvSpPr/>
          <p:nvPr/>
        </p:nvSpPr>
        <p:spPr>
          <a:xfrm>
            <a:off x="2661666" y="7584185"/>
            <a:ext cx="27940" cy="22860"/>
          </a:xfrm>
          <a:custGeom>
            <a:avLst/>
            <a:gdLst/>
            <a:ahLst/>
            <a:cxnLst/>
            <a:rect l="l" t="t" r="r" b="b"/>
            <a:pathLst>
              <a:path w="27939" h="22859">
                <a:moveTo>
                  <a:pt x="10667" y="2285"/>
                </a:moveTo>
                <a:lnTo>
                  <a:pt x="4571" y="4571"/>
                </a:lnTo>
                <a:lnTo>
                  <a:pt x="0" y="10667"/>
                </a:lnTo>
                <a:lnTo>
                  <a:pt x="2285" y="15239"/>
                </a:lnTo>
                <a:lnTo>
                  <a:pt x="3809" y="20573"/>
                </a:lnTo>
                <a:lnTo>
                  <a:pt x="10667" y="22859"/>
                </a:lnTo>
                <a:lnTo>
                  <a:pt x="16763" y="20573"/>
                </a:lnTo>
                <a:lnTo>
                  <a:pt x="23621" y="18287"/>
                </a:lnTo>
                <a:lnTo>
                  <a:pt x="27431" y="12191"/>
                </a:lnTo>
                <a:lnTo>
                  <a:pt x="25907" y="7619"/>
                </a:lnTo>
                <a:lnTo>
                  <a:pt x="24383" y="2285"/>
                </a:lnTo>
                <a:lnTo>
                  <a:pt x="17525" y="0"/>
                </a:lnTo>
                <a:lnTo>
                  <a:pt x="10667" y="2285"/>
                </a:lnTo>
                <a:close/>
              </a:path>
            </a:pathLst>
          </a:custGeom>
          <a:ln w="4762">
            <a:solidFill>
              <a:srgbClr val="3434CC"/>
            </a:solidFill>
          </a:ln>
        </p:spPr>
        <p:txBody>
          <a:bodyPr wrap="square" lIns="0" tIns="0" rIns="0" bIns="0" rtlCol="0"/>
          <a:lstStyle/>
          <a:p/>
        </p:txBody>
      </p:sp>
      <p:sp>
        <p:nvSpPr>
          <p:cNvPr id="116" name="object 116"/>
          <p:cNvSpPr/>
          <p:nvPr/>
        </p:nvSpPr>
        <p:spPr>
          <a:xfrm>
            <a:off x="3163823" y="7781543"/>
            <a:ext cx="24765" cy="22225"/>
          </a:xfrm>
          <a:custGeom>
            <a:avLst/>
            <a:gdLst/>
            <a:ahLst/>
            <a:cxnLst/>
            <a:rect l="l" t="t" r="r" b="b"/>
            <a:pathLst>
              <a:path w="24764" h="22225">
                <a:moveTo>
                  <a:pt x="14477" y="0"/>
                </a:moveTo>
                <a:lnTo>
                  <a:pt x="9143" y="2285"/>
                </a:lnTo>
                <a:lnTo>
                  <a:pt x="3048" y="3809"/>
                </a:lnTo>
                <a:lnTo>
                  <a:pt x="0" y="9905"/>
                </a:lnTo>
                <a:lnTo>
                  <a:pt x="1524" y="14477"/>
                </a:lnTo>
                <a:lnTo>
                  <a:pt x="3048" y="19811"/>
                </a:lnTo>
                <a:lnTo>
                  <a:pt x="9143" y="22097"/>
                </a:lnTo>
                <a:lnTo>
                  <a:pt x="15239" y="19811"/>
                </a:lnTo>
                <a:lnTo>
                  <a:pt x="20574" y="18287"/>
                </a:lnTo>
                <a:lnTo>
                  <a:pt x="24383" y="12191"/>
                </a:lnTo>
                <a:lnTo>
                  <a:pt x="22098" y="7619"/>
                </a:lnTo>
                <a:lnTo>
                  <a:pt x="20574" y="2285"/>
                </a:lnTo>
                <a:lnTo>
                  <a:pt x="14477" y="0"/>
                </a:lnTo>
                <a:close/>
              </a:path>
            </a:pathLst>
          </a:custGeom>
          <a:solidFill>
            <a:srgbClr val="3434CC"/>
          </a:solidFill>
        </p:spPr>
        <p:txBody>
          <a:bodyPr wrap="square" lIns="0" tIns="0" rIns="0" bIns="0" rtlCol="0"/>
          <a:lstStyle/>
          <a:p/>
        </p:txBody>
      </p:sp>
      <p:sp>
        <p:nvSpPr>
          <p:cNvPr id="117" name="object 117"/>
          <p:cNvSpPr/>
          <p:nvPr/>
        </p:nvSpPr>
        <p:spPr>
          <a:xfrm>
            <a:off x="3163823" y="7781543"/>
            <a:ext cx="24765" cy="22225"/>
          </a:xfrm>
          <a:custGeom>
            <a:avLst/>
            <a:gdLst/>
            <a:ahLst/>
            <a:cxnLst/>
            <a:rect l="l" t="t" r="r" b="b"/>
            <a:pathLst>
              <a:path w="24764" h="22225">
                <a:moveTo>
                  <a:pt x="9143" y="2285"/>
                </a:moveTo>
                <a:lnTo>
                  <a:pt x="3048" y="3809"/>
                </a:lnTo>
                <a:lnTo>
                  <a:pt x="0" y="9905"/>
                </a:lnTo>
                <a:lnTo>
                  <a:pt x="1524" y="14477"/>
                </a:lnTo>
                <a:lnTo>
                  <a:pt x="3048" y="19811"/>
                </a:lnTo>
                <a:lnTo>
                  <a:pt x="9143" y="22097"/>
                </a:lnTo>
                <a:lnTo>
                  <a:pt x="15239" y="19811"/>
                </a:lnTo>
                <a:lnTo>
                  <a:pt x="20574" y="18287"/>
                </a:lnTo>
                <a:lnTo>
                  <a:pt x="24383" y="12191"/>
                </a:lnTo>
                <a:lnTo>
                  <a:pt x="22098" y="7619"/>
                </a:lnTo>
                <a:lnTo>
                  <a:pt x="20574" y="2285"/>
                </a:lnTo>
                <a:lnTo>
                  <a:pt x="14477" y="0"/>
                </a:lnTo>
                <a:lnTo>
                  <a:pt x="9143" y="2285"/>
                </a:lnTo>
                <a:close/>
              </a:path>
            </a:pathLst>
          </a:custGeom>
          <a:ln w="4762">
            <a:solidFill>
              <a:srgbClr val="3434CC"/>
            </a:solidFill>
          </a:ln>
        </p:spPr>
        <p:txBody>
          <a:bodyPr wrap="square" lIns="0" tIns="0" rIns="0" bIns="0" rtlCol="0"/>
          <a:lstStyle/>
          <a:p/>
        </p:txBody>
      </p:sp>
      <p:sp>
        <p:nvSpPr>
          <p:cNvPr id="118" name="object 118"/>
          <p:cNvSpPr/>
          <p:nvPr/>
        </p:nvSpPr>
        <p:spPr>
          <a:xfrm>
            <a:off x="3038855" y="7535418"/>
            <a:ext cx="27940" cy="22225"/>
          </a:xfrm>
          <a:custGeom>
            <a:avLst/>
            <a:gdLst/>
            <a:ahLst/>
            <a:cxnLst/>
            <a:rect l="l" t="t" r="r" b="b"/>
            <a:pathLst>
              <a:path w="27939" h="22225">
                <a:moveTo>
                  <a:pt x="17525" y="0"/>
                </a:moveTo>
                <a:lnTo>
                  <a:pt x="10668" y="2285"/>
                </a:lnTo>
                <a:lnTo>
                  <a:pt x="4571" y="4571"/>
                </a:lnTo>
                <a:lnTo>
                  <a:pt x="0" y="9905"/>
                </a:lnTo>
                <a:lnTo>
                  <a:pt x="1524" y="15239"/>
                </a:lnTo>
                <a:lnTo>
                  <a:pt x="3810" y="19811"/>
                </a:lnTo>
                <a:lnTo>
                  <a:pt x="9906" y="22097"/>
                </a:lnTo>
                <a:lnTo>
                  <a:pt x="23621" y="17525"/>
                </a:lnTo>
                <a:lnTo>
                  <a:pt x="27431" y="12191"/>
                </a:lnTo>
                <a:lnTo>
                  <a:pt x="25907" y="6857"/>
                </a:lnTo>
                <a:lnTo>
                  <a:pt x="24383" y="2285"/>
                </a:lnTo>
                <a:lnTo>
                  <a:pt x="17525" y="0"/>
                </a:lnTo>
                <a:close/>
              </a:path>
            </a:pathLst>
          </a:custGeom>
          <a:solidFill>
            <a:srgbClr val="3434CC"/>
          </a:solidFill>
        </p:spPr>
        <p:txBody>
          <a:bodyPr wrap="square" lIns="0" tIns="0" rIns="0" bIns="0" rtlCol="0"/>
          <a:lstStyle/>
          <a:p/>
        </p:txBody>
      </p:sp>
      <p:sp>
        <p:nvSpPr>
          <p:cNvPr id="119" name="object 119"/>
          <p:cNvSpPr/>
          <p:nvPr/>
        </p:nvSpPr>
        <p:spPr>
          <a:xfrm>
            <a:off x="2435256" y="7557420"/>
            <a:ext cx="561022" cy="575500"/>
          </a:xfrm>
          <a:prstGeom prst="rect">
            <a:avLst/>
          </a:prstGeom>
          <a:blipFill>
            <a:blip r:embed="rId4" cstate="print"/>
            <a:stretch>
              <a:fillRect/>
            </a:stretch>
          </a:blipFill>
        </p:spPr>
        <p:txBody>
          <a:bodyPr wrap="square" lIns="0" tIns="0" rIns="0" bIns="0" rtlCol="0"/>
          <a:lstStyle/>
          <a:p/>
        </p:txBody>
      </p:sp>
      <p:sp>
        <p:nvSpPr>
          <p:cNvPr id="120" name="object 120"/>
          <p:cNvSpPr/>
          <p:nvPr/>
        </p:nvSpPr>
        <p:spPr>
          <a:xfrm>
            <a:off x="3038855" y="7535418"/>
            <a:ext cx="27940" cy="22225"/>
          </a:xfrm>
          <a:custGeom>
            <a:avLst/>
            <a:gdLst/>
            <a:ahLst/>
            <a:cxnLst/>
            <a:rect l="l" t="t" r="r" b="b"/>
            <a:pathLst>
              <a:path w="27939" h="22225">
                <a:moveTo>
                  <a:pt x="10668" y="2285"/>
                </a:moveTo>
                <a:lnTo>
                  <a:pt x="4571" y="4571"/>
                </a:lnTo>
                <a:lnTo>
                  <a:pt x="0" y="9905"/>
                </a:lnTo>
                <a:lnTo>
                  <a:pt x="1524" y="15239"/>
                </a:lnTo>
                <a:lnTo>
                  <a:pt x="3810" y="19811"/>
                </a:lnTo>
                <a:lnTo>
                  <a:pt x="9906" y="22097"/>
                </a:lnTo>
                <a:lnTo>
                  <a:pt x="16763" y="19811"/>
                </a:lnTo>
                <a:lnTo>
                  <a:pt x="23621" y="17525"/>
                </a:lnTo>
                <a:lnTo>
                  <a:pt x="27431" y="12191"/>
                </a:lnTo>
                <a:lnTo>
                  <a:pt x="25907" y="6857"/>
                </a:lnTo>
                <a:lnTo>
                  <a:pt x="24383" y="2285"/>
                </a:lnTo>
                <a:lnTo>
                  <a:pt x="17525" y="0"/>
                </a:lnTo>
                <a:lnTo>
                  <a:pt x="10668" y="2285"/>
                </a:lnTo>
                <a:close/>
              </a:path>
            </a:pathLst>
          </a:custGeom>
          <a:ln w="4762">
            <a:solidFill>
              <a:srgbClr val="3434CC"/>
            </a:solidFill>
          </a:ln>
        </p:spPr>
        <p:txBody>
          <a:bodyPr wrap="square" lIns="0" tIns="0" rIns="0" bIns="0" rtlCol="0"/>
          <a:lstStyle/>
          <a:p/>
        </p:txBody>
      </p:sp>
      <p:sp>
        <p:nvSpPr>
          <p:cNvPr id="121" name="object 121"/>
          <p:cNvSpPr/>
          <p:nvPr/>
        </p:nvSpPr>
        <p:spPr>
          <a:xfrm>
            <a:off x="2756916" y="7612380"/>
            <a:ext cx="24130" cy="20955"/>
          </a:xfrm>
          <a:custGeom>
            <a:avLst/>
            <a:gdLst/>
            <a:ahLst/>
            <a:cxnLst/>
            <a:rect l="l" t="t" r="r" b="b"/>
            <a:pathLst>
              <a:path w="24130" h="20954">
                <a:moveTo>
                  <a:pt x="6857" y="0"/>
                </a:moveTo>
                <a:lnTo>
                  <a:pt x="1523" y="3810"/>
                </a:lnTo>
                <a:lnTo>
                  <a:pt x="761" y="8382"/>
                </a:lnTo>
                <a:lnTo>
                  <a:pt x="0" y="13716"/>
                </a:lnTo>
                <a:lnTo>
                  <a:pt x="4571" y="19050"/>
                </a:lnTo>
                <a:lnTo>
                  <a:pt x="10667" y="19812"/>
                </a:lnTo>
                <a:lnTo>
                  <a:pt x="16001" y="20574"/>
                </a:lnTo>
                <a:lnTo>
                  <a:pt x="22097" y="16764"/>
                </a:lnTo>
                <a:lnTo>
                  <a:pt x="22859" y="12192"/>
                </a:lnTo>
                <a:lnTo>
                  <a:pt x="23621" y="6858"/>
                </a:lnTo>
                <a:lnTo>
                  <a:pt x="19050" y="1524"/>
                </a:lnTo>
                <a:lnTo>
                  <a:pt x="6857" y="0"/>
                </a:lnTo>
                <a:close/>
              </a:path>
            </a:pathLst>
          </a:custGeom>
          <a:solidFill>
            <a:srgbClr val="3434CC"/>
          </a:solidFill>
        </p:spPr>
        <p:txBody>
          <a:bodyPr wrap="square" lIns="0" tIns="0" rIns="0" bIns="0" rtlCol="0"/>
          <a:lstStyle/>
          <a:p/>
        </p:txBody>
      </p:sp>
      <p:sp>
        <p:nvSpPr>
          <p:cNvPr id="122" name="object 122"/>
          <p:cNvSpPr/>
          <p:nvPr/>
        </p:nvSpPr>
        <p:spPr>
          <a:xfrm>
            <a:off x="2756916" y="7612380"/>
            <a:ext cx="24130" cy="20955"/>
          </a:xfrm>
          <a:custGeom>
            <a:avLst/>
            <a:gdLst/>
            <a:ahLst/>
            <a:cxnLst/>
            <a:rect l="l" t="t" r="r" b="b"/>
            <a:pathLst>
              <a:path w="24130" h="20954">
                <a:moveTo>
                  <a:pt x="22859" y="12192"/>
                </a:moveTo>
                <a:lnTo>
                  <a:pt x="23621" y="6858"/>
                </a:lnTo>
                <a:lnTo>
                  <a:pt x="19050" y="1524"/>
                </a:lnTo>
                <a:lnTo>
                  <a:pt x="12953" y="762"/>
                </a:lnTo>
                <a:lnTo>
                  <a:pt x="6857" y="0"/>
                </a:lnTo>
                <a:lnTo>
                  <a:pt x="1523" y="3810"/>
                </a:lnTo>
                <a:lnTo>
                  <a:pt x="761" y="8382"/>
                </a:lnTo>
                <a:lnTo>
                  <a:pt x="0" y="13716"/>
                </a:lnTo>
                <a:lnTo>
                  <a:pt x="4571" y="19050"/>
                </a:lnTo>
                <a:lnTo>
                  <a:pt x="10667" y="19812"/>
                </a:lnTo>
                <a:lnTo>
                  <a:pt x="16001" y="20574"/>
                </a:lnTo>
                <a:lnTo>
                  <a:pt x="22097" y="16764"/>
                </a:lnTo>
                <a:lnTo>
                  <a:pt x="22859" y="12192"/>
                </a:lnTo>
                <a:close/>
              </a:path>
            </a:pathLst>
          </a:custGeom>
          <a:ln w="4762">
            <a:solidFill>
              <a:srgbClr val="3434CC"/>
            </a:solidFill>
          </a:ln>
        </p:spPr>
        <p:txBody>
          <a:bodyPr wrap="square" lIns="0" tIns="0" rIns="0" bIns="0" rtlCol="0"/>
          <a:lstStyle/>
          <a:p/>
        </p:txBody>
      </p:sp>
      <p:sp>
        <p:nvSpPr>
          <p:cNvPr id="123" name="object 123"/>
          <p:cNvSpPr/>
          <p:nvPr/>
        </p:nvSpPr>
        <p:spPr>
          <a:xfrm>
            <a:off x="2868929" y="7468361"/>
            <a:ext cx="24130" cy="20955"/>
          </a:xfrm>
          <a:custGeom>
            <a:avLst/>
            <a:gdLst/>
            <a:ahLst/>
            <a:cxnLst/>
            <a:rect l="l" t="t" r="r" b="b"/>
            <a:pathLst>
              <a:path w="24130" h="20954">
                <a:moveTo>
                  <a:pt x="6857" y="0"/>
                </a:moveTo>
                <a:lnTo>
                  <a:pt x="1524" y="3810"/>
                </a:lnTo>
                <a:lnTo>
                  <a:pt x="0" y="14478"/>
                </a:lnTo>
                <a:lnTo>
                  <a:pt x="3809" y="19050"/>
                </a:lnTo>
                <a:lnTo>
                  <a:pt x="16001" y="20574"/>
                </a:lnTo>
                <a:lnTo>
                  <a:pt x="22097" y="17526"/>
                </a:lnTo>
                <a:lnTo>
                  <a:pt x="23621" y="6858"/>
                </a:lnTo>
                <a:lnTo>
                  <a:pt x="19050" y="2286"/>
                </a:lnTo>
                <a:lnTo>
                  <a:pt x="12953" y="1524"/>
                </a:lnTo>
                <a:lnTo>
                  <a:pt x="6857" y="0"/>
                </a:lnTo>
                <a:close/>
              </a:path>
            </a:pathLst>
          </a:custGeom>
          <a:solidFill>
            <a:srgbClr val="3434CC"/>
          </a:solidFill>
        </p:spPr>
        <p:txBody>
          <a:bodyPr wrap="square" lIns="0" tIns="0" rIns="0" bIns="0" rtlCol="0"/>
          <a:lstStyle/>
          <a:p/>
        </p:txBody>
      </p:sp>
      <p:sp>
        <p:nvSpPr>
          <p:cNvPr id="124" name="object 124"/>
          <p:cNvSpPr/>
          <p:nvPr/>
        </p:nvSpPr>
        <p:spPr>
          <a:xfrm>
            <a:off x="2868929" y="7468361"/>
            <a:ext cx="24130" cy="20955"/>
          </a:xfrm>
          <a:custGeom>
            <a:avLst/>
            <a:gdLst/>
            <a:ahLst/>
            <a:cxnLst/>
            <a:rect l="l" t="t" r="r" b="b"/>
            <a:pathLst>
              <a:path w="24130" h="20954">
                <a:moveTo>
                  <a:pt x="22859" y="12192"/>
                </a:moveTo>
                <a:lnTo>
                  <a:pt x="23621" y="6858"/>
                </a:lnTo>
                <a:lnTo>
                  <a:pt x="19050" y="2286"/>
                </a:lnTo>
                <a:lnTo>
                  <a:pt x="12953" y="1524"/>
                </a:lnTo>
                <a:lnTo>
                  <a:pt x="6857" y="0"/>
                </a:lnTo>
                <a:lnTo>
                  <a:pt x="1524" y="3810"/>
                </a:lnTo>
                <a:lnTo>
                  <a:pt x="762" y="9144"/>
                </a:lnTo>
                <a:lnTo>
                  <a:pt x="0" y="14478"/>
                </a:lnTo>
                <a:lnTo>
                  <a:pt x="3809" y="19050"/>
                </a:lnTo>
                <a:lnTo>
                  <a:pt x="9906" y="19812"/>
                </a:lnTo>
                <a:lnTo>
                  <a:pt x="16001" y="20574"/>
                </a:lnTo>
                <a:lnTo>
                  <a:pt x="22097" y="17526"/>
                </a:lnTo>
                <a:lnTo>
                  <a:pt x="22859" y="12192"/>
                </a:lnTo>
                <a:close/>
              </a:path>
            </a:pathLst>
          </a:custGeom>
          <a:ln w="4762">
            <a:solidFill>
              <a:srgbClr val="3434CC"/>
            </a:solidFill>
          </a:ln>
        </p:spPr>
        <p:txBody>
          <a:bodyPr wrap="square" lIns="0" tIns="0" rIns="0" bIns="0" rtlCol="0"/>
          <a:lstStyle/>
          <a:p/>
        </p:txBody>
      </p:sp>
      <p:sp>
        <p:nvSpPr>
          <p:cNvPr id="125" name="object 125"/>
          <p:cNvSpPr/>
          <p:nvPr/>
        </p:nvSpPr>
        <p:spPr>
          <a:xfrm>
            <a:off x="3092195" y="7847076"/>
            <a:ext cx="27940" cy="24765"/>
          </a:xfrm>
          <a:custGeom>
            <a:avLst/>
            <a:gdLst/>
            <a:ahLst/>
            <a:cxnLst/>
            <a:rect l="l" t="t" r="r" b="b"/>
            <a:pathLst>
              <a:path w="27939" h="24765">
                <a:moveTo>
                  <a:pt x="8381" y="0"/>
                </a:moveTo>
                <a:lnTo>
                  <a:pt x="2286" y="4572"/>
                </a:lnTo>
                <a:lnTo>
                  <a:pt x="1524" y="10668"/>
                </a:lnTo>
                <a:lnTo>
                  <a:pt x="0" y="16763"/>
                </a:lnTo>
                <a:lnTo>
                  <a:pt x="5334" y="22098"/>
                </a:lnTo>
                <a:lnTo>
                  <a:pt x="12192" y="22860"/>
                </a:lnTo>
                <a:lnTo>
                  <a:pt x="19050" y="24384"/>
                </a:lnTo>
                <a:lnTo>
                  <a:pt x="25146" y="19812"/>
                </a:lnTo>
                <a:lnTo>
                  <a:pt x="26670" y="13716"/>
                </a:lnTo>
                <a:lnTo>
                  <a:pt x="27431" y="7619"/>
                </a:lnTo>
                <a:lnTo>
                  <a:pt x="22098" y="2286"/>
                </a:lnTo>
                <a:lnTo>
                  <a:pt x="15240" y="762"/>
                </a:lnTo>
                <a:lnTo>
                  <a:pt x="8381" y="0"/>
                </a:lnTo>
                <a:close/>
              </a:path>
            </a:pathLst>
          </a:custGeom>
          <a:solidFill>
            <a:srgbClr val="3434CC"/>
          </a:solidFill>
        </p:spPr>
        <p:txBody>
          <a:bodyPr wrap="square" lIns="0" tIns="0" rIns="0" bIns="0" rtlCol="0"/>
          <a:lstStyle/>
          <a:p/>
        </p:txBody>
      </p:sp>
      <p:sp>
        <p:nvSpPr>
          <p:cNvPr id="126" name="object 126"/>
          <p:cNvSpPr/>
          <p:nvPr/>
        </p:nvSpPr>
        <p:spPr>
          <a:xfrm>
            <a:off x="3092195" y="7847076"/>
            <a:ext cx="27940" cy="24765"/>
          </a:xfrm>
          <a:custGeom>
            <a:avLst/>
            <a:gdLst/>
            <a:ahLst/>
            <a:cxnLst/>
            <a:rect l="l" t="t" r="r" b="b"/>
            <a:pathLst>
              <a:path w="27939" h="24765">
                <a:moveTo>
                  <a:pt x="26670" y="13716"/>
                </a:moveTo>
                <a:lnTo>
                  <a:pt x="27431" y="7619"/>
                </a:lnTo>
                <a:lnTo>
                  <a:pt x="22098" y="2286"/>
                </a:lnTo>
                <a:lnTo>
                  <a:pt x="15240" y="762"/>
                </a:lnTo>
                <a:lnTo>
                  <a:pt x="8381" y="0"/>
                </a:lnTo>
                <a:lnTo>
                  <a:pt x="2286" y="4572"/>
                </a:lnTo>
                <a:lnTo>
                  <a:pt x="1524" y="10668"/>
                </a:lnTo>
                <a:lnTo>
                  <a:pt x="0" y="16763"/>
                </a:lnTo>
                <a:lnTo>
                  <a:pt x="5334" y="22098"/>
                </a:lnTo>
                <a:lnTo>
                  <a:pt x="12192" y="22860"/>
                </a:lnTo>
                <a:lnTo>
                  <a:pt x="19050" y="24384"/>
                </a:lnTo>
                <a:lnTo>
                  <a:pt x="25146" y="19812"/>
                </a:lnTo>
                <a:lnTo>
                  <a:pt x="26670" y="13716"/>
                </a:lnTo>
                <a:close/>
              </a:path>
            </a:pathLst>
          </a:custGeom>
          <a:ln w="4762">
            <a:solidFill>
              <a:srgbClr val="3434CC"/>
            </a:solidFill>
          </a:ln>
        </p:spPr>
        <p:txBody>
          <a:bodyPr wrap="square" lIns="0" tIns="0" rIns="0" bIns="0" rtlCol="0"/>
          <a:lstStyle/>
          <a:p/>
        </p:txBody>
      </p:sp>
      <p:sp>
        <p:nvSpPr>
          <p:cNvPr id="127" name="object 127"/>
          <p:cNvSpPr/>
          <p:nvPr/>
        </p:nvSpPr>
        <p:spPr>
          <a:xfrm>
            <a:off x="3167633" y="7678673"/>
            <a:ext cx="24130" cy="21590"/>
          </a:xfrm>
          <a:custGeom>
            <a:avLst/>
            <a:gdLst/>
            <a:ahLst/>
            <a:cxnLst/>
            <a:rect l="l" t="t" r="r" b="b"/>
            <a:pathLst>
              <a:path w="24130" h="21590">
                <a:moveTo>
                  <a:pt x="7620" y="0"/>
                </a:moveTo>
                <a:lnTo>
                  <a:pt x="1524" y="3809"/>
                </a:lnTo>
                <a:lnTo>
                  <a:pt x="0" y="14477"/>
                </a:lnTo>
                <a:lnTo>
                  <a:pt x="4572" y="19050"/>
                </a:lnTo>
                <a:lnTo>
                  <a:pt x="10668" y="19812"/>
                </a:lnTo>
                <a:lnTo>
                  <a:pt x="16764" y="21336"/>
                </a:lnTo>
                <a:lnTo>
                  <a:pt x="22098" y="17525"/>
                </a:lnTo>
                <a:lnTo>
                  <a:pt x="23622" y="6857"/>
                </a:lnTo>
                <a:lnTo>
                  <a:pt x="19812" y="2286"/>
                </a:lnTo>
                <a:lnTo>
                  <a:pt x="13716" y="1524"/>
                </a:lnTo>
                <a:lnTo>
                  <a:pt x="7620" y="0"/>
                </a:lnTo>
                <a:close/>
              </a:path>
            </a:pathLst>
          </a:custGeom>
          <a:solidFill>
            <a:srgbClr val="3434CC"/>
          </a:solidFill>
        </p:spPr>
        <p:txBody>
          <a:bodyPr wrap="square" lIns="0" tIns="0" rIns="0" bIns="0" rtlCol="0"/>
          <a:lstStyle/>
          <a:p/>
        </p:txBody>
      </p:sp>
      <p:sp>
        <p:nvSpPr>
          <p:cNvPr id="128" name="object 128"/>
          <p:cNvSpPr/>
          <p:nvPr/>
        </p:nvSpPr>
        <p:spPr>
          <a:xfrm>
            <a:off x="3167633" y="7678673"/>
            <a:ext cx="24130" cy="21590"/>
          </a:xfrm>
          <a:custGeom>
            <a:avLst/>
            <a:gdLst/>
            <a:ahLst/>
            <a:cxnLst/>
            <a:rect l="l" t="t" r="r" b="b"/>
            <a:pathLst>
              <a:path w="24130" h="21590">
                <a:moveTo>
                  <a:pt x="22860" y="12192"/>
                </a:moveTo>
                <a:lnTo>
                  <a:pt x="23622" y="6857"/>
                </a:lnTo>
                <a:lnTo>
                  <a:pt x="19812" y="2286"/>
                </a:lnTo>
                <a:lnTo>
                  <a:pt x="13716" y="1524"/>
                </a:lnTo>
                <a:lnTo>
                  <a:pt x="7620" y="0"/>
                </a:lnTo>
                <a:lnTo>
                  <a:pt x="1524" y="3809"/>
                </a:lnTo>
                <a:lnTo>
                  <a:pt x="762" y="9143"/>
                </a:lnTo>
                <a:lnTo>
                  <a:pt x="0" y="14477"/>
                </a:lnTo>
                <a:lnTo>
                  <a:pt x="4572" y="19050"/>
                </a:lnTo>
                <a:lnTo>
                  <a:pt x="10668" y="19812"/>
                </a:lnTo>
                <a:lnTo>
                  <a:pt x="16764" y="21336"/>
                </a:lnTo>
                <a:lnTo>
                  <a:pt x="22098" y="17525"/>
                </a:lnTo>
                <a:lnTo>
                  <a:pt x="22860" y="12192"/>
                </a:lnTo>
                <a:close/>
              </a:path>
            </a:pathLst>
          </a:custGeom>
          <a:ln w="4762">
            <a:solidFill>
              <a:srgbClr val="3434CC"/>
            </a:solidFill>
          </a:ln>
        </p:spPr>
        <p:txBody>
          <a:bodyPr wrap="square" lIns="0" tIns="0" rIns="0" bIns="0" rtlCol="0"/>
          <a:lstStyle/>
          <a:p/>
        </p:txBody>
      </p:sp>
      <p:sp>
        <p:nvSpPr>
          <p:cNvPr id="129" name="object 129"/>
          <p:cNvSpPr/>
          <p:nvPr/>
        </p:nvSpPr>
        <p:spPr>
          <a:xfrm>
            <a:off x="2571750" y="7459218"/>
            <a:ext cx="26670" cy="20955"/>
          </a:xfrm>
          <a:custGeom>
            <a:avLst/>
            <a:gdLst/>
            <a:ahLst/>
            <a:cxnLst/>
            <a:rect l="l" t="t" r="r" b="b"/>
            <a:pathLst>
              <a:path w="26669" h="20954">
                <a:moveTo>
                  <a:pt x="7619" y="0"/>
                </a:moveTo>
                <a:lnTo>
                  <a:pt x="1524" y="3047"/>
                </a:lnTo>
                <a:lnTo>
                  <a:pt x="0" y="13715"/>
                </a:lnTo>
                <a:lnTo>
                  <a:pt x="5333" y="19049"/>
                </a:lnTo>
                <a:lnTo>
                  <a:pt x="19050" y="20573"/>
                </a:lnTo>
                <a:lnTo>
                  <a:pt x="25145" y="17525"/>
                </a:lnTo>
                <a:lnTo>
                  <a:pt x="26669" y="6857"/>
                </a:lnTo>
                <a:lnTo>
                  <a:pt x="22098" y="1523"/>
                </a:lnTo>
                <a:lnTo>
                  <a:pt x="14477" y="761"/>
                </a:lnTo>
                <a:lnTo>
                  <a:pt x="7619" y="0"/>
                </a:lnTo>
                <a:close/>
              </a:path>
            </a:pathLst>
          </a:custGeom>
          <a:solidFill>
            <a:srgbClr val="3434CC"/>
          </a:solidFill>
        </p:spPr>
        <p:txBody>
          <a:bodyPr wrap="square" lIns="0" tIns="0" rIns="0" bIns="0" rtlCol="0"/>
          <a:lstStyle/>
          <a:p/>
        </p:txBody>
      </p:sp>
      <p:sp>
        <p:nvSpPr>
          <p:cNvPr id="130" name="object 130"/>
          <p:cNvSpPr/>
          <p:nvPr/>
        </p:nvSpPr>
        <p:spPr>
          <a:xfrm>
            <a:off x="2571750" y="7459218"/>
            <a:ext cx="26670" cy="20955"/>
          </a:xfrm>
          <a:custGeom>
            <a:avLst/>
            <a:gdLst/>
            <a:ahLst/>
            <a:cxnLst/>
            <a:rect l="l" t="t" r="r" b="b"/>
            <a:pathLst>
              <a:path w="26669" h="20954">
                <a:moveTo>
                  <a:pt x="25907" y="12191"/>
                </a:moveTo>
                <a:lnTo>
                  <a:pt x="26669" y="6857"/>
                </a:lnTo>
                <a:lnTo>
                  <a:pt x="22098" y="1523"/>
                </a:lnTo>
                <a:lnTo>
                  <a:pt x="14477" y="761"/>
                </a:lnTo>
                <a:lnTo>
                  <a:pt x="7619" y="0"/>
                </a:lnTo>
                <a:lnTo>
                  <a:pt x="1524" y="3047"/>
                </a:lnTo>
                <a:lnTo>
                  <a:pt x="762" y="8381"/>
                </a:lnTo>
                <a:lnTo>
                  <a:pt x="0" y="13715"/>
                </a:lnTo>
                <a:lnTo>
                  <a:pt x="5333" y="19049"/>
                </a:lnTo>
                <a:lnTo>
                  <a:pt x="12192" y="19811"/>
                </a:lnTo>
                <a:lnTo>
                  <a:pt x="19050" y="20573"/>
                </a:lnTo>
                <a:lnTo>
                  <a:pt x="25145" y="17525"/>
                </a:lnTo>
                <a:lnTo>
                  <a:pt x="25907" y="12191"/>
                </a:lnTo>
                <a:close/>
              </a:path>
            </a:pathLst>
          </a:custGeom>
          <a:ln w="4762">
            <a:solidFill>
              <a:srgbClr val="3434CC"/>
            </a:solidFill>
          </a:ln>
        </p:spPr>
        <p:txBody>
          <a:bodyPr wrap="square" lIns="0" tIns="0" rIns="0" bIns="0" rtlCol="0"/>
          <a:lstStyle/>
          <a:p/>
        </p:txBody>
      </p:sp>
      <p:sp>
        <p:nvSpPr>
          <p:cNvPr id="131" name="object 131"/>
          <p:cNvSpPr/>
          <p:nvPr/>
        </p:nvSpPr>
        <p:spPr>
          <a:xfrm>
            <a:off x="3030473" y="7560564"/>
            <a:ext cx="24130" cy="20955"/>
          </a:xfrm>
          <a:custGeom>
            <a:avLst/>
            <a:gdLst/>
            <a:ahLst/>
            <a:cxnLst/>
            <a:rect l="l" t="t" r="r" b="b"/>
            <a:pathLst>
              <a:path w="24130" h="20954">
                <a:moveTo>
                  <a:pt x="7619" y="0"/>
                </a:moveTo>
                <a:lnTo>
                  <a:pt x="1524" y="3810"/>
                </a:lnTo>
                <a:lnTo>
                  <a:pt x="0" y="14478"/>
                </a:lnTo>
                <a:lnTo>
                  <a:pt x="4571" y="19050"/>
                </a:lnTo>
                <a:lnTo>
                  <a:pt x="16763" y="20574"/>
                </a:lnTo>
                <a:lnTo>
                  <a:pt x="22098" y="17526"/>
                </a:lnTo>
                <a:lnTo>
                  <a:pt x="23621" y="6858"/>
                </a:lnTo>
                <a:lnTo>
                  <a:pt x="19050" y="2286"/>
                </a:lnTo>
                <a:lnTo>
                  <a:pt x="12953" y="762"/>
                </a:lnTo>
                <a:lnTo>
                  <a:pt x="7619" y="0"/>
                </a:lnTo>
                <a:close/>
              </a:path>
            </a:pathLst>
          </a:custGeom>
          <a:solidFill>
            <a:srgbClr val="3434CC"/>
          </a:solidFill>
        </p:spPr>
        <p:txBody>
          <a:bodyPr wrap="square" lIns="0" tIns="0" rIns="0" bIns="0" rtlCol="0"/>
          <a:lstStyle/>
          <a:p/>
        </p:txBody>
      </p:sp>
      <p:sp>
        <p:nvSpPr>
          <p:cNvPr id="132" name="object 132"/>
          <p:cNvSpPr/>
          <p:nvPr/>
        </p:nvSpPr>
        <p:spPr>
          <a:xfrm>
            <a:off x="3030473" y="7560564"/>
            <a:ext cx="24130" cy="20955"/>
          </a:xfrm>
          <a:custGeom>
            <a:avLst/>
            <a:gdLst/>
            <a:ahLst/>
            <a:cxnLst/>
            <a:rect l="l" t="t" r="r" b="b"/>
            <a:pathLst>
              <a:path w="24130" h="20954">
                <a:moveTo>
                  <a:pt x="22859" y="12192"/>
                </a:moveTo>
                <a:lnTo>
                  <a:pt x="23621" y="6858"/>
                </a:lnTo>
                <a:lnTo>
                  <a:pt x="19050" y="2286"/>
                </a:lnTo>
                <a:lnTo>
                  <a:pt x="12953" y="762"/>
                </a:lnTo>
                <a:lnTo>
                  <a:pt x="7619" y="0"/>
                </a:lnTo>
                <a:lnTo>
                  <a:pt x="1524" y="3810"/>
                </a:lnTo>
                <a:lnTo>
                  <a:pt x="762" y="9144"/>
                </a:lnTo>
                <a:lnTo>
                  <a:pt x="0" y="14478"/>
                </a:lnTo>
                <a:lnTo>
                  <a:pt x="4571" y="19050"/>
                </a:lnTo>
                <a:lnTo>
                  <a:pt x="10668" y="19812"/>
                </a:lnTo>
                <a:lnTo>
                  <a:pt x="16763" y="20574"/>
                </a:lnTo>
                <a:lnTo>
                  <a:pt x="22098" y="17526"/>
                </a:lnTo>
                <a:lnTo>
                  <a:pt x="22859" y="12192"/>
                </a:lnTo>
                <a:close/>
              </a:path>
            </a:pathLst>
          </a:custGeom>
          <a:ln w="4762">
            <a:solidFill>
              <a:srgbClr val="3434CC"/>
            </a:solidFill>
          </a:ln>
        </p:spPr>
        <p:txBody>
          <a:bodyPr wrap="square" lIns="0" tIns="0" rIns="0" bIns="0" rtlCol="0"/>
          <a:lstStyle/>
          <a:p/>
        </p:txBody>
      </p:sp>
      <p:sp>
        <p:nvSpPr>
          <p:cNvPr id="133" name="object 133"/>
          <p:cNvSpPr/>
          <p:nvPr/>
        </p:nvSpPr>
        <p:spPr>
          <a:xfrm>
            <a:off x="3051048" y="7971281"/>
            <a:ext cx="24130" cy="24130"/>
          </a:xfrm>
          <a:custGeom>
            <a:avLst/>
            <a:gdLst/>
            <a:ahLst/>
            <a:cxnLst/>
            <a:rect l="l" t="t" r="r" b="b"/>
            <a:pathLst>
              <a:path w="24130" h="24129">
                <a:moveTo>
                  <a:pt x="7619" y="0"/>
                </a:moveTo>
                <a:lnTo>
                  <a:pt x="1524" y="3810"/>
                </a:lnTo>
                <a:lnTo>
                  <a:pt x="0" y="16002"/>
                </a:lnTo>
                <a:lnTo>
                  <a:pt x="4571" y="22098"/>
                </a:lnTo>
                <a:lnTo>
                  <a:pt x="16763" y="23622"/>
                </a:lnTo>
                <a:lnTo>
                  <a:pt x="22097" y="19050"/>
                </a:lnTo>
                <a:lnTo>
                  <a:pt x="22859" y="13716"/>
                </a:lnTo>
                <a:lnTo>
                  <a:pt x="23621" y="7620"/>
                </a:lnTo>
                <a:lnTo>
                  <a:pt x="19812" y="1524"/>
                </a:lnTo>
                <a:lnTo>
                  <a:pt x="7619" y="0"/>
                </a:lnTo>
                <a:close/>
              </a:path>
            </a:pathLst>
          </a:custGeom>
          <a:solidFill>
            <a:srgbClr val="3434CC"/>
          </a:solidFill>
        </p:spPr>
        <p:txBody>
          <a:bodyPr wrap="square" lIns="0" tIns="0" rIns="0" bIns="0" rtlCol="0"/>
          <a:lstStyle/>
          <a:p/>
        </p:txBody>
      </p:sp>
      <p:sp>
        <p:nvSpPr>
          <p:cNvPr id="134" name="object 134"/>
          <p:cNvSpPr/>
          <p:nvPr/>
        </p:nvSpPr>
        <p:spPr>
          <a:xfrm>
            <a:off x="3051048" y="7971281"/>
            <a:ext cx="24130" cy="24130"/>
          </a:xfrm>
          <a:custGeom>
            <a:avLst/>
            <a:gdLst/>
            <a:ahLst/>
            <a:cxnLst/>
            <a:rect l="l" t="t" r="r" b="b"/>
            <a:pathLst>
              <a:path w="24130" h="24129">
                <a:moveTo>
                  <a:pt x="22859" y="13716"/>
                </a:moveTo>
                <a:lnTo>
                  <a:pt x="23621" y="7620"/>
                </a:lnTo>
                <a:lnTo>
                  <a:pt x="19812" y="1524"/>
                </a:lnTo>
                <a:lnTo>
                  <a:pt x="13715" y="762"/>
                </a:lnTo>
                <a:lnTo>
                  <a:pt x="7619" y="0"/>
                </a:lnTo>
                <a:lnTo>
                  <a:pt x="1524" y="3810"/>
                </a:lnTo>
                <a:lnTo>
                  <a:pt x="762" y="9906"/>
                </a:lnTo>
                <a:lnTo>
                  <a:pt x="0" y="16002"/>
                </a:lnTo>
                <a:lnTo>
                  <a:pt x="4571" y="22098"/>
                </a:lnTo>
                <a:lnTo>
                  <a:pt x="10668" y="22860"/>
                </a:lnTo>
                <a:lnTo>
                  <a:pt x="16763" y="23622"/>
                </a:lnTo>
                <a:lnTo>
                  <a:pt x="22097" y="19050"/>
                </a:lnTo>
                <a:lnTo>
                  <a:pt x="22859" y="13716"/>
                </a:lnTo>
                <a:close/>
              </a:path>
            </a:pathLst>
          </a:custGeom>
          <a:ln w="4762">
            <a:solidFill>
              <a:srgbClr val="3434CC"/>
            </a:solidFill>
          </a:ln>
        </p:spPr>
        <p:txBody>
          <a:bodyPr wrap="square" lIns="0" tIns="0" rIns="0" bIns="0" rtlCol="0"/>
          <a:lstStyle/>
          <a:p/>
        </p:txBody>
      </p:sp>
      <p:sp>
        <p:nvSpPr>
          <p:cNvPr id="135" name="object 135"/>
          <p:cNvSpPr/>
          <p:nvPr/>
        </p:nvSpPr>
        <p:spPr>
          <a:xfrm>
            <a:off x="2926079" y="8149590"/>
            <a:ext cx="24130" cy="20955"/>
          </a:xfrm>
          <a:custGeom>
            <a:avLst/>
            <a:gdLst/>
            <a:ahLst/>
            <a:cxnLst/>
            <a:rect l="l" t="t" r="r" b="b"/>
            <a:pathLst>
              <a:path w="24130" h="20954">
                <a:moveTo>
                  <a:pt x="16001" y="0"/>
                </a:moveTo>
                <a:lnTo>
                  <a:pt x="9906" y="761"/>
                </a:lnTo>
                <a:lnTo>
                  <a:pt x="3809" y="2285"/>
                </a:lnTo>
                <a:lnTo>
                  <a:pt x="0" y="7619"/>
                </a:lnTo>
                <a:lnTo>
                  <a:pt x="762" y="12191"/>
                </a:lnTo>
                <a:lnTo>
                  <a:pt x="1524" y="17525"/>
                </a:lnTo>
                <a:lnTo>
                  <a:pt x="7619" y="20573"/>
                </a:lnTo>
                <a:lnTo>
                  <a:pt x="12953" y="19811"/>
                </a:lnTo>
                <a:lnTo>
                  <a:pt x="19050" y="19049"/>
                </a:lnTo>
                <a:lnTo>
                  <a:pt x="23621" y="13715"/>
                </a:lnTo>
                <a:lnTo>
                  <a:pt x="22859" y="8381"/>
                </a:lnTo>
                <a:lnTo>
                  <a:pt x="21336" y="3047"/>
                </a:lnTo>
                <a:lnTo>
                  <a:pt x="16001" y="0"/>
                </a:lnTo>
                <a:close/>
              </a:path>
            </a:pathLst>
          </a:custGeom>
          <a:solidFill>
            <a:srgbClr val="3434CC"/>
          </a:solidFill>
        </p:spPr>
        <p:txBody>
          <a:bodyPr wrap="square" lIns="0" tIns="0" rIns="0" bIns="0" rtlCol="0"/>
          <a:lstStyle/>
          <a:p/>
        </p:txBody>
      </p:sp>
      <p:sp>
        <p:nvSpPr>
          <p:cNvPr id="136" name="object 136"/>
          <p:cNvSpPr/>
          <p:nvPr/>
        </p:nvSpPr>
        <p:spPr>
          <a:xfrm>
            <a:off x="2926079" y="8149590"/>
            <a:ext cx="24130" cy="20955"/>
          </a:xfrm>
          <a:custGeom>
            <a:avLst/>
            <a:gdLst/>
            <a:ahLst/>
            <a:cxnLst/>
            <a:rect l="l" t="t" r="r" b="b"/>
            <a:pathLst>
              <a:path w="24130" h="20954">
                <a:moveTo>
                  <a:pt x="22859" y="8381"/>
                </a:moveTo>
                <a:lnTo>
                  <a:pt x="21336" y="3047"/>
                </a:lnTo>
                <a:lnTo>
                  <a:pt x="16001" y="0"/>
                </a:lnTo>
                <a:lnTo>
                  <a:pt x="9906" y="761"/>
                </a:lnTo>
                <a:lnTo>
                  <a:pt x="3809" y="2285"/>
                </a:lnTo>
                <a:lnTo>
                  <a:pt x="0" y="7619"/>
                </a:lnTo>
                <a:lnTo>
                  <a:pt x="762" y="12191"/>
                </a:lnTo>
                <a:lnTo>
                  <a:pt x="1524" y="17525"/>
                </a:lnTo>
                <a:lnTo>
                  <a:pt x="7619" y="20573"/>
                </a:lnTo>
                <a:lnTo>
                  <a:pt x="12953" y="19811"/>
                </a:lnTo>
                <a:lnTo>
                  <a:pt x="19050" y="19049"/>
                </a:lnTo>
                <a:lnTo>
                  <a:pt x="23621" y="13715"/>
                </a:lnTo>
                <a:lnTo>
                  <a:pt x="22859" y="8381"/>
                </a:lnTo>
                <a:close/>
              </a:path>
            </a:pathLst>
          </a:custGeom>
          <a:ln w="4762">
            <a:solidFill>
              <a:srgbClr val="3434CC"/>
            </a:solidFill>
          </a:ln>
        </p:spPr>
        <p:txBody>
          <a:bodyPr wrap="square" lIns="0" tIns="0" rIns="0" bIns="0" rtlCol="0"/>
          <a:lstStyle/>
          <a:p/>
        </p:txBody>
      </p:sp>
      <p:sp>
        <p:nvSpPr>
          <p:cNvPr id="137" name="object 137"/>
          <p:cNvSpPr/>
          <p:nvPr/>
        </p:nvSpPr>
        <p:spPr>
          <a:xfrm>
            <a:off x="2722626" y="7552943"/>
            <a:ext cx="24130" cy="20955"/>
          </a:xfrm>
          <a:custGeom>
            <a:avLst/>
            <a:gdLst/>
            <a:ahLst/>
            <a:cxnLst/>
            <a:rect l="l" t="t" r="r" b="b"/>
            <a:pathLst>
              <a:path w="24130" h="20954">
                <a:moveTo>
                  <a:pt x="16001" y="0"/>
                </a:moveTo>
                <a:lnTo>
                  <a:pt x="9906" y="761"/>
                </a:lnTo>
                <a:lnTo>
                  <a:pt x="3810" y="2285"/>
                </a:lnTo>
                <a:lnTo>
                  <a:pt x="0" y="6857"/>
                </a:lnTo>
                <a:lnTo>
                  <a:pt x="1524" y="17525"/>
                </a:lnTo>
                <a:lnTo>
                  <a:pt x="7619" y="20573"/>
                </a:lnTo>
                <a:lnTo>
                  <a:pt x="13716" y="19811"/>
                </a:lnTo>
                <a:lnTo>
                  <a:pt x="19812" y="18287"/>
                </a:lnTo>
                <a:lnTo>
                  <a:pt x="23622" y="13715"/>
                </a:lnTo>
                <a:lnTo>
                  <a:pt x="22098" y="3047"/>
                </a:lnTo>
                <a:lnTo>
                  <a:pt x="16001" y="0"/>
                </a:lnTo>
                <a:close/>
              </a:path>
            </a:pathLst>
          </a:custGeom>
          <a:solidFill>
            <a:srgbClr val="3434CC"/>
          </a:solidFill>
        </p:spPr>
        <p:txBody>
          <a:bodyPr wrap="square" lIns="0" tIns="0" rIns="0" bIns="0" rtlCol="0"/>
          <a:lstStyle/>
          <a:p/>
        </p:txBody>
      </p:sp>
      <p:sp>
        <p:nvSpPr>
          <p:cNvPr id="138" name="object 138"/>
          <p:cNvSpPr/>
          <p:nvPr/>
        </p:nvSpPr>
        <p:spPr>
          <a:xfrm>
            <a:off x="2722626" y="7552943"/>
            <a:ext cx="24130" cy="20955"/>
          </a:xfrm>
          <a:custGeom>
            <a:avLst/>
            <a:gdLst/>
            <a:ahLst/>
            <a:cxnLst/>
            <a:rect l="l" t="t" r="r" b="b"/>
            <a:pathLst>
              <a:path w="24130" h="20954">
                <a:moveTo>
                  <a:pt x="22860" y="8381"/>
                </a:moveTo>
                <a:lnTo>
                  <a:pt x="22098" y="3047"/>
                </a:lnTo>
                <a:lnTo>
                  <a:pt x="16001" y="0"/>
                </a:lnTo>
                <a:lnTo>
                  <a:pt x="9906" y="761"/>
                </a:lnTo>
                <a:lnTo>
                  <a:pt x="3810" y="2285"/>
                </a:lnTo>
                <a:lnTo>
                  <a:pt x="0" y="6857"/>
                </a:lnTo>
                <a:lnTo>
                  <a:pt x="762" y="12191"/>
                </a:lnTo>
                <a:lnTo>
                  <a:pt x="1524" y="17525"/>
                </a:lnTo>
                <a:lnTo>
                  <a:pt x="7619" y="20573"/>
                </a:lnTo>
                <a:lnTo>
                  <a:pt x="13716" y="19811"/>
                </a:lnTo>
                <a:lnTo>
                  <a:pt x="19812" y="18287"/>
                </a:lnTo>
                <a:lnTo>
                  <a:pt x="23622" y="13715"/>
                </a:lnTo>
                <a:lnTo>
                  <a:pt x="22860" y="8381"/>
                </a:lnTo>
                <a:close/>
              </a:path>
            </a:pathLst>
          </a:custGeom>
          <a:ln w="4762">
            <a:solidFill>
              <a:srgbClr val="3434CC"/>
            </a:solidFill>
          </a:ln>
        </p:spPr>
        <p:txBody>
          <a:bodyPr wrap="square" lIns="0" tIns="0" rIns="0" bIns="0" rtlCol="0"/>
          <a:lstStyle/>
          <a:p/>
        </p:txBody>
      </p:sp>
      <p:sp>
        <p:nvSpPr>
          <p:cNvPr id="139" name="object 139"/>
          <p:cNvSpPr/>
          <p:nvPr/>
        </p:nvSpPr>
        <p:spPr>
          <a:xfrm>
            <a:off x="3086100" y="7853171"/>
            <a:ext cx="26670" cy="21590"/>
          </a:xfrm>
          <a:custGeom>
            <a:avLst/>
            <a:gdLst/>
            <a:ahLst/>
            <a:cxnLst/>
            <a:rect l="l" t="t" r="r" b="b"/>
            <a:pathLst>
              <a:path w="26669" h="21590">
                <a:moveTo>
                  <a:pt x="18287" y="0"/>
                </a:moveTo>
                <a:lnTo>
                  <a:pt x="4572" y="3047"/>
                </a:lnTo>
                <a:lnTo>
                  <a:pt x="0" y="7619"/>
                </a:lnTo>
                <a:lnTo>
                  <a:pt x="762" y="12953"/>
                </a:lnTo>
                <a:lnTo>
                  <a:pt x="2286" y="18287"/>
                </a:lnTo>
                <a:lnTo>
                  <a:pt x="8381" y="21335"/>
                </a:lnTo>
                <a:lnTo>
                  <a:pt x="15239" y="19811"/>
                </a:lnTo>
                <a:lnTo>
                  <a:pt x="22098" y="19050"/>
                </a:lnTo>
                <a:lnTo>
                  <a:pt x="26669" y="13715"/>
                </a:lnTo>
                <a:lnTo>
                  <a:pt x="25145" y="3047"/>
                </a:lnTo>
                <a:lnTo>
                  <a:pt x="18287" y="0"/>
                </a:lnTo>
                <a:close/>
              </a:path>
            </a:pathLst>
          </a:custGeom>
          <a:solidFill>
            <a:srgbClr val="3434CC"/>
          </a:solidFill>
        </p:spPr>
        <p:txBody>
          <a:bodyPr wrap="square" lIns="0" tIns="0" rIns="0" bIns="0" rtlCol="0"/>
          <a:lstStyle/>
          <a:p/>
        </p:txBody>
      </p:sp>
      <p:sp>
        <p:nvSpPr>
          <p:cNvPr id="140" name="object 140"/>
          <p:cNvSpPr/>
          <p:nvPr/>
        </p:nvSpPr>
        <p:spPr>
          <a:xfrm>
            <a:off x="3086100" y="7853171"/>
            <a:ext cx="26670" cy="21590"/>
          </a:xfrm>
          <a:custGeom>
            <a:avLst/>
            <a:gdLst/>
            <a:ahLst/>
            <a:cxnLst/>
            <a:rect l="l" t="t" r="r" b="b"/>
            <a:pathLst>
              <a:path w="26669" h="21590">
                <a:moveTo>
                  <a:pt x="25907" y="8381"/>
                </a:moveTo>
                <a:lnTo>
                  <a:pt x="25145" y="3047"/>
                </a:lnTo>
                <a:lnTo>
                  <a:pt x="18287" y="0"/>
                </a:lnTo>
                <a:lnTo>
                  <a:pt x="11430" y="1523"/>
                </a:lnTo>
                <a:lnTo>
                  <a:pt x="4572" y="3047"/>
                </a:lnTo>
                <a:lnTo>
                  <a:pt x="0" y="7619"/>
                </a:lnTo>
                <a:lnTo>
                  <a:pt x="762" y="12953"/>
                </a:lnTo>
                <a:lnTo>
                  <a:pt x="2286" y="18287"/>
                </a:lnTo>
                <a:lnTo>
                  <a:pt x="8381" y="21335"/>
                </a:lnTo>
                <a:lnTo>
                  <a:pt x="15239" y="19811"/>
                </a:lnTo>
                <a:lnTo>
                  <a:pt x="22098" y="19050"/>
                </a:lnTo>
                <a:lnTo>
                  <a:pt x="26669" y="13715"/>
                </a:lnTo>
                <a:lnTo>
                  <a:pt x="25907" y="8381"/>
                </a:lnTo>
                <a:close/>
              </a:path>
            </a:pathLst>
          </a:custGeom>
          <a:ln w="4762">
            <a:solidFill>
              <a:srgbClr val="3434CC"/>
            </a:solidFill>
          </a:ln>
        </p:spPr>
        <p:txBody>
          <a:bodyPr wrap="square" lIns="0" tIns="0" rIns="0" bIns="0" rtlCol="0"/>
          <a:lstStyle/>
          <a:p/>
        </p:txBody>
      </p:sp>
      <p:sp>
        <p:nvSpPr>
          <p:cNvPr id="141" name="object 141"/>
          <p:cNvSpPr/>
          <p:nvPr/>
        </p:nvSpPr>
        <p:spPr>
          <a:xfrm>
            <a:off x="3086861" y="7675626"/>
            <a:ext cx="26670" cy="21590"/>
          </a:xfrm>
          <a:custGeom>
            <a:avLst/>
            <a:gdLst/>
            <a:ahLst/>
            <a:cxnLst/>
            <a:rect l="l" t="t" r="r" b="b"/>
            <a:pathLst>
              <a:path w="26669" h="21590">
                <a:moveTo>
                  <a:pt x="19050" y="0"/>
                </a:moveTo>
                <a:lnTo>
                  <a:pt x="11430" y="1524"/>
                </a:lnTo>
                <a:lnTo>
                  <a:pt x="4571" y="2286"/>
                </a:lnTo>
                <a:lnTo>
                  <a:pt x="0" y="7619"/>
                </a:lnTo>
                <a:lnTo>
                  <a:pt x="762" y="12954"/>
                </a:lnTo>
                <a:lnTo>
                  <a:pt x="2286" y="18287"/>
                </a:lnTo>
                <a:lnTo>
                  <a:pt x="8381" y="21336"/>
                </a:lnTo>
                <a:lnTo>
                  <a:pt x="22098" y="18287"/>
                </a:lnTo>
                <a:lnTo>
                  <a:pt x="26669" y="13716"/>
                </a:lnTo>
                <a:lnTo>
                  <a:pt x="25145" y="3048"/>
                </a:lnTo>
                <a:lnTo>
                  <a:pt x="19050" y="0"/>
                </a:lnTo>
                <a:close/>
              </a:path>
            </a:pathLst>
          </a:custGeom>
          <a:solidFill>
            <a:srgbClr val="3434CC"/>
          </a:solidFill>
        </p:spPr>
        <p:txBody>
          <a:bodyPr wrap="square" lIns="0" tIns="0" rIns="0" bIns="0" rtlCol="0"/>
          <a:lstStyle/>
          <a:p/>
        </p:txBody>
      </p:sp>
      <p:sp>
        <p:nvSpPr>
          <p:cNvPr id="142" name="object 142"/>
          <p:cNvSpPr/>
          <p:nvPr/>
        </p:nvSpPr>
        <p:spPr>
          <a:xfrm>
            <a:off x="3086861" y="7675626"/>
            <a:ext cx="26670" cy="21590"/>
          </a:xfrm>
          <a:custGeom>
            <a:avLst/>
            <a:gdLst/>
            <a:ahLst/>
            <a:cxnLst/>
            <a:rect l="l" t="t" r="r" b="b"/>
            <a:pathLst>
              <a:path w="26669" h="21590">
                <a:moveTo>
                  <a:pt x="25907" y="8381"/>
                </a:moveTo>
                <a:lnTo>
                  <a:pt x="25145" y="3048"/>
                </a:lnTo>
                <a:lnTo>
                  <a:pt x="19050" y="0"/>
                </a:lnTo>
                <a:lnTo>
                  <a:pt x="11430" y="1524"/>
                </a:lnTo>
                <a:lnTo>
                  <a:pt x="4571" y="2286"/>
                </a:lnTo>
                <a:lnTo>
                  <a:pt x="0" y="7619"/>
                </a:lnTo>
                <a:lnTo>
                  <a:pt x="762" y="12954"/>
                </a:lnTo>
                <a:lnTo>
                  <a:pt x="2286" y="18287"/>
                </a:lnTo>
                <a:lnTo>
                  <a:pt x="8381" y="21336"/>
                </a:lnTo>
                <a:lnTo>
                  <a:pt x="15239" y="19812"/>
                </a:lnTo>
                <a:lnTo>
                  <a:pt x="22098" y="18287"/>
                </a:lnTo>
                <a:lnTo>
                  <a:pt x="26669" y="13716"/>
                </a:lnTo>
                <a:lnTo>
                  <a:pt x="25907" y="8381"/>
                </a:lnTo>
                <a:close/>
              </a:path>
            </a:pathLst>
          </a:custGeom>
          <a:ln w="4762">
            <a:solidFill>
              <a:srgbClr val="3434CC"/>
            </a:solidFill>
          </a:ln>
        </p:spPr>
        <p:txBody>
          <a:bodyPr wrap="square" lIns="0" tIns="0" rIns="0" bIns="0" rtlCol="0"/>
          <a:lstStyle/>
          <a:p/>
        </p:txBody>
      </p:sp>
      <p:sp>
        <p:nvSpPr>
          <p:cNvPr id="143" name="object 143"/>
          <p:cNvSpPr/>
          <p:nvPr/>
        </p:nvSpPr>
        <p:spPr>
          <a:xfrm>
            <a:off x="3092957" y="7981950"/>
            <a:ext cx="27940" cy="21590"/>
          </a:xfrm>
          <a:custGeom>
            <a:avLst/>
            <a:gdLst/>
            <a:ahLst/>
            <a:cxnLst/>
            <a:rect l="l" t="t" r="r" b="b"/>
            <a:pathLst>
              <a:path w="27939" h="21590">
                <a:moveTo>
                  <a:pt x="19050" y="0"/>
                </a:moveTo>
                <a:lnTo>
                  <a:pt x="12192" y="1524"/>
                </a:lnTo>
                <a:lnTo>
                  <a:pt x="5334" y="2286"/>
                </a:lnTo>
                <a:lnTo>
                  <a:pt x="0" y="7619"/>
                </a:lnTo>
                <a:lnTo>
                  <a:pt x="1524" y="12954"/>
                </a:lnTo>
                <a:lnTo>
                  <a:pt x="2286" y="18287"/>
                </a:lnTo>
                <a:lnTo>
                  <a:pt x="8381" y="21336"/>
                </a:lnTo>
                <a:lnTo>
                  <a:pt x="15240" y="19812"/>
                </a:lnTo>
                <a:lnTo>
                  <a:pt x="22098" y="19050"/>
                </a:lnTo>
                <a:lnTo>
                  <a:pt x="27431" y="13716"/>
                </a:lnTo>
                <a:lnTo>
                  <a:pt x="25908" y="8381"/>
                </a:lnTo>
                <a:lnTo>
                  <a:pt x="25146" y="3048"/>
                </a:lnTo>
                <a:lnTo>
                  <a:pt x="19050" y="0"/>
                </a:lnTo>
                <a:close/>
              </a:path>
            </a:pathLst>
          </a:custGeom>
          <a:solidFill>
            <a:srgbClr val="3434CC"/>
          </a:solidFill>
        </p:spPr>
        <p:txBody>
          <a:bodyPr wrap="square" lIns="0" tIns="0" rIns="0" bIns="0" rtlCol="0"/>
          <a:lstStyle/>
          <a:p/>
        </p:txBody>
      </p:sp>
      <p:sp>
        <p:nvSpPr>
          <p:cNvPr id="144" name="object 144"/>
          <p:cNvSpPr/>
          <p:nvPr/>
        </p:nvSpPr>
        <p:spPr>
          <a:xfrm>
            <a:off x="3092957" y="7981950"/>
            <a:ext cx="27940" cy="21590"/>
          </a:xfrm>
          <a:custGeom>
            <a:avLst/>
            <a:gdLst/>
            <a:ahLst/>
            <a:cxnLst/>
            <a:rect l="l" t="t" r="r" b="b"/>
            <a:pathLst>
              <a:path w="27939" h="21590">
                <a:moveTo>
                  <a:pt x="25908" y="8381"/>
                </a:moveTo>
                <a:lnTo>
                  <a:pt x="25146" y="3048"/>
                </a:lnTo>
                <a:lnTo>
                  <a:pt x="19050" y="0"/>
                </a:lnTo>
                <a:lnTo>
                  <a:pt x="12192" y="1524"/>
                </a:lnTo>
                <a:lnTo>
                  <a:pt x="5334" y="2286"/>
                </a:lnTo>
                <a:lnTo>
                  <a:pt x="0" y="7619"/>
                </a:lnTo>
                <a:lnTo>
                  <a:pt x="1524" y="12954"/>
                </a:lnTo>
                <a:lnTo>
                  <a:pt x="2286" y="18287"/>
                </a:lnTo>
                <a:lnTo>
                  <a:pt x="8381" y="21336"/>
                </a:lnTo>
                <a:lnTo>
                  <a:pt x="15240" y="19812"/>
                </a:lnTo>
                <a:lnTo>
                  <a:pt x="22098" y="19050"/>
                </a:lnTo>
                <a:lnTo>
                  <a:pt x="27431" y="13716"/>
                </a:lnTo>
                <a:lnTo>
                  <a:pt x="25908" y="8381"/>
                </a:lnTo>
                <a:close/>
              </a:path>
            </a:pathLst>
          </a:custGeom>
          <a:ln w="4762">
            <a:solidFill>
              <a:srgbClr val="3434CC"/>
            </a:solidFill>
          </a:ln>
        </p:spPr>
        <p:txBody>
          <a:bodyPr wrap="square" lIns="0" tIns="0" rIns="0" bIns="0" rtlCol="0"/>
          <a:lstStyle/>
          <a:p/>
        </p:txBody>
      </p:sp>
      <p:sp>
        <p:nvSpPr>
          <p:cNvPr id="145" name="object 145"/>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46" name="object 146"/>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24171" y="4477003"/>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35</a:t>
            </a:r>
            <a:endParaRPr sz="600">
              <a:latin typeface="Tahoma"/>
              <a:cs typeface="Tahoma"/>
            </a:endParaRPr>
          </a:p>
        </p:txBody>
      </p:sp>
      <p:sp>
        <p:nvSpPr>
          <p:cNvPr id="4" name="object 4"/>
          <p:cNvSpPr txBox="1">
            <a:spLocks noGrp="1"/>
          </p:cNvSpPr>
          <p:nvPr>
            <p:ph type="title"/>
          </p:nvPr>
        </p:nvSpPr>
        <p:spPr>
          <a:prstGeom prst="rect"/>
        </p:spPr>
        <p:txBody>
          <a:bodyPr wrap="square" lIns="0" tIns="12700" rIns="0" bIns="0" rtlCol="0" vert="horz">
            <a:spAutoFit/>
          </a:bodyPr>
          <a:lstStyle/>
          <a:p>
            <a:pPr marL="597535" marR="5080" indent="-585470">
              <a:lnSpc>
                <a:spcPct val="100000"/>
              </a:lnSpc>
              <a:spcBef>
                <a:spcPts val="100"/>
              </a:spcBef>
            </a:pPr>
            <a:r>
              <a:rPr dirty="0" spc="-5"/>
              <a:t>Will we find the optimal  configuration?</a:t>
            </a:r>
          </a:p>
        </p:txBody>
      </p:sp>
      <p:sp>
        <p:nvSpPr>
          <p:cNvPr id="5" name="object 5"/>
          <p:cNvSpPr txBox="1"/>
          <p:nvPr/>
        </p:nvSpPr>
        <p:spPr>
          <a:xfrm>
            <a:off x="1747520" y="1872021"/>
            <a:ext cx="4129404" cy="1097280"/>
          </a:xfrm>
          <a:prstGeom prst="rect">
            <a:avLst/>
          </a:prstGeom>
        </p:spPr>
        <p:txBody>
          <a:bodyPr wrap="square" lIns="0" tIns="60325" rIns="0" bIns="0" rtlCol="0" vert="horz">
            <a:spAutoFit/>
          </a:bodyPr>
          <a:lstStyle/>
          <a:p>
            <a:pPr marL="184150" indent="-172085">
              <a:lnSpc>
                <a:spcPct val="100000"/>
              </a:lnSpc>
              <a:spcBef>
                <a:spcPts val="475"/>
              </a:spcBef>
              <a:buChar char="•"/>
              <a:tabLst>
                <a:tab pos="184785" algn="l"/>
              </a:tabLst>
            </a:pPr>
            <a:r>
              <a:rPr dirty="0" sz="1600" spc="-5">
                <a:latin typeface="Tahoma"/>
                <a:cs typeface="Tahoma"/>
              </a:rPr>
              <a:t>Not</a:t>
            </a:r>
            <a:r>
              <a:rPr dirty="0" sz="1600" spc="-10">
                <a:latin typeface="Tahoma"/>
                <a:cs typeface="Tahoma"/>
              </a:rPr>
              <a:t> </a:t>
            </a:r>
            <a:r>
              <a:rPr dirty="0" sz="1600">
                <a:latin typeface="Tahoma"/>
                <a:cs typeface="Tahoma"/>
              </a:rPr>
              <a:t>necessarily.</a:t>
            </a:r>
            <a:endParaRPr sz="1600">
              <a:latin typeface="Tahoma"/>
              <a:cs typeface="Tahoma"/>
            </a:endParaRPr>
          </a:p>
          <a:p>
            <a:pPr marL="184150" marR="5080" indent="-171450">
              <a:lnSpc>
                <a:spcPct val="100000"/>
              </a:lnSpc>
              <a:spcBef>
                <a:spcPts val="380"/>
              </a:spcBef>
              <a:buChar char="•"/>
              <a:tabLst>
                <a:tab pos="184785" algn="l"/>
              </a:tabLst>
            </a:pPr>
            <a:r>
              <a:rPr dirty="0" sz="1600" spc="-5">
                <a:latin typeface="Tahoma"/>
                <a:cs typeface="Tahoma"/>
              </a:rPr>
              <a:t>Can </a:t>
            </a:r>
            <a:r>
              <a:rPr dirty="0" sz="1600">
                <a:latin typeface="Tahoma"/>
                <a:cs typeface="Tahoma"/>
              </a:rPr>
              <a:t>you invent a configuration that has  converged, but does not have the</a:t>
            </a:r>
            <a:r>
              <a:rPr dirty="0" sz="1600" spc="-75">
                <a:latin typeface="Tahoma"/>
                <a:cs typeface="Tahoma"/>
              </a:rPr>
              <a:t> </a:t>
            </a:r>
            <a:r>
              <a:rPr dirty="0" sz="1600">
                <a:latin typeface="Tahoma"/>
                <a:cs typeface="Tahoma"/>
              </a:rPr>
              <a:t>minimum  distortion? </a:t>
            </a:r>
            <a:r>
              <a:rPr dirty="0" sz="900" spc="-5">
                <a:solidFill>
                  <a:srgbClr val="3333CC"/>
                </a:solidFill>
                <a:latin typeface="Tahoma"/>
                <a:cs typeface="Tahoma"/>
              </a:rPr>
              <a:t>(Hint: try </a:t>
            </a:r>
            <a:r>
              <a:rPr dirty="0" sz="900">
                <a:solidFill>
                  <a:srgbClr val="3333CC"/>
                </a:solidFill>
                <a:latin typeface="Tahoma"/>
                <a:cs typeface="Tahoma"/>
              </a:rPr>
              <a:t>a </a:t>
            </a:r>
            <a:r>
              <a:rPr dirty="0" sz="900" spc="-5">
                <a:solidFill>
                  <a:srgbClr val="3333CC"/>
                </a:solidFill>
                <a:latin typeface="Tahoma"/>
                <a:cs typeface="Tahoma"/>
              </a:rPr>
              <a:t>fiendish </a:t>
            </a:r>
            <a:r>
              <a:rPr dirty="0" sz="950" spc="-30" i="1">
                <a:solidFill>
                  <a:srgbClr val="3333CC"/>
                </a:solidFill>
                <a:latin typeface="Tahoma"/>
                <a:cs typeface="Tahoma"/>
              </a:rPr>
              <a:t>k=3 </a:t>
            </a:r>
            <a:r>
              <a:rPr dirty="0" sz="900" spc="-5">
                <a:solidFill>
                  <a:srgbClr val="3333CC"/>
                </a:solidFill>
                <a:latin typeface="Tahoma"/>
                <a:cs typeface="Tahoma"/>
              </a:rPr>
              <a:t>configuration</a:t>
            </a:r>
            <a:r>
              <a:rPr dirty="0" sz="900" spc="40">
                <a:solidFill>
                  <a:srgbClr val="3333CC"/>
                </a:solidFill>
                <a:latin typeface="Tahoma"/>
                <a:cs typeface="Tahoma"/>
              </a:rPr>
              <a:t> </a:t>
            </a:r>
            <a:r>
              <a:rPr dirty="0" sz="900" spc="-5">
                <a:solidFill>
                  <a:srgbClr val="3333CC"/>
                </a:solidFill>
                <a:latin typeface="Tahoma"/>
                <a:cs typeface="Tahoma"/>
              </a:rPr>
              <a:t>here…)</a:t>
            </a:r>
            <a:endParaRPr sz="900">
              <a:latin typeface="Tahoma"/>
              <a:cs typeface="Tahoma"/>
            </a:endParaRPr>
          </a:p>
        </p:txBody>
      </p:sp>
      <p:sp>
        <p:nvSpPr>
          <p:cNvPr id="6" name="object 6"/>
          <p:cNvSpPr/>
          <p:nvPr/>
        </p:nvSpPr>
        <p:spPr>
          <a:xfrm>
            <a:off x="5117591" y="4098797"/>
            <a:ext cx="25400" cy="19050"/>
          </a:xfrm>
          <a:custGeom>
            <a:avLst/>
            <a:gdLst/>
            <a:ahLst/>
            <a:cxnLst/>
            <a:rect l="l" t="t" r="r" b="b"/>
            <a:pathLst>
              <a:path w="25400" h="19050">
                <a:moveTo>
                  <a:pt x="19050" y="0"/>
                </a:moveTo>
                <a:lnTo>
                  <a:pt x="5334" y="0"/>
                </a:lnTo>
                <a:lnTo>
                  <a:pt x="0" y="3810"/>
                </a:lnTo>
                <a:lnTo>
                  <a:pt x="0" y="14477"/>
                </a:lnTo>
                <a:lnTo>
                  <a:pt x="5334" y="19050"/>
                </a:lnTo>
                <a:lnTo>
                  <a:pt x="19050" y="19050"/>
                </a:lnTo>
                <a:lnTo>
                  <a:pt x="25146" y="14477"/>
                </a:lnTo>
                <a:lnTo>
                  <a:pt x="25146" y="3810"/>
                </a:lnTo>
                <a:lnTo>
                  <a:pt x="19050" y="0"/>
                </a:lnTo>
                <a:close/>
              </a:path>
            </a:pathLst>
          </a:custGeom>
          <a:solidFill>
            <a:srgbClr val="FF0101"/>
          </a:solidFill>
        </p:spPr>
        <p:txBody>
          <a:bodyPr wrap="square" lIns="0" tIns="0" rIns="0" bIns="0" rtlCol="0"/>
          <a:lstStyle/>
          <a:p/>
        </p:txBody>
      </p:sp>
      <p:sp>
        <p:nvSpPr>
          <p:cNvPr id="7" name="object 7"/>
          <p:cNvSpPr/>
          <p:nvPr/>
        </p:nvSpPr>
        <p:spPr>
          <a:xfrm>
            <a:off x="5117591" y="4098797"/>
            <a:ext cx="25400" cy="19050"/>
          </a:xfrm>
          <a:custGeom>
            <a:avLst/>
            <a:gdLst/>
            <a:ahLst/>
            <a:cxnLst/>
            <a:rect l="l" t="t" r="r" b="b"/>
            <a:pathLst>
              <a:path w="25400" h="19050">
                <a:moveTo>
                  <a:pt x="12192" y="0"/>
                </a:moveTo>
                <a:lnTo>
                  <a:pt x="5334" y="0"/>
                </a:lnTo>
                <a:lnTo>
                  <a:pt x="0" y="3810"/>
                </a:lnTo>
                <a:lnTo>
                  <a:pt x="0" y="9143"/>
                </a:lnTo>
                <a:lnTo>
                  <a:pt x="0" y="14477"/>
                </a:lnTo>
                <a:lnTo>
                  <a:pt x="5334" y="19050"/>
                </a:lnTo>
                <a:lnTo>
                  <a:pt x="12192" y="19050"/>
                </a:lnTo>
                <a:lnTo>
                  <a:pt x="19050" y="19050"/>
                </a:lnTo>
                <a:lnTo>
                  <a:pt x="25146" y="14477"/>
                </a:lnTo>
                <a:lnTo>
                  <a:pt x="25146" y="9143"/>
                </a:lnTo>
                <a:lnTo>
                  <a:pt x="25146" y="3810"/>
                </a:lnTo>
                <a:lnTo>
                  <a:pt x="19050" y="0"/>
                </a:lnTo>
                <a:lnTo>
                  <a:pt x="12192" y="0"/>
                </a:lnTo>
                <a:close/>
              </a:path>
            </a:pathLst>
          </a:custGeom>
          <a:ln w="4762">
            <a:solidFill>
              <a:srgbClr val="FF0101"/>
            </a:solidFill>
          </a:ln>
        </p:spPr>
        <p:txBody>
          <a:bodyPr wrap="square" lIns="0" tIns="0" rIns="0" bIns="0" rtlCol="0"/>
          <a:lstStyle/>
          <a:p/>
        </p:txBody>
      </p:sp>
      <p:sp>
        <p:nvSpPr>
          <p:cNvPr id="8" name="object 8"/>
          <p:cNvSpPr/>
          <p:nvPr/>
        </p:nvSpPr>
        <p:spPr>
          <a:xfrm>
            <a:off x="4565903" y="3883914"/>
            <a:ext cx="25400" cy="19050"/>
          </a:xfrm>
          <a:custGeom>
            <a:avLst/>
            <a:gdLst/>
            <a:ahLst/>
            <a:cxnLst/>
            <a:rect l="l" t="t" r="r" b="b"/>
            <a:pathLst>
              <a:path w="25400" h="19050">
                <a:moveTo>
                  <a:pt x="19812" y="0"/>
                </a:moveTo>
                <a:lnTo>
                  <a:pt x="5334" y="0"/>
                </a:lnTo>
                <a:lnTo>
                  <a:pt x="0" y="3810"/>
                </a:lnTo>
                <a:lnTo>
                  <a:pt x="0" y="14477"/>
                </a:lnTo>
                <a:lnTo>
                  <a:pt x="5334" y="19050"/>
                </a:lnTo>
                <a:lnTo>
                  <a:pt x="19812" y="19050"/>
                </a:lnTo>
                <a:lnTo>
                  <a:pt x="25146" y="14477"/>
                </a:lnTo>
                <a:lnTo>
                  <a:pt x="25146" y="3810"/>
                </a:lnTo>
                <a:lnTo>
                  <a:pt x="19812" y="0"/>
                </a:lnTo>
                <a:close/>
              </a:path>
            </a:pathLst>
          </a:custGeom>
          <a:solidFill>
            <a:srgbClr val="FF0101"/>
          </a:solidFill>
        </p:spPr>
        <p:txBody>
          <a:bodyPr wrap="square" lIns="0" tIns="0" rIns="0" bIns="0" rtlCol="0"/>
          <a:lstStyle/>
          <a:p/>
        </p:txBody>
      </p:sp>
      <p:sp>
        <p:nvSpPr>
          <p:cNvPr id="9" name="object 9"/>
          <p:cNvSpPr/>
          <p:nvPr/>
        </p:nvSpPr>
        <p:spPr>
          <a:xfrm>
            <a:off x="4565903" y="3883914"/>
            <a:ext cx="25400" cy="19050"/>
          </a:xfrm>
          <a:custGeom>
            <a:avLst/>
            <a:gdLst/>
            <a:ahLst/>
            <a:cxnLst/>
            <a:rect l="l" t="t" r="r" b="b"/>
            <a:pathLst>
              <a:path w="25400" h="19050">
                <a:moveTo>
                  <a:pt x="12192" y="0"/>
                </a:moveTo>
                <a:lnTo>
                  <a:pt x="5334" y="0"/>
                </a:lnTo>
                <a:lnTo>
                  <a:pt x="0" y="3810"/>
                </a:lnTo>
                <a:lnTo>
                  <a:pt x="0" y="9144"/>
                </a:lnTo>
                <a:lnTo>
                  <a:pt x="0" y="14477"/>
                </a:lnTo>
                <a:lnTo>
                  <a:pt x="5334" y="19050"/>
                </a:lnTo>
                <a:lnTo>
                  <a:pt x="12192" y="19050"/>
                </a:lnTo>
                <a:lnTo>
                  <a:pt x="19812" y="19050"/>
                </a:lnTo>
                <a:lnTo>
                  <a:pt x="25146" y="14477"/>
                </a:lnTo>
                <a:lnTo>
                  <a:pt x="25146" y="9144"/>
                </a:lnTo>
                <a:lnTo>
                  <a:pt x="25146" y="3810"/>
                </a:lnTo>
                <a:lnTo>
                  <a:pt x="19812" y="0"/>
                </a:lnTo>
                <a:lnTo>
                  <a:pt x="12192" y="0"/>
                </a:lnTo>
                <a:close/>
              </a:path>
            </a:pathLst>
          </a:custGeom>
          <a:ln w="4762">
            <a:solidFill>
              <a:srgbClr val="FF0101"/>
            </a:solidFill>
          </a:ln>
        </p:spPr>
        <p:txBody>
          <a:bodyPr wrap="square" lIns="0" tIns="0" rIns="0" bIns="0" rtlCol="0"/>
          <a:lstStyle/>
          <a:p/>
        </p:txBody>
      </p:sp>
      <p:sp>
        <p:nvSpPr>
          <p:cNvPr id="10" name="object 10"/>
          <p:cNvSpPr/>
          <p:nvPr/>
        </p:nvSpPr>
        <p:spPr>
          <a:xfrm>
            <a:off x="4379976" y="4386071"/>
            <a:ext cx="22225" cy="19050"/>
          </a:xfrm>
          <a:custGeom>
            <a:avLst/>
            <a:gdLst/>
            <a:ahLst/>
            <a:cxnLst/>
            <a:rect l="l" t="t" r="r" b="b"/>
            <a:pathLst>
              <a:path w="22225" h="19050">
                <a:moveTo>
                  <a:pt x="17525" y="0"/>
                </a:moveTo>
                <a:lnTo>
                  <a:pt x="4572" y="0"/>
                </a:lnTo>
                <a:lnTo>
                  <a:pt x="0" y="3810"/>
                </a:lnTo>
                <a:lnTo>
                  <a:pt x="0" y="14477"/>
                </a:lnTo>
                <a:lnTo>
                  <a:pt x="4572" y="19050"/>
                </a:lnTo>
                <a:lnTo>
                  <a:pt x="17525" y="19050"/>
                </a:lnTo>
                <a:lnTo>
                  <a:pt x="22098" y="14477"/>
                </a:lnTo>
                <a:lnTo>
                  <a:pt x="22098" y="3810"/>
                </a:lnTo>
                <a:lnTo>
                  <a:pt x="17525" y="0"/>
                </a:lnTo>
                <a:close/>
              </a:path>
            </a:pathLst>
          </a:custGeom>
          <a:solidFill>
            <a:srgbClr val="FF0101"/>
          </a:solidFill>
        </p:spPr>
        <p:txBody>
          <a:bodyPr wrap="square" lIns="0" tIns="0" rIns="0" bIns="0" rtlCol="0"/>
          <a:lstStyle/>
          <a:p/>
        </p:txBody>
      </p:sp>
      <p:sp>
        <p:nvSpPr>
          <p:cNvPr id="11" name="object 11"/>
          <p:cNvSpPr/>
          <p:nvPr/>
        </p:nvSpPr>
        <p:spPr>
          <a:xfrm>
            <a:off x="4379976" y="4386071"/>
            <a:ext cx="22225" cy="19050"/>
          </a:xfrm>
          <a:custGeom>
            <a:avLst/>
            <a:gdLst/>
            <a:ahLst/>
            <a:cxnLst/>
            <a:rect l="l" t="t" r="r" b="b"/>
            <a:pathLst>
              <a:path w="22225" h="19050">
                <a:moveTo>
                  <a:pt x="10668" y="0"/>
                </a:moveTo>
                <a:lnTo>
                  <a:pt x="4572" y="0"/>
                </a:lnTo>
                <a:lnTo>
                  <a:pt x="0" y="3810"/>
                </a:lnTo>
                <a:lnTo>
                  <a:pt x="0" y="9143"/>
                </a:lnTo>
                <a:lnTo>
                  <a:pt x="0" y="14477"/>
                </a:lnTo>
                <a:lnTo>
                  <a:pt x="4572" y="19050"/>
                </a:lnTo>
                <a:lnTo>
                  <a:pt x="10668" y="19050"/>
                </a:lnTo>
                <a:lnTo>
                  <a:pt x="17525" y="19050"/>
                </a:lnTo>
                <a:lnTo>
                  <a:pt x="22098" y="14477"/>
                </a:lnTo>
                <a:lnTo>
                  <a:pt x="22098" y="9143"/>
                </a:lnTo>
                <a:lnTo>
                  <a:pt x="22098" y="3810"/>
                </a:lnTo>
                <a:lnTo>
                  <a:pt x="17525" y="0"/>
                </a:lnTo>
                <a:lnTo>
                  <a:pt x="10668" y="0"/>
                </a:lnTo>
                <a:close/>
              </a:path>
            </a:pathLst>
          </a:custGeom>
          <a:ln w="4762">
            <a:solidFill>
              <a:srgbClr val="FF0101"/>
            </a:solidFill>
          </a:ln>
        </p:spPr>
        <p:txBody>
          <a:bodyPr wrap="square" lIns="0" tIns="0" rIns="0" bIns="0" rtlCol="0"/>
          <a:lstStyle/>
          <a:p/>
        </p:txBody>
      </p:sp>
      <p:sp>
        <p:nvSpPr>
          <p:cNvPr id="12" name="object 12"/>
          <p:cNvSpPr/>
          <p:nvPr/>
        </p:nvSpPr>
        <p:spPr>
          <a:xfrm>
            <a:off x="4963667" y="4197858"/>
            <a:ext cx="25400" cy="19050"/>
          </a:xfrm>
          <a:custGeom>
            <a:avLst/>
            <a:gdLst/>
            <a:ahLst/>
            <a:cxnLst/>
            <a:rect l="l" t="t" r="r" b="b"/>
            <a:pathLst>
              <a:path w="25400" h="19050">
                <a:moveTo>
                  <a:pt x="19050" y="0"/>
                </a:moveTo>
                <a:lnTo>
                  <a:pt x="5334" y="0"/>
                </a:lnTo>
                <a:lnTo>
                  <a:pt x="0" y="4571"/>
                </a:lnTo>
                <a:lnTo>
                  <a:pt x="0" y="14477"/>
                </a:lnTo>
                <a:lnTo>
                  <a:pt x="5334" y="19050"/>
                </a:lnTo>
                <a:lnTo>
                  <a:pt x="19050" y="19050"/>
                </a:lnTo>
                <a:lnTo>
                  <a:pt x="25146" y="14477"/>
                </a:lnTo>
                <a:lnTo>
                  <a:pt x="25146" y="4571"/>
                </a:lnTo>
                <a:lnTo>
                  <a:pt x="19050" y="0"/>
                </a:lnTo>
                <a:close/>
              </a:path>
            </a:pathLst>
          </a:custGeom>
          <a:solidFill>
            <a:srgbClr val="FF0101"/>
          </a:solidFill>
        </p:spPr>
        <p:txBody>
          <a:bodyPr wrap="square" lIns="0" tIns="0" rIns="0" bIns="0" rtlCol="0"/>
          <a:lstStyle/>
          <a:p/>
        </p:txBody>
      </p:sp>
      <p:sp>
        <p:nvSpPr>
          <p:cNvPr id="13" name="object 13"/>
          <p:cNvSpPr/>
          <p:nvPr/>
        </p:nvSpPr>
        <p:spPr>
          <a:xfrm>
            <a:off x="4963667" y="4197858"/>
            <a:ext cx="25400" cy="19050"/>
          </a:xfrm>
          <a:custGeom>
            <a:avLst/>
            <a:gdLst/>
            <a:ahLst/>
            <a:cxnLst/>
            <a:rect l="l" t="t" r="r" b="b"/>
            <a:pathLst>
              <a:path w="25400" h="19050">
                <a:moveTo>
                  <a:pt x="12192" y="0"/>
                </a:moveTo>
                <a:lnTo>
                  <a:pt x="5334" y="0"/>
                </a:lnTo>
                <a:lnTo>
                  <a:pt x="0" y="4571"/>
                </a:lnTo>
                <a:lnTo>
                  <a:pt x="0" y="9905"/>
                </a:lnTo>
                <a:lnTo>
                  <a:pt x="0" y="14477"/>
                </a:lnTo>
                <a:lnTo>
                  <a:pt x="5334" y="19050"/>
                </a:lnTo>
                <a:lnTo>
                  <a:pt x="12192" y="19050"/>
                </a:lnTo>
                <a:lnTo>
                  <a:pt x="19050" y="19050"/>
                </a:lnTo>
                <a:lnTo>
                  <a:pt x="25146" y="14477"/>
                </a:lnTo>
                <a:lnTo>
                  <a:pt x="25146" y="9905"/>
                </a:lnTo>
                <a:lnTo>
                  <a:pt x="25146" y="4571"/>
                </a:lnTo>
                <a:lnTo>
                  <a:pt x="19050" y="0"/>
                </a:lnTo>
                <a:lnTo>
                  <a:pt x="12192" y="0"/>
                </a:lnTo>
                <a:close/>
              </a:path>
            </a:pathLst>
          </a:custGeom>
          <a:ln w="4762">
            <a:solidFill>
              <a:srgbClr val="FF0101"/>
            </a:solidFill>
          </a:ln>
        </p:spPr>
        <p:txBody>
          <a:bodyPr wrap="square" lIns="0" tIns="0" rIns="0" bIns="0" rtlCol="0"/>
          <a:lstStyle/>
          <a:p/>
        </p:txBody>
      </p:sp>
      <p:sp>
        <p:nvSpPr>
          <p:cNvPr id="14" name="object 14"/>
          <p:cNvSpPr/>
          <p:nvPr/>
        </p:nvSpPr>
        <p:spPr>
          <a:xfrm>
            <a:off x="4943094" y="3933444"/>
            <a:ext cx="26034" cy="19050"/>
          </a:xfrm>
          <a:custGeom>
            <a:avLst/>
            <a:gdLst/>
            <a:ahLst/>
            <a:cxnLst/>
            <a:rect l="l" t="t" r="r" b="b"/>
            <a:pathLst>
              <a:path w="26035" h="19050">
                <a:moveTo>
                  <a:pt x="19811" y="0"/>
                </a:moveTo>
                <a:lnTo>
                  <a:pt x="6095" y="0"/>
                </a:lnTo>
                <a:lnTo>
                  <a:pt x="0" y="4571"/>
                </a:lnTo>
                <a:lnTo>
                  <a:pt x="0" y="15239"/>
                </a:lnTo>
                <a:lnTo>
                  <a:pt x="6095" y="19050"/>
                </a:lnTo>
                <a:lnTo>
                  <a:pt x="19811" y="19050"/>
                </a:lnTo>
                <a:lnTo>
                  <a:pt x="25907" y="15239"/>
                </a:lnTo>
                <a:lnTo>
                  <a:pt x="25907" y="4571"/>
                </a:lnTo>
                <a:lnTo>
                  <a:pt x="19811" y="0"/>
                </a:lnTo>
                <a:close/>
              </a:path>
            </a:pathLst>
          </a:custGeom>
          <a:solidFill>
            <a:srgbClr val="FF0101"/>
          </a:solidFill>
        </p:spPr>
        <p:txBody>
          <a:bodyPr wrap="square" lIns="0" tIns="0" rIns="0" bIns="0" rtlCol="0"/>
          <a:lstStyle/>
          <a:p/>
        </p:txBody>
      </p:sp>
      <p:sp>
        <p:nvSpPr>
          <p:cNvPr id="15" name="object 15"/>
          <p:cNvSpPr/>
          <p:nvPr/>
        </p:nvSpPr>
        <p:spPr>
          <a:xfrm>
            <a:off x="4943094" y="3933444"/>
            <a:ext cx="26034" cy="19050"/>
          </a:xfrm>
          <a:custGeom>
            <a:avLst/>
            <a:gdLst/>
            <a:ahLst/>
            <a:cxnLst/>
            <a:rect l="l" t="t" r="r" b="b"/>
            <a:pathLst>
              <a:path w="26035" h="19050">
                <a:moveTo>
                  <a:pt x="12953" y="0"/>
                </a:moveTo>
                <a:lnTo>
                  <a:pt x="6095" y="0"/>
                </a:lnTo>
                <a:lnTo>
                  <a:pt x="0" y="4571"/>
                </a:lnTo>
                <a:lnTo>
                  <a:pt x="0" y="9905"/>
                </a:lnTo>
                <a:lnTo>
                  <a:pt x="0" y="15239"/>
                </a:lnTo>
                <a:lnTo>
                  <a:pt x="6095" y="19050"/>
                </a:lnTo>
                <a:lnTo>
                  <a:pt x="12953" y="19050"/>
                </a:lnTo>
                <a:lnTo>
                  <a:pt x="19811" y="19050"/>
                </a:lnTo>
                <a:lnTo>
                  <a:pt x="25907" y="15239"/>
                </a:lnTo>
                <a:lnTo>
                  <a:pt x="25907" y="9905"/>
                </a:lnTo>
                <a:lnTo>
                  <a:pt x="25907" y="4571"/>
                </a:lnTo>
                <a:lnTo>
                  <a:pt x="19811" y="0"/>
                </a:lnTo>
                <a:lnTo>
                  <a:pt x="12953" y="0"/>
                </a:lnTo>
                <a:close/>
              </a:path>
            </a:pathLst>
          </a:custGeom>
          <a:ln w="4762">
            <a:solidFill>
              <a:srgbClr val="FF0101"/>
            </a:solidFill>
          </a:ln>
        </p:spPr>
        <p:txBody>
          <a:bodyPr wrap="square" lIns="0" tIns="0" rIns="0" bIns="0" rtlCol="0"/>
          <a:lstStyle/>
          <a:p/>
        </p:txBody>
      </p:sp>
      <p:sp>
        <p:nvSpPr>
          <p:cNvPr id="16" name="object 16"/>
          <p:cNvSpPr/>
          <p:nvPr/>
        </p:nvSpPr>
        <p:spPr>
          <a:xfrm>
            <a:off x="5174741" y="4003547"/>
            <a:ext cx="27940" cy="22225"/>
          </a:xfrm>
          <a:custGeom>
            <a:avLst/>
            <a:gdLst/>
            <a:ahLst/>
            <a:cxnLst/>
            <a:rect l="l" t="t" r="r" b="b"/>
            <a:pathLst>
              <a:path w="27939" h="22225">
                <a:moveTo>
                  <a:pt x="17525" y="0"/>
                </a:moveTo>
                <a:lnTo>
                  <a:pt x="10668" y="2286"/>
                </a:lnTo>
                <a:lnTo>
                  <a:pt x="4572" y="3810"/>
                </a:lnTo>
                <a:lnTo>
                  <a:pt x="0" y="9905"/>
                </a:lnTo>
                <a:lnTo>
                  <a:pt x="2286" y="15239"/>
                </a:lnTo>
                <a:lnTo>
                  <a:pt x="3810" y="19812"/>
                </a:lnTo>
                <a:lnTo>
                  <a:pt x="10668" y="22098"/>
                </a:lnTo>
                <a:lnTo>
                  <a:pt x="16763" y="19812"/>
                </a:lnTo>
                <a:lnTo>
                  <a:pt x="23622" y="17525"/>
                </a:lnTo>
                <a:lnTo>
                  <a:pt x="27432" y="12191"/>
                </a:lnTo>
                <a:lnTo>
                  <a:pt x="25908" y="6857"/>
                </a:lnTo>
                <a:lnTo>
                  <a:pt x="24384" y="2286"/>
                </a:lnTo>
                <a:lnTo>
                  <a:pt x="17525" y="0"/>
                </a:lnTo>
                <a:close/>
              </a:path>
            </a:pathLst>
          </a:custGeom>
          <a:solidFill>
            <a:srgbClr val="FF0101"/>
          </a:solidFill>
        </p:spPr>
        <p:txBody>
          <a:bodyPr wrap="square" lIns="0" tIns="0" rIns="0" bIns="0" rtlCol="0"/>
          <a:lstStyle/>
          <a:p/>
        </p:txBody>
      </p:sp>
      <p:sp>
        <p:nvSpPr>
          <p:cNvPr id="17" name="object 17"/>
          <p:cNvSpPr/>
          <p:nvPr/>
        </p:nvSpPr>
        <p:spPr>
          <a:xfrm>
            <a:off x="5174741" y="4003547"/>
            <a:ext cx="27940" cy="22225"/>
          </a:xfrm>
          <a:custGeom>
            <a:avLst/>
            <a:gdLst/>
            <a:ahLst/>
            <a:cxnLst/>
            <a:rect l="l" t="t" r="r" b="b"/>
            <a:pathLst>
              <a:path w="27939" h="22225">
                <a:moveTo>
                  <a:pt x="10668" y="2286"/>
                </a:moveTo>
                <a:lnTo>
                  <a:pt x="4572" y="3810"/>
                </a:lnTo>
                <a:lnTo>
                  <a:pt x="0" y="9905"/>
                </a:lnTo>
                <a:lnTo>
                  <a:pt x="2286" y="15239"/>
                </a:lnTo>
                <a:lnTo>
                  <a:pt x="3810" y="19812"/>
                </a:lnTo>
                <a:lnTo>
                  <a:pt x="10668" y="22098"/>
                </a:lnTo>
                <a:lnTo>
                  <a:pt x="16763" y="19812"/>
                </a:lnTo>
                <a:lnTo>
                  <a:pt x="23622" y="17525"/>
                </a:lnTo>
                <a:lnTo>
                  <a:pt x="27432" y="12191"/>
                </a:lnTo>
                <a:lnTo>
                  <a:pt x="25908" y="6857"/>
                </a:lnTo>
                <a:lnTo>
                  <a:pt x="24384" y="2286"/>
                </a:lnTo>
                <a:lnTo>
                  <a:pt x="17525" y="0"/>
                </a:lnTo>
                <a:lnTo>
                  <a:pt x="10668" y="2286"/>
                </a:lnTo>
                <a:close/>
              </a:path>
            </a:pathLst>
          </a:custGeom>
          <a:ln w="4762">
            <a:solidFill>
              <a:srgbClr val="FF0101"/>
            </a:solidFill>
          </a:ln>
        </p:spPr>
        <p:txBody>
          <a:bodyPr wrap="square" lIns="0" tIns="0" rIns="0" bIns="0" rtlCol="0"/>
          <a:lstStyle/>
          <a:p/>
        </p:txBody>
      </p:sp>
      <p:sp>
        <p:nvSpPr>
          <p:cNvPr id="18" name="object 18"/>
          <p:cNvSpPr/>
          <p:nvPr/>
        </p:nvSpPr>
        <p:spPr>
          <a:xfrm>
            <a:off x="5009388" y="4288535"/>
            <a:ext cx="27940" cy="22225"/>
          </a:xfrm>
          <a:custGeom>
            <a:avLst/>
            <a:gdLst/>
            <a:ahLst/>
            <a:cxnLst/>
            <a:rect l="l" t="t" r="r" b="b"/>
            <a:pathLst>
              <a:path w="27939" h="22225">
                <a:moveTo>
                  <a:pt x="16763" y="0"/>
                </a:moveTo>
                <a:lnTo>
                  <a:pt x="10667" y="1524"/>
                </a:lnTo>
                <a:lnTo>
                  <a:pt x="3810" y="3810"/>
                </a:lnTo>
                <a:lnTo>
                  <a:pt x="0" y="9905"/>
                </a:lnTo>
                <a:lnTo>
                  <a:pt x="1524" y="15239"/>
                </a:lnTo>
                <a:lnTo>
                  <a:pt x="3048" y="19812"/>
                </a:lnTo>
                <a:lnTo>
                  <a:pt x="9906" y="22098"/>
                </a:lnTo>
                <a:lnTo>
                  <a:pt x="16763" y="19812"/>
                </a:lnTo>
                <a:lnTo>
                  <a:pt x="22860" y="17525"/>
                </a:lnTo>
                <a:lnTo>
                  <a:pt x="27432" y="12191"/>
                </a:lnTo>
                <a:lnTo>
                  <a:pt x="25146" y="6858"/>
                </a:lnTo>
                <a:lnTo>
                  <a:pt x="23622" y="1524"/>
                </a:lnTo>
                <a:lnTo>
                  <a:pt x="16763" y="0"/>
                </a:lnTo>
                <a:close/>
              </a:path>
            </a:pathLst>
          </a:custGeom>
          <a:solidFill>
            <a:srgbClr val="FF0101"/>
          </a:solidFill>
        </p:spPr>
        <p:txBody>
          <a:bodyPr wrap="square" lIns="0" tIns="0" rIns="0" bIns="0" rtlCol="0"/>
          <a:lstStyle/>
          <a:p/>
        </p:txBody>
      </p:sp>
      <p:sp>
        <p:nvSpPr>
          <p:cNvPr id="19" name="object 19"/>
          <p:cNvSpPr/>
          <p:nvPr/>
        </p:nvSpPr>
        <p:spPr>
          <a:xfrm>
            <a:off x="5009388" y="4288535"/>
            <a:ext cx="27940" cy="22225"/>
          </a:xfrm>
          <a:custGeom>
            <a:avLst/>
            <a:gdLst/>
            <a:ahLst/>
            <a:cxnLst/>
            <a:rect l="l" t="t" r="r" b="b"/>
            <a:pathLst>
              <a:path w="27939" h="22225">
                <a:moveTo>
                  <a:pt x="10667" y="1524"/>
                </a:moveTo>
                <a:lnTo>
                  <a:pt x="3810" y="3810"/>
                </a:lnTo>
                <a:lnTo>
                  <a:pt x="0" y="9905"/>
                </a:lnTo>
                <a:lnTo>
                  <a:pt x="1524" y="15239"/>
                </a:lnTo>
                <a:lnTo>
                  <a:pt x="3048" y="19812"/>
                </a:lnTo>
                <a:lnTo>
                  <a:pt x="9906" y="22098"/>
                </a:lnTo>
                <a:lnTo>
                  <a:pt x="16763" y="19812"/>
                </a:lnTo>
                <a:lnTo>
                  <a:pt x="22860" y="17525"/>
                </a:lnTo>
                <a:lnTo>
                  <a:pt x="27432" y="12191"/>
                </a:lnTo>
                <a:lnTo>
                  <a:pt x="25146" y="6858"/>
                </a:lnTo>
                <a:lnTo>
                  <a:pt x="23622" y="1524"/>
                </a:lnTo>
                <a:lnTo>
                  <a:pt x="16763" y="0"/>
                </a:lnTo>
                <a:lnTo>
                  <a:pt x="10667" y="1524"/>
                </a:lnTo>
                <a:close/>
              </a:path>
            </a:pathLst>
          </a:custGeom>
          <a:ln w="4762">
            <a:solidFill>
              <a:srgbClr val="FF0101"/>
            </a:solidFill>
          </a:ln>
        </p:spPr>
        <p:txBody>
          <a:bodyPr wrap="square" lIns="0" tIns="0" rIns="0" bIns="0" rtlCol="0"/>
          <a:lstStyle/>
          <a:p/>
        </p:txBody>
      </p:sp>
      <p:sp>
        <p:nvSpPr>
          <p:cNvPr id="20" name="object 20"/>
          <p:cNvSpPr/>
          <p:nvPr/>
        </p:nvSpPr>
        <p:spPr>
          <a:xfrm>
            <a:off x="4566665" y="3940302"/>
            <a:ext cx="27940" cy="22860"/>
          </a:xfrm>
          <a:custGeom>
            <a:avLst/>
            <a:gdLst/>
            <a:ahLst/>
            <a:cxnLst/>
            <a:rect l="l" t="t" r="r" b="b"/>
            <a:pathLst>
              <a:path w="27939" h="22860">
                <a:moveTo>
                  <a:pt x="17525" y="0"/>
                </a:moveTo>
                <a:lnTo>
                  <a:pt x="10668" y="2286"/>
                </a:lnTo>
                <a:lnTo>
                  <a:pt x="4572" y="4572"/>
                </a:lnTo>
                <a:lnTo>
                  <a:pt x="0" y="10668"/>
                </a:lnTo>
                <a:lnTo>
                  <a:pt x="2286" y="15239"/>
                </a:lnTo>
                <a:lnTo>
                  <a:pt x="3810" y="20574"/>
                </a:lnTo>
                <a:lnTo>
                  <a:pt x="10668" y="22860"/>
                </a:lnTo>
                <a:lnTo>
                  <a:pt x="16763" y="20574"/>
                </a:lnTo>
                <a:lnTo>
                  <a:pt x="23622" y="18287"/>
                </a:lnTo>
                <a:lnTo>
                  <a:pt x="27432" y="12192"/>
                </a:lnTo>
                <a:lnTo>
                  <a:pt x="25908" y="7620"/>
                </a:lnTo>
                <a:lnTo>
                  <a:pt x="24384" y="2286"/>
                </a:lnTo>
                <a:lnTo>
                  <a:pt x="17525" y="0"/>
                </a:lnTo>
                <a:close/>
              </a:path>
            </a:pathLst>
          </a:custGeom>
          <a:solidFill>
            <a:srgbClr val="FF0101"/>
          </a:solidFill>
        </p:spPr>
        <p:txBody>
          <a:bodyPr wrap="square" lIns="0" tIns="0" rIns="0" bIns="0" rtlCol="0"/>
          <a:lstStyle/>
          <a:p/>
        </p:txBody>
      </p:sp>
      <p:sp>
        <p:nvSpPr>
          <p:cNvPr id="21" name="object 21"/>
          <p:cNvSpPr/>
          <p:nvPr/>
        </p:nvSpPr>
        <p:spPr>
          <a:xfrm>
            <a:off x="4566665" y="3940302"/>
            <a:ext cx="27940" cy="22860"/>
          </a:xfrm>
          <a:custGeom>
            <a:avLst/>
            <a:gdLst/>
            <a:ahLst/>
            <a:cxnLst/>
            <a:rect l="l" t="t" r="r" b="b"/>
            <a:pathLst>
              <a:path w="27939" h="22860">
                <a:moveTo>
                  <a:pt x="10668" y="2286"/>
                </a:moveTo>
                <a:lnTo>
                  <a:pt x="4572" y="4572"/>
                </a:lnTo>
                <a:lnTo>
                  <a:pt x="0" y="10668"/>
                </a:lnTo>
                <a:lnTo>
                  <a:pt x="2286" y="15239"/>
                </a:lnTo>
                <a:lnTo>
                  <a:pt x="3810" y="20574"/>
                </a:lnTo>
                <a:lnTo>
                  <a:pt x="10668" y="22860"/>
                </a:lnTo>
                <a:lnTo>
                  <a:pt x="16763" y="20574"/>
                </a:lnTo>
                <a:lnTo>
                  <a:pt x="23622" y="18287"/>
                </a:lnTo>
                <a:lnTo>
                  <a:pt x="27432" y="12192"/>
                </a:lnTo>
                <a:lnTo>
                  <a:pt x="25908" y="7620"/>
                </a:lnTo>
                <a:lnTo>
                  <a:pt x="24384" y="2286"/>
                </a:lnTo>
                <a:lnTo>
                  <a:pt x="17525" y="0"/>
                </a:lnTo>
                <a:lnTo>
                  <a:pt x="10668" y="2286"/>
                </a:lnTo>
                <a:close/>
              </a:path>
            </a:pathLst>
          </a:custGeom>
          <a:ln w="4762">
            <a:solidFill>
              <a:srgbClr val="FF0101"/>
            </a:solidFill>
          </a:ln>
        </p:spPr>
        <p:txBody>
          <a:bodyPr wrap="square" lIns="0" tIns="0" rIns="0" bIns="0" rtlCol="0"/>
          <a:lstStyle/>
          <a:p/>
        </p:txBody>
      </p:sp>
      <p:sp>
        <p:nvSpPr>
          <p:cNvPr id="22" name="object 22"/>
          <p:cNvSpPr/>
          <p:nvPr/>
        </p:nvSpPr>
        <p:spPr>
          <a:xfrm>
            <a:off x="5068823" y="4137659"/>
            <a:ext cx="24765" cy="22225"/>
          </a:xfrm>
          <a:custGeom>
            <a:avLst/>
            <a:gdLst/>
            <a:ahLst/>
            <a:cxnLst/>
            <a:rect l="l" t="t" r="r" b="b"/>
            <a:pathLst>
              <a:path w="24764" h="22225">
                <a:moveTo>
                  <a:pt x="14477" y="0"/>
                </a:moveTo>
                <a:lnTo>
                  <a:pt x="9143" y="2286"/>
                </a:lnTo>
                <a:lnTo>
                  <a:pt x="3048" y="3810"/>
                </a:lnTo>
                <a:lnTo>
                  <a:pt x="0" y="9905"/>
                </a:lnTo>
                <a:lnTo>
                  <a:pt x="1524" y="14477"/>
                </a:lnTo>
                <a:lnTo>
                  <a:pt x="3048" y="19812"/>
                </a:lnTo>
                <a:lnTo>
                  <a:pt x="9143" y="22098"/>
                </a:lnTo>
                <a:lnTo>
                  <a:pt x="15239" y="19812"/>
                </a:lnTo>
                <a:lnTo>
                  <a:pt x="20574" y="18287"/>
                </a:lnTo>
                <a:lnTo>
                  <a:pt x="24384" y="12191"/>
                </a:lnTo>
                <a:lnTo>
                  <a:pt x="22098" y="7619"/>
                </a:lnTo>
                <a:lnTo>
                  <a:pt x="20574" y="2286"/>
                </a:lnTo>
                <a:lnTo>
                  <a:pt x="14477" y="0"/>
                </a:lnTo>
                <a:close/>
              </a:path>
            </a:pathLst>
          </a:custGeom>
          <a:solidFill>
            <a:srgbClr val="FF0101"/>
          </a:solidFill>
        </p:spPr>
        <p:txBody>
          <a:bodyPr wrap="square" lIns="0" tIns="0" rIns="0" bIns="0" rtlCol="0"/>
          <a:lstStyle/>
          <a:p/>
        </p:txBody>
      </p:sp>
      <p:sp>
        <p:nvSpPr>
          <p:cNvPr id="23" name="object 23"/>
          <p:cNvSpPr/>
          <p:nvPr/>
        </p:nvSpPr>
        <p:spPr>
          <a:xfrm>
            <a:off x="5068823" y="4137659"/>
            <a:ext cx="24765" cy="22225"/>
          </a:xfrm>
          <a:custGeom>
            <a:avLst/>
            <a:gdLst/>
            <a:ahLst/>
            <a:cxnLst/>
            <a:rect l="l" t="t" r="r" b="b"/>
            <a:pathLst>
              <a:path w="24764" h="22225">
                <a:moveTo>
                  <a:pt x="9143" y="2286"/>
                </a:moveTo>
                <a:lnTo>
                  <a:pt x="3048" y="3810"/>
                </a:lnTo>
                <a:lnTo>
                  <a:pt x="0" y="9905"/>
                </a:lnTo>
                <a:lnTo>
                  <a:pt x="1524" y="14477"/>
                </a:lnTo>
                <a:lnTo>
                  <a:pt x="3048" y="19812"/>
                </a:lnTo>
                <a:lnTo>
                  <a:pt x="9143" y="22098"/>
                </a:lnTo>
                <a:lnTo>
                  <a:pt x="15239" y="19812"/>
                </a:lnTo>
                <a:lnTo>
                  <a:pt x="20574" y="18287"/>
                </a:lnTo>
                <a:lnTo>
                  <a:pt x="24384" y="12191"/>
                </a:lnTo>
                <a:lnTo>
                  <a:pt x="22098" y="7619"/>
                </a:lnTo>
                <a:lnTo>
                  <a:pt x="20574" y="2286"/>
                </a:lnTo>
                <a:lnTo>
                  <a:pt x="14477" y="0"/>
                </a:lnTo>
                <a:lnTo>
                  <a:pt x="9143" y="2286"/>
                </a:lnTo>
                <a:close/>
              </a:path>
            </a:pathLst>
          </a:custGeom>
          <a:ln w="4762">
            <a:solidFill>
              <a:srgbClr val="FF0101"/>
            </a:solidFill>
          </a:ln>
        </p:spPr>
        <p:txBody>
          <a:bodyPr wrap="square" lIns="0" tIns="0" rIns="0" bIns="0" rtlCol="0"/>
          <a:lstStyle/>
          <a:p/>
        </p:txBody>
      </p:sp>
      <p:sp>
        <p:nvSpPr>
          <p:cNvPr id="24" name="object 24"/>
          <p:cNvSpPr/>
          <p:nvPr/>
        </p:nvSpPr>
        <p:spPr>
          <a:xfrm>
            <a:off x="4943855" y="3891534"/>
            <a:ext cx="27940" cy="22225"/>
          </a:xfrm>
          <a:custGeom>
            <a:avLst/>
            <a:gdLst/>
            <a:ahLst/>
            <a:cxnLst/>
            <a:rect l="l" t="t" r="r" b="b"/>
            <a:pathLst>
              <a:path w="27939" h="22225">
                <a:moveTo>
                  <a:pt x="17526" y="0"/>
                </a:moveTo>
                <a:lnTo>
                  <a:pt x="10668" y="2286"/>
                </a:lnTo>
                <a:lnTo>
                  <a:pt x="4572" y="4571"/>
                </a:lnTo>
                <a:lnTo>
                  <a:pt x="0" y="9905"/>
                </a:lnTo>
                <a:lnTo>
                  <a:pt x="1524" y="15239"/>
                </a:lnTo>
                <a:lnTo>
                  <a:pt x="3810" y="19812"/>
                </a:lnTo>
                <a:lnTo>
                  <a:pt x="9906" y="22098"/>
                </a:lnTo>
                <a:lnTo>
                  <a:pt x="23622" y="17525"/>
                </a:lnTo>
                <a:lnTo>
                  <a:pt x="27432" y="12191"/>
                </a:lnTo>
                <a:lnTo>
                  <a:pt x="25908" y="6857"/>
                </a:lnTo>
                <a:lnTo>
                  <a:pt x="24384" y="2286"/>
                </a:lnTo>
                <a:lnTo>
                  <a:pt x="17526" y="0"/>
                </a:lnTo>
                <a:close/>
              </a:path>
            </a:pathLst>
          </a:custGeom>
          <a:solidFill>
            <a:srgbClr val="FF0101"/>
          </a:solidFill>
        </p:spPr>
        <p:txBody>
          <a:bodyPr wrap="square" lIns="0" tIns="0" rIns="0" bIns="0" rtlCol="0"/>
          <a:lstStyle/>
          <a:p/>
        </p:txBody>
      </p:sp>
      <p:sp>
        <p:nvSpPr>
          <p:cNvPr id="25" name="object 25"/>
          <p:cNvSpPr/>
          <p:nvPr/>
        </p:nvSpPr>
        <p:spPr>
          <a:xfrm>
            <a:off x="4340256" y="3913536"/>
            <a:ext cx="561022" cy="575500"/>
          </a:xfrm>
          <a:prstGeom prst="rect">
            <a:avLst/>
          </a:prstGeom>
          <a:blipFill>
            <a:blip r:embed="rId2" cstate="print"/>
            <a:stretch>
              <a:fillRect/>
            </a:stretch>
          </a:blipFill>
        </p:spPr>
        <p:txBody>
          <a:bodyPr wrap="square" lIns="0" tIns="0" rIns="0" bIns="0" rtlCol="0"/>
          <a:lstStyle/>
          <a:p/>
        </p:txBody>
      </p:sp>
      <p:sp>
        <p:nvSpPr>
          <p:cNvPr id="26" name="object 26"/>
          <p:cNvSpPr/>
          <p:nvPr/>
        </p:nvSpPr>
        <p:spPr>
          <a:xfrm>
            <a:off x="4943855" y="3891534"/>
            <a:ext cx="27940" cy="22225"/>
          </a:xfrm>
          <a:custGeom>
            <a:avLst/>
            <a:gdLst/>
            <a:ahLst/>
            <a:cxnLst/>
            <a:rect l="l" t="t" r="r" b="b"/>
            <a:pathLst>
              <a:path w="27939" h="22225">
                <a:moveTo>
                  <a:pt x="10668" y="2286"/>
                </a:moveTo>
                <a:lnTo>
                  <a:pt x="4572" y="4571"/>
                </a:lnTo>
                <a:lnTo>
                  <a:pt x="0" y="9905"/>
                </a:lnTo>
                <a:lnTo>
                  <a:pt x="1524" y="15239"/>
                </a:lnTo>
                <a:lnTo>
                  <a:pt x="3810" y="19812"/>
                </a:lnTo>
                <a:lnTo>
                  <a:pt x="9906" y="22098"/>
                </a:lnTo>
                <a:lnTo>
                  <a:pt x="16764" y="19812"/>
                </a:lnTo>
                <a:lnTo>
                  <a:pt x="23622" y="17525"/>
                </a:lnTo>
                <a:lnTo>
                  <a:pt x="27432" y="12191"/>
                </a:lnTo>
                <a:lnTo>
                  <a:pt x="25908" y="6857"/>
                </a:lnTo>
                <a:lnTo>
                  <a:pt x="24384" y="2286"/>
                </a:lnTo>
                <a:lnTo>
                  <a:pt x="17526" y="0"/>
                </a:lnTo>
                <a:lnTo>
                  <a:pt x="10668" y="2286"/>
                </a:lnTo>
                <a:close/>
              </a:path>
            </a:pathLst>
          </a:custGeom>
          <a:ln w="4762">
            <a:solidFill>
              <a:srgbClr val="FF0101"/>
            </a:solidFill>
          </a:ln>
        </p:spPr>
        <p:txBody>
          <a:bodyPr wrap="square" lIns="0" tIns="0" rIns="0" bIns="0" rtlCol="0"/>
          <a:lstStyle/>
          <a:p/>
        </p:txBody>
      </p:sp>
      <p:sp>
        <p:nvSpPr>
          <p:cNvPr id="27" name="object 27"/>
          <p:cNvSpPr/>
          <p:nvPr/>
        </p:nvSpPr>
        <p:spPr>
          <a:xfrm>
            <a:off x="4661915" y="3968496"/>
            <a:ext cx="24130" cy="20955"/>
          </a:xfrm>
          <a:custGeom>
            <a:avLst/>
            <a:gdLst/>
            <a:ahLst/>
            <a:cxnLst/>
            <a:rect l="l" t="t" r="r" b="b"/>
            <a:pathLst>
              <a:path w="24129" h="20954">
                <a:moveTo>
                  <a:pt x="6858" y="0"/>
                </a:moveTo>
                <a:lnTo>
                  <a:pt x="1524" y="3809"/>
                </a:lnTo>
                <a:lnTo>
                  <a:pt x="762" y="8381"/>
                </a:lnTo>
                <a:lnTo>
                  <a:pt x="0" y="13715"/>
                </a:lnTo>
                <a:lnTo>
                  <a:pt x="4572" y="19050"/>
                </a:lnTo>
                <a:lnTo>
                  <a:pt x="10668" y="19812"/>
                </a:lnTo>
                <a:lnTo>
                  <a:pt x="16001" y="20574"/>
                </a:lnTo>
                <a:lnTo>
                  <a:pt x="22098" y="16763"/>
                </a:lnTo>
                <a:lnTo>
                  <a:pt x="22860" y="12191"/>
                </a:lnTo>
                <a:lnTo>
                  <a:pt x="23622" y="6857"/>
                </a:lnTo>
                <a:lnTo>
                  <a:pt x="19050" y="1524"/>
                </a:lnTo>
                <a:lnTo>
                  <a:pt x="6858" y="0"/>
                </a:lnTo>
                <a:close/>
              </a:path>
            </a:pathLst>
          </a:custGeom>
          <a:solidFill>
            <a:srgbClr val="FF0101"/>
          </a:solidFill>
        </p:spPr>
        <p:txBody>
          <a:bodyPr wrap="square" lIns="0" tIns="0" rIns="0" bIns="0" rtlCol="0"/>
          <a:lstStyle/>
          <a:p/>
        </p:txBody>
      </p:sp>
      <p:sp>
        <p:nvSpPr>
          <p:cNvPr id="28" name="object 28"/>
          <p:cNvSpPr/>
          <p:nvPr/>
        </p:nvSpPr>
        <p:spPr>
          <a:xfrm>
            <a:off x="4661915" y="3968496"/>
            <a:ext cx="24130" cy="20955"/>
          </a:xfrm>
          <a:custGeom>
            <a:avLst/>
            <a:gdLst/>
            <a:ahLst/>
            <a:cxnLst/>
            <a:rect l="l" t="t" r="r" b="b"/>
            <a:pathLst>
              <a:path w="24129" h="20954">
                <a:moveTo>
                  <a:pt x="22860" y="12191"/>
                </a:moveTo>
                <a:lnTo>
                  <a:pt x="23622" y="6857"/>
                </a:lnTo>
                <a:lnTo>
                  <a:pt x="19050" y="1524"/>
                </a:lnTo>
                <a:lnTo>
                  <a:pt x="12954" y="762"/>
                </a:lnTo>
                <a:lnTo>
                  <a:pt x="6858" y="0"/>
                </a:lnTo>
                <a:lnTo>
                  <a:pt x="1524" y="3809"/>
                </a:lnTo>
                <a:lnTo>
                  <a:pt x="762" y="8381"/>
                </a:lnTo>
                <a:lnTo>
                  <a:pt x="0" y="13715"/>
                </a:lnTo>
                <a:lnTo>
                  <a:pt x="4572" y="19050"/>
                </a:lnTo>
                <a:lnTo>
                  <a:pt x="10668" y="19812"/>
                </a:lnTo>
                <a:lnTo>
                  <a:pt x="16001" y="20574"/>
                </a:lnTo>
                <a:lnTo>
                  <a:pt x="22098" y="16763"/>
                </a:lnTo>
                <a:lnTo>
                  <a:pt x="22860" y="12191"/>
                </a:lnTo>
                <a:close/>
              </a:path>
            </a:pathLst>
          </a:custGeom>
          <a:ln w="4762">
            <a:solidFill>
              <a:srgbClr val="FF0101"/>
            </a:solidFill>
          </a:ln>
        </p:spPr>
        <p:txBody>
          <a:bodyPr wrap="square" lIns="0" tIns="0" rIns="0" bIns="0" rtlCol="0"/>
          <a:lstStyle/>
          <a:p/>
        </p:txBody>
      </p:sp>
      <p:sp>
        <p:nvSpPr>
          <p:cNvPr id="29" name="object 29"/>
          <p:cNvSpPr/>
          <p:nvPr/>
        </p:nvSpPr>
        <p:spPr>
          <a:xfrm>
            <a:off x="4773929" y="3824478"/>
            <a:ext cx="24130" cy="20955"/>
          </a:xfrm>
          <a:custGeom>
            <a:avLst/>
            <a:gdLst/>
            <a:ahLst/>
            <a:cxnLst/>
            <a:rect l="l" t="t" r="r" b="b"/>
            <a:pathLst>
              <a:path w="24129" h="20954">
                <a:moveTo>
                  <a:pt x="6858" y="0"/>
                </a:moveTo>
                <a:lnTo>
                  <a:pt x="1524" y="3810"/>
                </a:lnTo>
                <a:lnTo>
                  <a:pt x="0" y="14477"/>
                </a:lnTo>
                <a:lnTo>
                  <a:pt x="3810" y="19050"/>
                </a:lnTo>
                <a:lnTo>
                  <a:pt x="16002" y="20574"/>
                </a:lnTo>
                <a:lnTo>
                  <a:pt x="22098" y="17525"/>
                </a:lnTo>
                <a:lnTo>
                  <a:pt x="23622" y="6858"/>
                </a:lnTo>
                <a:lnTo>
                  <a:pt x="19050" y="2286"/>
                </a:lnTo>
                <a:lnTo>
                  <a:pt x="12954" y="1524"/>
                </a:lnTo>
                <a:lnTo>
                  <a:pt x="6858" y="0"/>
                </a:lnTo>
                <a:close/>
              </a:path>
            </a:pathLst>
          </a:custGeom>
          <a:solidFill>
            <a:srgbClr val="FF0101"/>
          </a:solidFill>
        </p:spPr>
        <p:txBody>
          <a:bodyPr wrap="square" lIns="0" tIns="0" rIns="0" bIns="0" rtlCol="0"/>
          <a:lstStyle/>
          <a:p/>
        </p:txBody>
      </p:sp>
      <p:sp>
        <p:nvSpPr>
          <p:cNvPr id="30" name="object 30"/>
          <p:cNvSpPr/>
          <p:nvPr/>
        </p:nvSpPr>
        <p:spPr>
          <a:xfrm>
            <a:off x="4773929" y="3824478"/>
            <a:ext cx="24130" cy="20955"/>
          </a:xfrm>
          <a:custGeom>
            <a:avLst/>
            <a:gdLst/>
            <a:ahLst/>
            <a:cxnLst/>
            <a:rect l="l" t="t" r="r" b="b"/>
            <a:pathLst>
              <a:path w="24129" h="20954">
                <a:moveTo>
                  <a:pt x="22860" y="12192"/>
                </a:moveTo>
                <a:lnTo>
                  <a:pt x="23622" y="6858"/>
                </a:lnTo>
                <a:lnTo>
                  <a:pt x="19050" y="2286"/>
                </a:lnTo>
                <a:lnTo>
                  <a:pt x="12954" y="1524"/>
                </a:lnTo>
                <a:lnTo>
                  <a:pt x="6858" y="0"/>
                </a:lnTo>
                <a:lnTo>
                  <a:pt x="1524" y="3810"/>
                </a:lnTo>
                <a:lnTo>
                  <a:pt x="762" y="9144"/>
                </a:lnTo>
                <a:lnTo>
                  <a:pt x="0" y="14477"/>
                </a:lnTo>
                <a:lnTo>
                  <a:pt x="3810" y="19050"/>
                </a:lnTo>
                <a:lnTo>
                  <a:pt x="9906" y="19812"/>
                </a:lnTo>
                <a:lnTo>
                  <a:pt x="16002" y="20574"/>
                </a:lnTo>
                <a:lnTo>
                  <a:pt x="22098" y="17525"/>
                </a:lnTo>
                <a:lnTo>
                  <a:pt x="22860" y="12192"/>
                </a:lnTo>
                <a:close/>
              </a:path>
            </a:pathLst>
          </a:custGeom>
          <a:ln w="4762">
            <a:solidFill>
              <a:srgbClr val="FF0101"/>
            </a:solidFill>
          </a:ln>
        </p:spPr>
        <p:txBody>
          <a:bodyPr wrap="square" lIns="0" tIns="0" rIns="0" bIns="0" rtlCol="0"/>
          <a:lstStyle/>
          <a:p/>
        </p:txBody>
      </p:sp>
      <p:sp>
        <p:nvSpPr>
          <p:cNvPr id="31" name="object 31"/>
          <p:cNvSpPr/>
          <p:nvPr/>
        </p:nvSpPr>
        <p:spPr>
          <a:xfrm>
            <a:off x="4997196" y="4203191"/>
            <a:ext cx="27940" cy="24765"/>
          </a:xfrm>
          <a:custGeom>
            <a:avLst/>
            <a:gdLst/>
            <a:ahLst/>
            <a:cxnLst/>
            <a:rect l="l" t="t" r="r" b="b"/>
            <a:pathLst>
              <a:path w="27939" h="24764">
                <a:moveTo>
                  <a:pt x="8381" y="0"/>
                </a:moveTo>
                <a:lnTo>
                  <a:pt x="2286" y="4572"/>
                </a:lnTo>
                <a:lnTo>
                  <a:pt x="1524" y="10668"/>
                </a:lnTo>
                <a:lnTo>
                  <a:pt x="0" y="16763"/>
                </a:lnTo>
                <a:lnTo>
                  <a:pt x="5333" y="22098"/>
                </a:lnTo>
                <a:lnTo>
                  <a:pt x="12191" y="22860"/>
                </a:lnTo>
                <a:lnTo>
                  <a:pt x="19050" y="24384"/>
                </a:lnTo>
                <a:lnTo>
                  <a:pt x="25145" y="19812"/>
                </a:lnTo>
                <a:lnTo>
                  <a:pt x="26669" y="13716"/>
                </a:lnTo>
                <a:lnTo>
                  <a:pt x="27431" y="7620"/>
                </a:lnTo>
                <a:lnTo>
                  <a:pt x="22098" y="2286"/>
                </a:lnTo>
                <a:lnTo>
                  <a:pt x="15239" y="762"/>
                </a:lnTo>
                <a:lnTo>
                  <a:pt x="8381" y="0"/>
                </a:lnTo>
                <a:close/>
              </a:path>
            </a:pathLst>
          </a:custGeom>
          <a:solidFill>
            <a:srgbClr val="FF0101"/>
          </a:solidFill>
        </p:spPr>
        <p:txBody>
          <a:bodyPr wrap="square" lIns="0" tIns="0" rIns="0" bIns="0" rtlCol="0"/>
          <a:lstStyle/>
          <a:p/>
        </p:txBody>
      </p:sp>
      <p:sp>
        <p:nvSpPr>
          <p:cNvPr id="32" name="object 32"/>
          <p:cNvSpPr/>
          <p:nvPr/>
        </p:nvSpPr>
        <p:spPr>
          <a:xfrm>
            <a:off x="4997196" y="4203191"/>
            <a:ext cx="27940" cy="24765"/>
          </a:xfrm>
          <a:custGeom>
            <a:avLst/>
            <a:gdLst/>
            <a:ahLst/>
            <a:cxnLst/>
            <a:rect l="l" t="t" r="r" b="b"/>
            <a:pathLst>
              <a:path w="27939" h="24764">
                <a:moveTo>
                  <a:pt x="26669" y="13716"/>
                </a:moveTo>
                <a:lnTo>
                  <a:pt x="27431" y="7620"/>
                </a:lnTo>
                <a:lnTo>
                  <a:pt x="22098" y="2286"/>
                </a:lnTo>
                <a:lnTo>
                  <a:pt x="15239" y="762"/>
                </a:lnTo>
                <a:lnTo>
                  <a:pt x="8381" y="0"/>
                </a:lnTo>
                <a:lnTo>
                  <a:pt x="2286" y="4572"/>
                </a:lnTo>
                <a:lnTo>
                  <a:pt x="1524" y="10668"/>
                </a:lnTo>
                <a:lnTo>
                  <a:pt x="0" y="16763"/>
                </a:lnTo>
                <a:lnTo>
                  <a:pt x="5333" y="22098"/>
                </a:lnTo>
                <a:lnTo>
                  <a:pt x="12191" y="22860"/>
                </a:lnTo>
                <a:lnTo>
                  <a:pt x="19050" y="24384"/>
                </a:lnTo>
                <a:lnTo>
                  <a:pt x="25145" y="19812"/>
                </a:lnTo>
                <a:lnTo>
                  <a:pt x="26669" y="13716"/>
                </a:lnTo>
                <a:close/>
              </a:path>
            </a:pathLst>
          </a:custGeom>
          <a:ln w="4762">
            <a:solidFill>
              <a:srgbClr val="FF0101"/>
            </a:solidFill>
          </a:ln>
        </p:spPr>
        <p:txBody>
          <a:bodyPr wrap="square" lIns="0" tIns="0" rIns="0" bIns="0" rtlCol="0"/>
          <a:lstStyle/>
          <a:p/>
        </p:txBody>
      </p:sp>
      <p:sp>
        <p:nvSpPr>
          <p:cNvPr id="33" name="object 33"/>
          <p:cNvSpPr/>
          <p:nvPr/>
        </p:nvSpPr>
        <p:spPr>
          <a:xfrm>
            <a:off x="5072634" y="4034790"/>
            <a:ext cx="24130" cy="21590"/>
          </a:xfrm>
          <a:custGeom>
            <a:avLst/>
            <a:gdLst/>
            <a:ahLst/>
            <a:cxnLst/>
            <a:rect l="l" t="t" r="r" b="b"/>
            <a:pathLst>
              <a:path w="24129" h="21589">
                <a:moveTo>
                  <a:pt x="7619" y="0"/>
                </a:moveTo>
                <a:lnTo>
                  <a:pt x="1524" y="3810"/>
                </a:lnTo>
                <a:lnTo>
                  <a:pt x="0" y="14477"/>
                </a:lnTo>
                <a:lnTo>
                  <a:pt x="4571" y="19050"/>
                </a:lnTo>
                <a:lnTo>
                  <a:pt x="10667" y="19812"/>
                </a:lnTo>
                <a:lnTo>
                  <a:pt x="16763" y="21336"/>
                </a:lnTo>
                <a:lnTo>
                  <a:pt x="22098" y="17525"/>
                </a:lnTo>
                <a:lnTo>
                  <a:pt x="23621" y="6858"/>
                </a:lnTo>
                <a:lnTo>
                  <a:pt x="19812" y="2286"/>
                </a:lnTo>
                <a:lnTo>
                  <a:pt x="13715" y="1524"/>
                </a:lnTo>
                <a:lnTo>
                  <a:pt x="7619" y="0"/>
                </a:lnTo>
                <a:close/>
              </a:path>
            </a:pathLst>
          </a:custGeom>
          <a:solidFill>
            <a:srgbClr val="FF0101"/>
          </a:solidFill>
        </p:spPr>
        <p:txBody>
          <a:bodyPr wrap="square" lIns="0" tIns="0" rIns="0" bIns="0" rtlCol="0"/>
          <a:lstStyle/>
          <a:p/>
        </p:txBody>
      </p:sp>
      <p:sp>
        <p:nvSpPr>
          <p:cNvPr id="34" name="object 34"/>
          <p:cNvSpPr/>
          <p:nvPr/>
        </p:nvSpPr>
        <p:spPr>
          <a:xfrm>
            <a:off x="5072634" y="4034790"/>
            <a:ext cx="24130" cy="21590"/>
          </a:xfrm>
          <a:custGeom>
            <a:avLst/>
            <a:gdLst/>
            <a:ahLst/>
            <a:cxnLst/>
            <a:rect l="l" t="t" r="r" b="b"/>
            <a:pathLst>
              <a:path w="24129" h="21589">
                <a:moveTo>
                  <a:pt x="22860" y="12192"/>
                </a:moveTo>
                <a:lnTo>
                  <a:pt x="23621" y="6858"/>
                </a:lnTo>
                <a:lnTo>
                  <a:pt x="19812" y="2286"/>
                </a:lnTo>
                <a:lnTo>
                  <a:pt x="13715" y="1524"/>
                </a:lnTo>
                <a:lnTo>
                  <a:pt x="7619" y="0"/>
                </a:lnTo>
                <a:lnTo>
                  <a:pt x="1524" y="3810"/>
                </a:lnTo>
                <a:lnTo>
                  <a:pt x="762" y="9144"/>
                </a:lnTo>
                <a:lnTo>
                  <a:pt x="0" y="14477"/>
                </a:lnTo>
                <a:lnTo>
                  <a:pt x="4571" y="19050"/>
                </a:lnTo>
                <a:lnTo>
                  <a:pt x="10667" y="19812"/>
                </a:lnTo>
                <a:lnTo>
                  <a:pt x="16763" y="21336"/>
                </a:lnTo>
                <a:lnTo>
                  <a:pt x="22098" y="17525"/>
                </a:lnTo>
                <a:lnTo>
                  <a:pt x="22860" y="12192"/>
                </a:lnTo>
                <a:close/>
              </a:path>
            </a:pathLst>
          </a:custGeom>
          <a:ln w="4762">
            <a:solidFill>
              <a:srgbClr val="FF0101"/>
            </a:solidFill>
          </a:ln>
        </p:spPr>
        <p:txBody>
          <a:bodyPr wrap="square" lIns="0" tIns="0" rIns="0" bIns="0" rtlCol="0"/>
          <a:lstStyle/>
          <a:p/>
        </p:txBody>
      </p:sp>
      <p:sp>
        <p:nvSpPr>
          <p:cNvPr id="35" name="object 35"/>
          <p:cNvSpPr/>
          <p:nvPr/>
        </p:nvSpPr>
        <p:spPr>
          <a:xfrm>
            <a:off x="4476750" y="3815334"/>
            <a:ext cx="26670" cy="20955"/>
          </a:xfrm>
          <a:custGeom>
            <a:avLst/>
            <a:gdLst/>
            <a:ahLst/>
            <a:cxnLst/>
            <a:rect l="l" t="t" r="r" b="b"/>
            <a:pathLst>
              <a:path w="26670" h="20954">
                <a:moveTo>
                  <a:pt x="7620" y="0"/>
                </a:moveTo>
                <a:lnTo>
                  <a:pt x="1524" y="3048"/>
                </a:lnTo>
                <a:lnTo>
                  <a:pt x="0" y="13715"/>
                </a:lnTo>
                <a:lnTo>
                  <a:pt x="5334" y="19050"/>
                </a:lnTo>
                <a:lnTo>
                  <a:pt x="19050" y="20574"/>
                </a:lnTo>
                <a:lnTo>
                  <a:pt x="25146" y="17525"/>
                </a:lnTo>
                <a:lnTo>
                  <a:pt x="26670" y="6857"/>
                </a:lnTo>
                <a:lnTo>
                  <a:pt x="22098" y="1524"/>
                </a:lnTo>
                <a:lnTo>
                  <a:pt x="14477" y="762"/>
                </a:lnTo>
                <a:lnTo>
                  <a:pt x="7620" y="0"/>
                </a:lnTo>
                <a:close/>
              </a:path>
            </a:pathLst>
          </a:custGeom>
          <a:solidFill>
            <a:srgbClr val="FF0101"/>
          </a:solidFill>
        </p:spPr>
        <p:txBody>
          <a:bodyPr wrap="square" lIns="0" tIns="0" rIns="0" bIns="0" rtlCol="0"/>
          <a:lstStyle/>
          <a:p/>
        </p:txBody>
      </p:sp>
      <p:sp>
        <p:nvSpPr>
          <p:cNvPr id="36" name="object 36"/>
          <p:cNvSpPr/>
          <p:nvPr/>
        </p:nvSpPr>
        <p:spPr>
          <a:xfrm>
            <a:off x="4476750" y="3815334"/>
            <a:ext cx="26670" cy="20955"/>
          </a:xfrm>
          <a:custGeom>
            <a:avLst/>
            <a:gdLst/>
            <a:ahLst/>
            <a:cxnLst/>
            <a:rect l="l" t="t" r="r" b="b"/>
            <a:pathLst>
              <a:path w="26670" h="20954">
                <a:moveTo>
                  <a:pt x="25908" y="12191"/>
                </a:moveTo>
                <a:lnTo>
                  <a:pt x="26670" y="6857"/>
                </a:lnTo>
                <a:lnTo>
                  <a:pt x="22098" y="1524"/>
                </a:lnTo>
                <a:lnTo>
                  <a:pt x="14477" y="762"/>
                </a:lnTo>
                <a:lnTo>
                  <a:pt x="7620" y="0"/>
                </a:lnTo>
                <a:lnTo>
                  <a:pt x="1524" y="3048"/>
                </a:lnTo>
                <a:lnTo>
                  <a:pt x="762" y="8381"/>
                </a:lnTo>
                <a:lnTo>
                  <a:pt x="0" y="13715"/>
                </a:lnTo>
                <a:lnTo>
                  <a:pt x="5334" y="19050"/>
                </a:lnTo>
                <a:lnTo>
                  <a:pt x="12191" y="19812"/>
                </a:lnTo>
                <a:lnTo>
                  <a:pt x="19050" y="20574"/>
                </a:lnTo>
                <a:lnTo>
                  <a:pt x="25146" y="17525"/>
                </a:lnTo>
                <a:lnTo>
                  <a:pt x="25908" y="12191"/>
                </a:lnTo>
                <a:close/>
              </a:path>
            </a:pathLst>
          </a:custGeom>
          <a:ln w="4762">
            <a:solidFill>
              <a:srgbClr val="FF0101"/>
            </a:solidFill>
          </a:ln>
        </p:spPr>
        <p:txBody>
          <a:bodyPr wrap="square" lIns="0" tIns="0" rIns="0" bIns="0" rtlCol="0"/>
          <a:lstStyle/>
          <a:p/>
        </p:txBody>
      </p:sp>
      <p:sp>
        <p:nvSpPr>
          <p:cNvPr id="37" name="object 37"/>
          <p:cNvSpPr/>
          <p:nvPr/>
        </p:nvSpPr>
        <p:spPr>
          <a:xfrm>
            <a:off x="4935473" y="3916679"/>
            <a:ext cx="24130" cy="20955"/>
          </a:xfrm>
          <a:custGeom>
            <a:avLst/>
            <a:gdLst/>
            <a:ahLst/>
            <a:cxnLst/>
            <a:rect l="l" t="t" r="r" b="b"/>
            <a:pathLst>
              <a:path w="24129" h="20954">
                <a:moveTo>
                  <a:pt x="7620" y="0"/>
                </a:moveTo>
                <a:lnTo>
                  <a:pt x="1524" y="3810"/>
                </a:lnTo>
                <a:lnTo>
                  <a:pt x="0" y="14478"/>
                </a:lnTo>
                <a:lnTo>
                  <a:pt x="4572" y="19050"/>
                </a:lnTo>
                <a:lnTo>
                  <a:pt x="16763" y="20574"/>
                </a:lnTo>
                <a:lnTo>
                  <a:pt x="22098" y="17525"/>
                </a:lnTo>
                <a:lnTo>
                  <a:pt x="23622" y="6858"/>
                </a:lnTo>
                <a:lnTo>
                  <a:pt x="19050" y="2286"/>
                </a:lnTo>
                <a:lnTo>
                  <a:pt x="12953" y="762"/>
                </a:lnTo>
                <a:lnTo>
                  <a:pt x="7620" y="0"/>
                </a:lnTo>
                <a:close/>
              </a:path>
            </a:pathLst>
          </a:custGeom>
          <a:solidFill>
            <a:srgbClr val="FF0101"/>
          </a:solidFill>
        </p:spPr>
        <p:txBody>
          <a:bodyPr wrap="square" lIns="0" tIns="0" rIns="0" bIns="0" rtlCol="0"/>
          <a:lstStyle/>
          <a:p/>
        </p:txBody>
      </p:sp>
      <p:sp>
        <p:nvSpPr>
          <p:cNvPr id="38" name="object 38"/>
          <p:cNvSpPr/>
          <p:nvPr/>
        </p:nvSpPr>
        <p:spPr>
          <a:xfrm>
            <a:off x="4935473" y="3916679"/>
            <a:ext cx="24130" cy="20955"/>
          </a:xfrm>
          <a:custGeom>
            <a:avLst/>
            <a:gdLst/>
            <a:ahLst/>
            <a:cxnLst/>
            <a:rect l="l" t="t" r="r" b="b"/>
            <a:pathLst>
              <a:path w="24129" h="20954">
                <a:moveTo>
                  <a:pt x="22860" y="12192"/>
                </a:moveTo>
                <a:lnTo>
                  <a:pt x="23622" y="6858"/>
                </a:lnTo>
                <a:lnTo>
                  <a:pt x="19050" y="2286"/>
                </a:lnTo>
                <a:lnTo>
                  <a:pt x="12953" y="762"/>
                </a:lnTo>
                <a:lnTo>
                  <a:pt x="7620" y="0"/>
                </a:lnTo>
                <a:lnTo>
                  <a:pt x="1524" y="3810"/>
                </a:lnTo>
                <a:lnTo>
                  <a:pt x="762" y="9144"/>
                </a:lnTo>
                <a:lnTo>
                  <a:pt x="0" y="14478"/>
                </a:lnTo>
                <a:lnTo>
                  <a:pt x="4572" y="19050"/>
                </a:lnTo>
                <a:lnTo>
                  <a:pt x="10667" y="19812"/>
                </a:lnTo>
                <a:lnTo>
                  <a:pt x="16763" y="20574"/>
                </a:lnTo>
                <a:lnTo>
                  <a:pt x="22098" y="17525"/>
                </a:lnTo>
                <a:lnTo>
                  <a:pt x="22860" y="12192"/>
                </a:lnTo>
                <a:close/>
              </a:path>
            </a:pathLst>
          </a:custGeom>
          <a:ln w="4762">
            <a:solidFill>
              <a:srgbClr val="FF0101"/>
            </a:solidFill>
          </a:ln>
        </p:spPr>
        <p:txBody>
          <a:bodyPr wrap="square" lIns="0" tIns="0" rIns="0" bIns="0" rtlCol="0"/>
          <a:lstStyle/>
          <a:p/>
        </p:txBody>
      </p:sp>
      <p:sp>
        <p:nvSpPr>
          <p:cNvPr id="39" name="object 39"/>
          <p:cNvSpPr/>
          <p:nvPr/>
        </p:nvSpPr>
        <p:spPr>
          <a:xfrm>
            <a:off x="4956047" y="4327397"/>
            <a:ext cx="24130" cy="24130"/>
          </a:xfrm>
          <a:custGeom>
            <a:avLst/>
            <a:gdLst/>
            <a:ahLst/>
            <a:cxnLst/>
            <a:rect l="l" t="t" r="r" b="b"/>
            <a:pathLst>
              <a:path w="24129" h="24129">
                <a:moveTo>
                  <a:pt x="7619" y="0"/>
                </a:moveTo>
                <a:lnTo>
                  <a:pt x="1524" y="3810"/>
                </a:lnTo>
                <a:lnTo>
                  <a:pt x="0" y="16001"/>
                </a:lnTo>
                <a:lnTo>
                  <a:pt x="4572" y="22098"/>
                </a:lnTo>
                <a:lnTo>
                  <a:pt x="16763" y="23622"/>
                </a:lnTo>
                <a:lnTo>
                  <a:pt x="22098" y="19050"/>
                </a:lnTo>
                <a:lnTo>
                  <a:pt x="22860" y="13715"/>
                </a:lnTo>
                <a:lnTo>
                  <a:pt x="23622" y="7619"/>
                </a:lnTo>
                <a:lnTo>
                  <a:pt x="19812" y="1524"/>
                </a:lnTo>
                <a:lnTo>
                  <a:pt x="7619" y="0"/>
                </a:lnTo>
                <a:close/>
              </a:path>
            </a:pathLst>
          </a:custGeom>
          <a:solidFill>
            <a:srgbClr val="FF0101"/>
          </a:solidFill>
        </p:spPr>
        <p:txBody>
          <a:bodyPr wrap="square" lIns="0" tIns="0" rIns="0" bIns="0" rtlCol="0"/>
          <a:lstStyle/>
          <a:p/>
        </p:txBody>
      </p:sp>
      <p:sp>
        <p:nvSpPr>
          <p:cNvPr id="40" name="object 40"/>
          <p:cNvSpPr/>
          <p:nvPr/>
        </p:nvSpPr>
        <p:spPr>
          <a:xfrm>
            <a:off x="4956047" y="4327397"/>
            <a:ext cx="24130" cy="24130"/>
          </a:xfrm>
          <a:custGeom>
            <a:avLst/>
            <a:gdLst/>
            <a:ahLst/>
            <a:cxnLst/>
            <a:rect l="l" t="t" r="r" b="b"/>
            <a:pathLst>
              <a:path w="24129" h="24129">
                <a:moveTo>
                  <a:pt x="22860" y="13715"/>
                </a:moveTo>
                <a:lnTo>
                  <a:pt x="23622" y="7619"/>
                </a:lnTo>
                <a:lnTo>
                  <a:pt x="19812" y="1524"/>
                </a:lnTo>
                <a:lnTo>
                  <a:pt x="13715" y="762"/>
                </a:lnTo>
                <a:lnTo>
                  <a:pt x="7619" y="0"/>
                </a:lnTo>
                <a:lnTo>
                  <a:pt x="1524" y="3810"/>
                </a:lnTo>
                <a:lnTo>
                  <a:pt x="762" y="9905"/>
                </a:lnTo>
                <a:lnTo>
                  <a:pt x="0" y="16001"/>
                </a:lnTo>
                <a:lnTo>
                  <a:pt x="4572" y="22098"/>
                </a:lnTo>
                <a:lnTo>
                  <a:pt x="10667" y="22860"/>
                </a:lnTo>
                <a:lnTo>
                  <a:pt x="16763" y="23622"/>
                </a:lnTo>
                <a:lnTo>
                  <a:pt x="22098" y="19050"/>
                </a:lnTo>
                <a:lnTo>
                  <a:pt x="22860" y="13715"/>
                </a:lnTo>
                <a:close/>
              </a:path>
            </a:pathLst>
          </a:custGeom>
          <a:ln w="4762">
            <a:solidFill>
              <a:srgbClr val="FF0101"/>
            </a:solidFill>
          </a:ln>
        </p:spPr>
        <p:txBody>
          <a:bodyPr wrap="square" lIns="0" tIns="0" rIns="0" bIns="0" rtlCol="0"/>
          <a:lstStyle/>
          <a:p/>
        </p:txBody>
      </p:sp>
      <p:sp>
        <p:nvSpPr>
          <p:cNvPr id="41" name="object 41"/>
          <p:cNvSpPr/>
          <p:nvPr/>
        </p:nvSpPr>
        <p:spPr>
          <a:xfrm>
            <a:off x="4831079" y="4505705"/>
            <a:ext cx="24130" cy="20955"/>
          </a:xfrm>
          <a:custGeom>
            <a:avLst/>
            <a:gdLst/>
            <a:ahLst/>
            <a:cxnLst/>
            <a:rect l="l" t="t" r="r" b="b"/>
            <a:pathLst>
              <a:path w="24129" h="20954">
                <a:moveTo>
                  <a:pt x="16002" y="0"/>
                </a:moveTo>
                <a:lnTo>
                  <a:pt x="9906" y="762"/>
                </a:lnTo>
                <a:lnTo>
                  <a:pt x="3810" y="2286"/>
                </a:lnTo>
                <a:lnTo>
                  <a:pt x="0" y="7620"/>
                </a:lnTo>
                <a:lnTo>
                  <a:pt x="762" y="12192"/>
                </a:lnTo>
                <a:lnTo>
                  <a:pt x="1524" y="17526"/>
                </a:lnTo>
                <a:lnTo>
                  <a:pt x="7620" y="20574"/>
                </a:lnTo>
                <a:lnTo>
                  <a:pt x="12954" y="19812"/>
                </a:lnTo>
                <a:lnTo>
                  <a:pt x="19050" y="19050"/>
                </a:lnTo>
                <a:lnTo>
                  <a:pt x="23622" y="13716"/>
                </a:lnTo>
                <a:lnTo>
                  <a:pt x="22860" y="8382"/>
                </a:lnTo>
                <a:lnTo>
                  <a:pt x="21336" y="3048"/>
                </a:lnTo>
                <a:lnTo>
                  <a:pt x="16002" y="0"/>
                </a:lnTo>
                <a:close/>
              </a:path>
            </a:pathLst>
          </a:custGeom>
          <a:solidFill>
            <a:srgbClr val="FF0101"/>
          </a:solidFill>
        </p:spPr>
        <p:txBody>
          <a:bodyPr wrap="square" lIns="0" tIns="0" rIns="0" bIns="0" rtlCol="0"/>
          <a:lstStyle/>
          <a:p/>
        </p:txBody>
      </p:sp>
      <p:sp>
        <p:nvSpPr>
          <p:cNvPr id="42" name="object 42"/>
          <p:cNvSpPr/>
          <p:nvPr/>
        </p:nvSpPr>
        <p:spPr>
          <a:xfrm>
            <a:off x="4831079" y="4505705"/>
            <a:ext cx="24130" cy="20955"/>
          </a:xfrm>
          <a:custGeom>
            <a:avLst/>
            <a:gdLst/>
            <a:ahLst/>
            <a:cxnLst/>
            <a:rect l="l" t="t" r="r" b="b"/>
            <a:pathLst>
              <a:path w="24129" h="20954">
                <a:moveTo>
                  <a:pt x="22860" y="8382"/>
                </a:moveTo>
                <a:lnTo>
                  <a:pt x="21336" y="3048"/>
                </a:lnTo>
                <a:lnTo>
                  <a:pt x="16002" y="0"/>
                </a:lnTo>
                <a:lnTo>
                  <a:pt x="9906" y="762"/>
                </a:lnTo>
                <a:lnTo>
                  <a:pt x="3810" y="2286"/>
                </a:lnTo>
                <a:lnTo>
                  <a:pt x="0" y="7620"/>
                </a:lnTo>
                <a:lnTo>
                  <a:pt x="762" y="12192"/>
                </a:lnTo>
                <a:lnTo>
                  <a:pt x="1524" y="17526"/>
                </a:lnTo>
                <a:lnTo>
                  <a:pt x="7620" y="20574"/>
                </a:lnTo>
                <a:lnTo>
                  <a:pt x="12954" y="19812"/>
                </a:lnTo>
                <a:lnTo>
                  <a:pt x="19050" y="19050"/>
                </a:lnTo>
                <a:lnTo>
                  <a:pt x="23622" y="13716"/>
                </a:lnTo>
                <a:lnTo>
                  <a:pt x="22860" y="8382"/>
                </a:lnTo>
                <a:close/>
              </a:path>
            </a:pathLst>
          </a:custGeom>
          <a:ln w="4762">
            <a:solidFill>
              <a:srgbClr val="FF0101"/>
            </a:solidFill>
          </a:ln>
        </p:spPr>
        <p:txBody>
          <a:bodyPr wrap="square" lIns="0" tIns="0" rIns="0" bIns="0" rtlCol="0"/>
          <a:lstStyle/>
          <a:p/>
        </p:txBody>
      </p:sp>
      <p:sp>
        <p:nvSpPr>
          <p:cNvPr id="43" name="object 43"/>
          <p:cNvSpPr/>
          <p:nvPr/>
        </p:nvSpPr>
        <p:spPr>
          <a:xfrm>
            <a:off x="4627626" y="3909059"/>
            <a:ext cx="24130" cy="20955"/>
          </a:xfrm>
          <a:custGeom>
            <a:avLst/>
            <a:gdLst/>
            <a:ahLst/>
            <a:cxnLst/>
            <a:rect l="l" t="t" r="r" b="b"/>
            <a:pathLst>
              <a:path w="24129" h="20954">
                <a:moveTo>
                  <a:pt x="16001" y="0"/>
                </a:moveTo>
                <a:lnTo>
                  <a:pt x="9906" y="762"/>
                </a:lnTo>
                <a:lnTo>
                  <a:pt x="3810" y="2286"/>
                </a:lnTo>
                <a:lnTo>
                  <a:pt x="0" y="6857"/>
                </a:lnTo>
                <a:lnTo>
                  <a:pt x="1524" y="17525"/>
                </a:lnTo>
                <a:lnTo>
                  <a:pt x="7620" y="20574"/>
                </a:lnTo>
                <a:lnTo>
                  <a:pt x="13715" y="19812"/>
                </a:lnTo>
                <a:lnTo>
                  <a:pt x="19812" y="18287"/>
                </a:lnTo>
                <a:lnTo>
                  <a:pt x="23622" y="13715"/>
                </a:lnTo>
                <a:lnTo>
                  <a:pt x="22098" y="3048"/>
                </a:lnTo>
                <a:lnTo>
                  <a:pt x="16001" y="0"/>
                </a:lnTo>
                <a:close/>
              </a:path>
            </a:pathLst>
          </a:custGeom>
          <a:solidFill>
            <a:srgbClr val="FF0101"/>
          </a:solidFill>
        </p:spPr>
        <p:txBody>
          <a:bodyPr wrap="square" lIns="0" tIns="0" rIns="0" bIns="0" rtlCol="0"/>
          <a:lstStyle/>
          <a:p/>
        </p:txBody>
      </p:sp>
      <p:sp>
        <p:nvSpPr>
          <p:cNvPr id="44" name="object 44"/>
          <p:cNvSpPr/>
          <p:nvPr/>
        </p:nvSpPr>
        <p:spPr>
          <a:xfrm>
            <a:off x="4627626" y="3909059"/>
            <a:ext cx="24130" cy="20955"/>
          </a:xfrm>
          <a:custGeom>
            <a:avLst/>
            <a:gdLst/>
            <a:ahLst/>
            <a:cxnLst/>
            <a:rect l="l" t="t" r="r" b="b"/>
            <a:pathLst>
              <a:path w="24129" h="20954">
                <a:moveTo>
                  <a:pt x="22860" y="8381"/>
                </a:moveTo>
                <a:lnTo>
                  <a:pt x="22098" y="3048"/>
                </a:lnTo>
                <a:lnTo>
                  <a:pt x="16001" y="0"/>
                </a:lnTo>
                <a:lnTo>
                  <a:pt x="9906" y="762"/>
                </a:lnTo>
                <a:lnTo>
                  <a:pt x="3810" y="2286"/>
                </a:lnTo>
                <a:lnTo>
                  <a:pt x="0" y="6857"/>
                </a:lnTo>
                <a:lnTo>
                  <a:pt x="762" y="12191"/>
                </a:lnTo>
                <a:lnTo>
                  <a:pt x="1524" y="17525"/>
                </a:lnTo>
                <a:lnTo>
                  <a:pt x="7620" y="20574"/>
                </a:lnTo>
                <a:lnTo>
                  <a:pt x="13715" y="19812"/>
                </a:lnTo>
                <a:lnTo>
                  <a:pt x="19812" y="18287"/>
                </a:lnTo>
                <a:lnTo>
                  <a:pt x="23622" y="13715"/>
                </a:lnTo>
                <a:lnTo>
                  <a:pt x="22860" y="8381"/>
                </a:lnTo>
                <a:close/>
              </a:path>
            </a:pathLst>
          </a:custGeom>
          <a:ln w="4762">
            <a:solidFill>
              <a:srgbClr val="FF0101"/>
            </a:solidFill>
          </a:ln>
        </p:spPr>
        <p:txBody>
          <a:bodyPr wrap="square" lIns="0" tIns="0" rIns="0" bIns="0" rtlCol="0"/>
          <a:lstStyle/>
          <a:p/>
        </p:txBody>
      </p:sp>
      <p:sp>
        <p:nvSpPr>
          <p:cNvPr id="45" name="object 45"/>
          <p:cNvSpPr/>
          <p:nvPr/>
        </p:nvSpPr>
        <p:spPr>
          <a:xfrm>
            <a:off x="4991100" y="4209288"/>
            <a:ext cx="26670" cy="21590"/>
          </a:xfrm>
          <a:custGeom>
            <a:avLst/>
            <a:gdLst/>
            <a:ahLst/>
            <a:cxnLst/>
            <a:rect l="l" t="t" r="r" b="b"/>
            <a:pathLst>
              <a:path w="26670" h="21589">
                <a:moveTo>
                  <a:pt x="18287" y="0"/>
                </a:moveTo>
                <a:lnTo>
                  <a:pt x="4572" y="3048"/>
                </a:lnTo>
                <a:lnTo>
                  <a:pt x="0" y="7620"/>
                </a:lnTo>
                <a:lnTo>
                  <a:pt x="762" y="12953"/>
                </a:lnTo>
                <a:lnTo>
                  <a:pt x="2286" y="18287"/>
                </a:lnTo>
                <a:lnTo>
                  <a:pt x="8382" y="21336"/>
                </a:lnTo>
                <a:lnTo>
                  <a:pt x="15239" y="19812"/>
                </a:lnTo>
                <a:lnTo>
                  <a:pt x="22098" y="19050"/>
                </a:lnTo>
                <a:lnTo>
                  <a:pt x="26670" y="13715"/>
                </a:lnTo>
                <a:lnTo>
                  <a:pt x="25146" y="3048"/>
                </a:lnTo>
                <a:lnTo>
                  <a:pt x="18287" y="0"/>
                </a:lnTo>
                <a:close/>
              </a:path>
            </a:pathLst>
          </a:custGeom>
          <a:solidFill>
            <a:srgbClr val="FF0101"/>
          </a:solidFill>
        </p:spPr>
        <p:txBody>
          <a:bodyPr wrap="square" lIns="0" tIns="0" rIns="0" bIns="0" rtlCol="0"/>
          <a:lstStyle/>
          <a:p/>
        </p:txBody>
      </p:sp>
      <p:sp>
        <p:nvSpPr>
          <p:cNvPr id="46" name="object 46"/>
          <p:cNvSpPr/>
          <p:nvPr/>
        </p:nvSpPr>
        <p:spPr>
          <a:xfrm>
            <a:off x="4991100" y="4209288"/>
            <a:ext cx="26670" cy="21590"/>
          </a:xfrm>
          <a:custGeom>
            <a:avLst/>
            <a:gdLst/>
            <a:ahLst/>
            <a:cxnLst/>
            <a:rect l="l" t="t" r="r" b="b"/>
            <a:pathLst>
              <a:path w="26670" h="21589">
                <a:moveTo>
                  <a:pt x="25908" y="8382"/>
                </a:moveTo>
                <a:lnTo>
                  <a:pt x="25146" y="3048"/>
                </a:lnTo>
                <a:lnTo>
                  <a:pt x="18287" y="0"/>
                </a:lnTo>
                <a:lnTo>
                  <a:pt x="11429" y="1524"/>
                </a:lnTo>
                <a:lnTo>
                  <a:pt x="4572" y="3048"/>
                </a:lnTo>
                <a:lnTo>
                  <a:pt x="0" y="7620"/>
                </a:lnTo>
                <a:lnTo>
                  <a:pt x="762" y="12953"/>
                </a:lnTo>
                <a:lnTo>
                  <a:pt x="2286" y="18287"/>
                </a:lnTo>
                <a:lnTo>
                  <a:pt x="8382" y="21336"/>
                </a:lnTo>
                <a:lnTo>
                  <a:pt x="15239" y="19812"/>
                </a:lnTo>
                <a:lnTo>
                  <a:pt x="22098" y="19050"/>
                </a:lnTo>
                <a:lnTo>
                  <a:pt x="26670" y="13715"/>
                </a:lnTo>
                <a:lnTo>
                  <a:pt x="25908" y="8382"/>
                </a:lnTo>
                <a:close/>
              </a:path>
            </a:pathLst>
          </a:custGeom>
          <a:ln w="4762">
            <a:solidFill>
              <a:srgbClr val="FF0101"/>
            </a:solidFill>
          </a:ln>
        </p:spPr>
        <p:txBody>
          <a:bodyPr wrap="square" lIns="0" tIns="0" rIns="0" bIns="0" rtlCol="0"/>
          <a:lstStyle/>
          <a:p/>
        </p:txBody>
      </p:sp>
      <p:sp>
        <p:nvSpPr>
          <p:cNvPr id="47" name="object 47"/>
          <p:cNvSpPr/>
          <p:nvPr/>
        </p:nvSpPr>
        <p:spPr>
          <a:xfrm>
            <a:off x="4991861" y="4031741"/>
            <a:ext cx="26670" cy="21590"/>
          </a:xfrm>
          <a:custGeom>
            <a:avLst/>
            <a:gdLst/>
            <a:ahLst/>
            <a:cxnLst/>
            <a:rect l="l" t="t" r="r" b="b"/>
            <a:pathLst>
              <a:path w="26670" h="21589">
                <a:moveTo>
                  <a:pt x="19050" y="0"/>
                </a:moveTo>
                <a:lnTo>
                  <a:pt x="11429" y="1524"/>
                </a:lnTo>
                <a:lnTo>
                  <a:pt x="4572" y="2286"/>
                </a:lnTo>
                <a:lnTo>
                  <a:pt x="0" y="7620"/>
                </a:lnTo>
                <a:lnTo>
                  <a:pt x="762" y="12954"/>
                </a:lnTo>
                <a:lnTo>
                  <a:pt x="2286" y="18287"/>
                </a:lnTo>
                <a:lnTo>
                  <a:pt x="8382" y="21336"/>
                </a:lnTo>
                <a:lnTo>
                  <a:pt x="22098" y="18287"/>
                </a:lnTo>
                <a:lnTo>
                  <a:pt x="26670" y="13716"/>
                </a:lnTo>
                <a:lnTo>
                  <a:pt x="25146" y="3048"/>
                </a:lnTo>
                <a:lnTo>
                  <a:pt x="19050" y="0"/>
                </a:lnTo>
                <a:close/>
              </a:path>
            </a:pathLst>
          </a:custGeom>
          <a:solidFill>
            <a:srgbClr val="FF0101"/>
          </a:solidFill>
        </p:spPr>
        <p:txBody>
          <a:bodyPr wrap="square" lIns="0" tIns="0" rIns="0" bIns="0" rtlCol="0"/>
          <a:lstStyle/>
          <a:p/>
        </p:txBody>
      </p:sp>
      <p:sp>
        <p:nvSpPr>
          <p:cNvPr id="48" name="object 48"/>
          <p:cNvSpPr/>
          <p:nvPr/>
        </p:nvSpPr>
        <p:spPr>
          <a:xfrm>
            <a:off x="4991861" y="4031741"/>
            <a:ext cx="26670" cy="21590"/>
          </a:xfrm>
          <a:custGeom>
            <a:avLst/>
            <a:gdLst/>
            <a:ahLst/>
            <a:cxnLst/>
            <a:rect l="l" t="t" r="r" b="b"/>
            <a:pathLst>
              <a:path w="26670" h="21589">
                <a:moveTo>
                  <a:pt x="25908" y="8382"/>
                </a:moveTo>
                <a:lnTo>
                  <a:pt x="25146" y="3048"/>
                </a:lnTo>
                <a:lnTo>
                  <a:pt x="19050" y="0"/>
                </a:lnTo>
                <a:lnTo>
                  <a:pt x="11429" y="1524"/>
                </a:lnTo>
                <a:lnTo>
                  <a:pt x="4572" y="2286"/>
                </a:lnTo>
                <a:lnTo>
                  <a:pt x="0" y="7620"/>
                </a:lnTo>
                <a:lnTo>
                  <a:pt x="762" y="12954"/>
                </a:lnTo>
                <a:lnTo>
                  <a:pt x="2286" y="18287"/>
                </a:lnTo>
                <a:lnTo>
                  <a:pt x="8382" y="21336"/>
                </a:lnTo>
                <a:lnTo>
                  <a:pt x="15239" y="19812"/>
                </a:lnTo>
                <a:lnTo>
                  <a:pt x="22098" y="18287"/>
                </a:lnTo>
                <a:lnTo>
                  <a:pt x="26670" y="13716"/>
                </a:lnTo>
                <a:lnTo>
                  <a:pt x="25908" y="8382"/>
                </a:lnTo>
                <a:close/>
              </a:path>
            </a:pathLst>
          </a:custGeom>
          <a:ln w="4762">
            <a:solidFill>
              <a:srgbClr val="FF0101"/>
            </a:solidFill>
          </a:ln>
        </p:spPr>
        <p:txBody>
          <a:bodyPr wrap="square" lIns="0" tIns="0" rIns="0" bIns="0" rtlCol="0"/>
          <a:lstStyle/>
          <a:p/>
        </p:txBody>
      </p:sp>
      <p:sp>
        <p:nvSpPr>
          <p:cNvPr id="49" name="object 49"/>
          <p:cNvSpPr/>
          <p:nvPr/>
        </p:nvSpPr>
        <p:spPr>
          <a:xfrm>
            <a:off x="4997958" y="4338065"/>
            <a:ext cx="27940" cy="21590"/>
          </a:xfrm>
          <a:custGeom>
            <a:avLst/>
            <a:gdLst/>
            <a:ahLst/>
            <a:cxnLst/>
            <a:rect l="l" t="t" r="r" b="b"/>
            <a:pathLst>
              <a:path w="27939" h="21589">
                <a:moveTo>
                  <a:pt x="19050" y="0"/>
                </a:moveTo>
                <a:lnTo>
                  <a:pt x="12191" y="1524"/>
                </a:lnTo>
                <a:lnTo>
                  <a:pt x="5333" y="2286"/>
                </a:lnTo>
                <a:lnTo>
                  <a:pt x="0" y="7620"/>
                </a:lnTo>
                <a:lnTo>
                  <a:pt x="1524" y="12954"/>
                </a:lnTo>
                <a:lnTo>
                  <a:pt x="2286" y="18287"/>
                </a:lnTo>
                <a:lnTo>
                  <a:pt x="8381" y="21336"/>
                </a:lnTo>
                <a:lnTo>
                  <a:pt x="15239" y="19812"/>
                </a:lnTo>
                <a:lnTo>
                  <a:pt x="22097" y="19050"/>
                </a:lnTo>
                <a:lnTo>
                  <a:pt x="27431" y="13716"/>
                </a:lnTo>
                <a:lnTo>
                  <a:pt x="25907" y="8382"/>
                </a:lnTo>
                <a:lnTo>
                  <a:pt x="25145" y="3048"/>
                </a:lnTo>
                <a:lnTo>
                  <a:pt x="19050" y="0"/>
                </a:lnTo>
                <a:close/>
              </a:path>
            </a:pathLst>
          </a:custGeom>
          <a:solidFill>
            <a:srgbClr val="FF0101"/>
          </a:solidFill>
        </p:spPr>
        <p:txBody>
          <a:bodyPr wrap="square" lIns="0" tIns="0" rIns="0" bIns="0" rtlCol="0"/>
          <a:lstStyle/>
          <a:p/>
        </p:txBody>
      </p:sp>
      <p:sp>
        <p:nvSpPr>
          <p:cNvPr id="50" name="object 50"/>
          <p:cNvSpPr/>
          <p:nvPr/>
        </p:nvSpPr>
        <p:spPr>
          <a:xfrm>
            <a:off x="4997958" y="4338065"/>
            <a:ext cx="27940" cy="21590"/>
          </a:xfrm>
          <a:custGeom>
            <a:avLst/>
            <a:gdLst/>
            <a:ahLst/>
            <a:cxnLst/>
            <a:rect l="l" t="t" r="r" b="b"/>
            <a:pathLst>
              <a:path w="27939" h="21589">
                <a:moveTo>
                  <a:pt x="25907" y="8382"/>
                </a:moveTo>
                <a:lnTo>
                  <a:pt x="25145" y="3048"/>
                </a:lnTo>
                <a:lnTo>
                  <a:pt x="19050" y="0"/>
                </a:lnTo>
                <a:lnTo>
                  <a:pt x="12191" y="1524"/>
                </a:lnTo>
                <a:lnTo>
                  <a:pt x="5333" y="2286"/>
                </a:lnTo>
                <a:lnTo>
                  <a:pt x="0" y="7620"/>
                </a:lnTo>
                <a:lnTo>
                  <a:pt x="1524" y="12954"/>
                </a:lnTo>
                <a:lnTo>
                  <a:pt x="2286" y="18287"/>
                </a:lnTo>
                <a:lnTo>
                  <a:pt x="8381" y="21336"/>
                </a:lnTo>
                <a:lnTo>
                  <a:pt x="15239" y="19812"/>
                </a:lnTo>
                <a:lnTo>
                  <a:pt x="22097" y="19050"/>
                </a:lnTo>
                <a:lnTo>
                  <a:pt x="27431" y="13716"/>
                </a:lnTo>
                <a:lnTo>
                  <a:pt x="25907" y="8382"/>
                </a:lnTo>
                <a:close/>
              </a:path>
            </a:pathLst>
          </a:custGeom>
          <a:ln w="4762">
            <a:solidFill>
              <a:srgbClr val="FF0101"/>
            </a:solidFill>
          </a:ln>
        </p:spPr>
        <p:txBody>
          <a:bodyPr wrap="square" lIns="0" tIns="0" rIns="0" bIns="0" rtlCol="0"/>
          <a:lstStyle/>
          <a:p/>
        </p:txBody>
      </p:sp>
      <p:sp>
        <p:nvSpPr>
          <p:cNvPr id="51" name="object 51"/>
          <p:cNvSpPr/>
          <p:nvPr/>
        </p:nvSpPr>
        <p:spPr>
          <a:xfrm>
            <a:off x="5422391" y="3184398"/>
            <a:ext cx="25400" cy="19050"/>
          </a:xfrm>
          <a:custGeom>
            <a:avLst/>
            <a:gdLst/>
            <a:ahLst/>
            <a:cxnLst/>
            <a:rect l="l" t="t" r="r" b="b"/>
            <a:pathLst>
              <a:path w="25400" h="19050">
                <a:moveTo>
                  <a:pt x="19050" y="0"/>
                </a:moveTo>
                <a:lnTo>
                  <a:pt x="5334" y="0"/>
                </a:lnTo>
                <a:lnTo>
                  <a:pt x="0" y="3809"/>
                </a:lnTo>
                <a:lnTo>
                  <a:pt x="0" y="14477"/>
                </a:lnTo>
                <a:lnTo>
                  <a:pt x="5334" y="19050"/>
                </a:lnTo>
                <a:lnTo>
                  <a:pt x="19050" y="19050"/>
                </a:lnTo>
                <a:lnTo>
                  <a:pt x="25146" y="14477"/>
                </a:lnTo>
                <a:lnTo>
                  <a:pt x="25146" y="3809"/>
                </a:lnTo>
                <a:lnTo>
                  <a:pt x="19050" y="0"/>
                </a:lnTo>
                <a:close/>
              </a:path>
            </a:pathLst>
          </a:custGeom>
          <a:solidFill>
            <a:srgbClr val="FF0101"/>
          </a:solidFill>
        </p:spPr>
        <p:txBody>
          <a:bodyPr wrap="square" lIns="0" tIns="0" rIns="0" bIns="0" rtlCol="0"/>
          <a:lstStyle/>
          <a:p/>
        </p:txBody>
      </p:sp>
      <p:sp>
        <p:nvSpPr>
          <p:cNvPr id="52" name="object 52"/>
          <p:cNvSpPr/>
          <p:nvPr/>
        </p:nvSpPr>
        <p:spPr>
          <a:xfrm>
            <a:off x="5422391" y="3184398"/>
            <a:ext cx="25400" cy="19050"/>
          </a:xfrm>
          <a:custGeom>
            <a:avLst/>
            <a:gdLst/>
            <a:ahLst/>
            <a:cxnLst/>
            <a:rect l="l" t="t" r="r" b="b"/>
            <a:pathLst>
              <a:path w="25400" h="19050">
                <a:moveTo>
                  <a:pt x="12192" y="0"/>
                </a:moveTo>
                <a:lnTo>
                  <a:pt x="5334" y="0"/>
                </a:lnTo>
                <a:lnTo>
                  <a:pt x="0" y="3809"/>
                </a:lnTo>
                <a:lnTo>
                  <a:pt x="0" y="9144"/>
                </a:lnTo>
                <a:lnTo>
                  <a:pt x="0" y="14477"/>
                </a:lnTo>
                <a:lnTo>
                  <a:pt x="5334" y="19050"/>
                </a:lnTo>
                <a:lnTo>
                  <a:pt x="12192" y="19050"/>
                </a:lnTo>
                <a:lnTo>
                  <a:pt x="19050" y="19050"/>
                </a:lnTo>
                <a:lnTo>
                  <a:pt x="25146" y="14477"/>
                </a:lnTo>
                <a:lnTo>
                  <a:pt x="25146" y="9144"/>
                </a:lnTo>
                <a:lnTo>
                  <a:pt x="25146" y="3809"/>
                </a:lnTo>
                <a:lnTo>
                  <a:pt x="19050" y="0"/>
                </a:lnTo>
                <a:lnTo>
                  <a:pt x="12192" y="0"/>
                </a:lnTo>
                <a:close/>
              </a:path>
            </a:pathLst>
          </a:custGeom>
          <a:ln w="4762">
            <a:solidFill>
              <a:srgbClr val="FF0101"/>
            </a:solidFill>
          </a:ln>
        </p:spPr>
        <p:txBody>
          <a:bodyPr wrap="square" lIns="0" tIns="0" rIns="0" bIns="0" rtlCol="0"/>
          <a:lstStyle/>
          <a:p/>
        </p:txBody>
      </p:sp>
      <p:sp>
        <p:nvSpPr>
          <p:cNvPr id="53" name="object 53"/>
          <p:cNvSpPr/>
          <p:nvPr/>
        </p:nvSpPr>
        <p:spPr>
          <a:xfrm>
            <a:off x="4870703" y="2969514"/>
            <a:ext cx="25400" cy="19050"/>
          </a:xfrm>
          <a:custGeom>
            <a:avLst/>
            <a:gdLst/>
            <a:ahLst/>
            <a:cxnLst/>
            <a:rect l="l" t="t" r="r" b="b"/>
            <a:pathLst>
              <a:path w="25400" h="19050">
                <a:moveTo>
                  <a:pt x="19812" y="0"/>
                </a:moveTo>
                <a:lnTo>
                  <a:pt x="5334" y="0"/>
                </a:lnTo>
                <a:lnTo>
                  <a:pt x="0" y="3809"/>
                </a:lnTo>
                <a:lnTo>
                  <a:pt x="0" y="14477"/>
                </a:lnTo>
                <a:lnTo>
                  <a:pt x="5334" y="19050"/>
                </a:lnTo>
                <a:lnTo>
                  <a:pt x="19812" y="19050"/>
                </a:lnTo>
                <a:lnTo>
                  <a:pt x="25146" y="14477"/>
                </a:lnTo>
                <a:lnTo>
                  <a:pt x="25146" y="3809"/>
                </a:lnTo>
                <a:lnTo>
                  <a:pt x="19812" y="0"/>
                </a:lnTo>
                <a:close/>
              </a:path>
            </a:pathLst>
          </a:custGeom>
          <a:solidFill>
            <a:srgbClr val="FF0101"/>
          </a:solidFill>
        </p:spPr>
        <p:txBody>
          <a:bodyPr wrap="square" lIns="0" tIns="0" rIns="0" bIns="0" rtlCol="0"/>
          <a:lstStyle/>
          <a:p/>
        </p:txBody>
      </p:sp>
      <p:sp>
        <p:nvSpPr>
          <p:cNvPr id="54" name="object 54"/>
          <p:cNvSpPr/>
          <p:nvPr/>
        </p:nvSpPr>
        <p:spPr>
          <a:xfrm>
            <a:off x="4870703" y="2969514"/>
            <a:ext cx="25400" cy="19050"/>
          </a:xfrm>
          <a:custGeom>
            <a:avLst/>
            <a:gdLst/>
            <a:ahLst/>
            <a:cxnLst/>
            <a:rect l="l" t="t" r="r" b="b"/>
            <a:pathLst>
              <a:path w="25400" h="19050">
                <a:moveTo>
                  <a:pt x="12192" y="0"/>
                </a:moveTo>
                <a:lnTo>
                  <a:pt x="5334" y="0"/>
                </a:lnTo>
                <a:lnTo>
                  <a:pt x="0" y="3809"/>
                </a:lnTo>
                <a:lnTo>
                  <a:pt x="0" y="9143"/>
                </a:lnTo>
                <a:lnTo>
                  <a:pt x="0" y="14477"/>
                </a:lnTo>
                <a:lnTo>
                  <a:pt x="5334" y="19050"/>
                </a:lnTo>
                <a:lnTo>
                  <a:pt x="12192" y="19050"/>
                </a:lnTo>
                <a:lnTo>
                  <a:pt x="19812" y="19050"/>
                </a:lnTo>
                <a:lnTo>
                  <a:pt x="25146" y="14477"/>
                </a:lnTo>
                <a:lnTo>
                  <a:pt x="25146" y="9143"/>
                </a:lnTo>
                <a:lnTo>
                  <a:pt x="25146" y="3809"/>
                </a:lnTo>
                <a:lnTo>
                  <a:pt x="19812" y="0"/>
                </a:lnTo>
                <a:lnTo>
                  <a:pt x="12192" y="0"/>
                </a:lnTo>
                <a:close/>
              </a:path>
            </a:pathLst>
          </a:custGeom>
          <a:ln w="4762">
            <a:solidFill>
              <a:srgbClr val="FF0101"/>
            </a:solidFill>
          </a:ln>
        </p:spPr>
        <p:txBody>
          <a:bodyPr wrap="square" lIns="0" tIns="0" rIns="0" bIns="0" rtlCol="0"/>
          <a:lstStyle/>
          <a:p/>
        </p:txBody>
      </p:sp>
      <p:sp>
        <p:nvSpPr>
          <p:cNvPr id="55" name="object 55"/>
          <p:cNvSpPr/>
          <p:nvPr/>
        </p:nvSpPr>
        <p:spPr>
          <a:xfrm>
            <a:off x="4684776" y="3471671"/>
            <a:ext cx="22225" cy="19050"/>
          </a:xfrm>
          <a:custGeom>
            <a:avLst/>
            <a:gdLst/>
            <a:ahLst/>
            <a:cxnLst/>
            <a:rect l="l" t="t" r="r" b="b"/>
            <a:pathLst>
              <a:path w="22225" h="19050">
                <a:moveTo>
                  <a:pt x="17525" y="0"/>
                </a:moveTo>
                <a:lnTo>
                  <a:pt x="4572" y="0"/>
                </a:lnTo>
                <a:lnTo>
                  <a:pt x="0" y="3809"/>
                </a:lnTo>
                <a:lnTo>
                  <a:pt x="0" y="14477"/>
                </a:lnTo>
                <a:lnTo>
                  <a:pt x="4572" y="19050"/>
                </a:lnTo>
                <a:lnTo>
                  <a:pt x="17525" y="19050"/>
                </a:lnTo>
                <a:lnTo>
                  <a:pt x="22098" y="14477"/>
                </a:lnTo>
                <a:lnTo>
                  <a:pt x="22098" y="3809"/>
                </a:lnTo>
                <a:lnTo>
                  <a:pt x="17525" y="0"/>
                </a:lnTo>
                <a:close/>
              </a:path>
            </a:pathLst>
          </a:custGeom>
          <a:solidFill>
            <a:srgbClr val="FF0101"/>
          </a:solidFill>
        </p:spPr>
        <p:txBody>
          <a:bodyPr wrap="square" lIns="0" tIns="0" rIns="0" bIns="0" rtlCol="0"/>
          <a:lstStyle/>
          <a:p/>
        </p:txBody>
      </p:sp>
      <p:sp>
        <p:nvSpPr>
          <p:cNvPr id="56" name="object 56"/>
          <p:cNvSpPr/>
          <p:nvPr/>
        </p:nvSpPr>
        <p:spPr>
          <a:xfrm>
            <a:off x="4684776" y="3471671"/>
            <a:ext cx="22225" cy="19050"/>
          </a:xfrm>
          <a:custGeom>
            <a:avLst/>
            <a:gdLst/>
            <a:ahLst/>
            <a:cxnLst/>
            <a:rect l="l" t="t" r="r" b="b"/>
            <a:pathLst>
              <a:path w="22225" h="19050">
                <a:moveTo>
                  <a:pt x="10668" y="0"/>
                </a:moveTo>
                <a:lnTo>
                  <a:pt x="4572" y="0"/>
                </a:lnTo>
                <a:lnTo>
                  <a:pt x="0" y="3809"/>
                </a:lnTo>
                <a:lnTo>
                  <a:pt x="0" y="9144"/>
                </a:lnTo>
                <a:lnTo>
                  <a:pt x="0" y="14477"/>
                </a:lnTo>
                <a:lnTo>
                  <a:pt x="4572" y="19050"/>
                </a:lnTo>
                <a:lnTo>
                  <a:pt x="10668" y="19050"/>
                </a:lnTo>
                <a:lnTo>
                  <a:pt x="17525" y="19050"/>
                </a:lnTo>
                <a:lnTo>
                  <a:pt x="22098" y="14477"/>
                </a:lnTo>
                <a:lnTo>
                  <a:pt x="22098" y="9144"/>
                </a:lnTo>
                <a:lnTo>
                  <a:pt x="22098" y="3809"/>
                </a:lnTo>
                <a:lnTo>
                  <a:pt x="17525" y="0"/>
                </a:lnTo>
                <a:lnTo>
                  <a:pt x="10668" y="0"/>
                </a:lnTo>
                <a:close/>
              </a:path>
            </a:pathLst>
          </a:custGeom>
          <a:ln w="4762">
            <a:solidFill>
              <a:srgbClr val="FF0101"/>
            </a:solidFill>
          </a:ln>
        </p:spPr>
        <p:txBody>
          <a:bodyPr wrap="square" lIns="0" tIns="0" rIns="0" bIns="0" rtlCol="0"/>
          <a:lstStyle/>
          <a:p/>
        </p:txBody>
      </p:sp>
      <p:sp>
        <p:nvSpPr>
          <p:cNvPr id="57" name="object 57"/>
          <p:cNvSpPr/>
          <p:nvPr/>
        </p:nvSpPr>
        <p:spPr>
          <a:xfrm>
            <a:off x="5268467" y="3283458"/>
            <a:ext cx="25400" cy="19050"/>
          </a:xfrm>
          <a:custGeom>
            <a:avLst/>
            <a:gdLst/>
            <a:ahLst/>
            <a:cxnLst/>
            <a:rect l="l" t="t" r="r" b="b"/>
            <a:pathLst>
              <a:path w="25400" h="19050">
                <a:moveTo>
                  <a:pt x="19050" y="0"/>
                </a:moveTo>
                <a:lnTo>
                  <a:pt x="5334" y="0"/>
                </a:lnTo>
                <a:lnTo>
                  <a:pt x="0" y="4572"/>
                </a:lnTo>
                <a:lnTo>
                  <a:pt x="0" y="14477"/>
                </a:lnTo>
                <a:lnTo>
                  <a:pt x="5334" y="19050"/>
                </a:lnTo>
                <a:lnTo>
                  <a:pt x="19050" y="19050"/>
                </a:lnTo>
                <a:lnTo>
                  <a:pt x="25146" y="14477"/>
                </a:lnTo>
                <a:lnTo>
                  <a:pt x="25146" y="4572"/>
                </a:lnTo>
                <a:lnTo>
                  <a:pt x="19050" y="0"/>
                </a:lnTo>
                <a:close/>
              </a:path>
            </a:pathLst>
          </a:custGeom>
          <a:solidFill>
            <a:srgbClr val="FF0101"/>
          </a:solidFill>
        </p:spPr>
        <p:txBody>
          <a:bodyPr wrap="square" lIns="0" tIns="0" rIns="0" bIns="0" rtlCol="0"/>
          <a:lstStyle/>
          <a:p/>
        </p:txBody>
      </p:sp>
      <p:sp>
        <p:nvSpPr>
          <p:cNvPr id="58" name="object 58"/>
          <p:cNvSpPr/>
          <p:nvPr/>
        </p:nvSpPr>
        <p:spPr>
          <a:xfrm>
            <a:off x="5268467" y="3283458"/>
            <a:ext cx="25400" cy="19050"/>
          </a:xfrm>
          <a:custGeom>
            <a:avLst/>
            <a:gdLst/>
            <a:ahLst/>
            <a:cxnLst/>
            <a:rect l="l" t="t" r="r" b="b"/>
            <a:pathLst>
              <a:path w="25400" h="19050">
                <a:moveTo>
                  <a:pt x="12192" y="0"/>
                </a:moveTo>
                <a:lnTo>
                  <a:pt x="5334" y="0"/>
                </a:lnTo>
                <a:lnTo>
                  <a:pt x="0" y="4572"/>
                </a:lnTo>
                <a:lnTo>
                  <a:pt x="0" y="9906"/>
                </a:lnTo>
                <a:lnTo>
                  <a:pt x="0" y="14477"/>
                </a:lnTo>
                <a:lnTo>
                  <a:pt x="5334" y="19050"/>
                </a:lnTo>
                <a:lnTo>
                  <a:pt x="12192" y="19050"/>
                </a:lnTo>
                <a:lnTo>
                  <a:pt x="19050" y="19050"/>
                </a:lnTo>
                <a:lnTo>
                  <a:pt x="25146" y="14477"/>
                </a:lnTo>
                <a:lnTo>
                  <a:pt x="25146" y="9906"/>
                </a:lnTo>
                <a:lnTo>
                  <a:pt x="25146" y="4572"/>
                </a:lnTo>
                <a:lnTo>
                  <a:pt x="19050" y="0"/>
                </a:lnTo>
                <a:lnTo>
                  <a:pt x="12192" y="0"/>
                </a:lnTo>
                <a:close/>
              </a:path>
            </a:pathLst>
          </a:custGeom>
          <a:ln w="4762">
            <a:solidFill>
              <a:srgbClr val="FF0101"/>
            </a:solidFill>
          </a:ln>
        </p:spPr>
        <p:txBody>
          <a:bodyPr wrap="square" lIns="0" tIns="0" rIns="0" bIns="0" rtlCol="0"/>
          <a:lstStyle/>
          <a:p/>
        </p:txBody>
      </p:sp>
      <p:sp>
        <p:nvSpPr>
          <p:cNvPr id="59" name="object 59"/>
          <p:cNvSpPr/>
          <p:nvPr/>
        </p:nvSpPr>
        <p:spPr>
          <a:xfrm>
            <a:off x="5247894" y="3019044"/>
            <a:ext cx="26034" cy="19050"/>
          </a:xfrm>
          <a:custGeom>
            <a:avLst/>
            <a:gdLst/>
            <a:ahLst/>
            <a:cxnLst/>
            <a:rect l="l" t="t" r="r" b="b"/>
            <a:pathLst>
              <a:path w="26035" h="19050">
                <a:moveTo>
                  <a:pt x="19811" y="0"/>
                </a:moveTo>
                <a:lnTo>
                  <a:pt x="6095" y="0"/>
                </a:lnTo>
                <a:lnTo>
                  <a:pt x="0" y="4572"/>
                </a:lnTo>
                <a:lnTo>
                  <a:pt x="0" y="15239"/>
                </a:lnTo>
                <a:lnTo>
                  <a:pt x="6095" y="19050"/>
                </a:lnTo>
                <a:lnTo>
                  <a:pt x="19811" y="19050"/>
                </a:lnTo>
                <a:lnTo>
                  <a:pt x="25907" y="15239"/>
                </a:lnTo>
                <a:lnTo>
                  <a:pt x="25907" y="4572"/>
                </a:lnTo>
                <a:lnTo>
                  <a:pt x="19811" y="0"/>
                </a:lnTo>
                <a:close/>
              </a:path>
            </a:pathLst>
          </a:custGeom>
          <a:solidFill>
            <a:srgbClr val="FF0101"/>
          </a:solidFill>
        </p:spPr>
        <p:txBody>
          <a:bodyPr wrap="square" lIns="0" tIns="0" rIns="0" bIns="0" rtlCol="0"/>
          <a:lstStyle/>
          <a:p/>
        </p:txBody>
      </p:sp>
      <p:sp>
        <p:nvSpPr>
          <p:cNvPr id="60" name="object 60"/>
          <p:cNvSpPr/>
          <p:nvPr/>
        </p:nvSpPr>
        <p:spPr>
          <a:xfrm>
            <a:off x="5247894" y="3019044"/>
            <a:ext cx="26034" cy="19050"/>
          </a:xfrm>
          <a:custGeom>
            <a:avLst/>
            <a:gdLst/>
            <a:ahLst/>
            <a:cxnLst/>
            <a:rect l="l" t="t" r="r" b="b"/>
            <a:pathLst>
              <a:path w="26035" h="19050">
                <a:moveTo>
                  <a:pt x="12953" y="0"/>
                </a:moveTo>
                <a:lnTo>
                  <a:pt x="6095" y="0"/>
                </a:lnTo>
                <a:lnTo>
                  <a:pt x="0" y="4572"/>
                </a:lnTo>
                <a:lnTo>
                  <a:pt x="0" y="9905"/>
                </a:lnTo>
                <a:lnTo>
                  <a:pt x="0" y="15239"/>
                </a:lnTo>
                <a:lnTo>
                  <a:pt x="6095" y="19050"/>
                </a:lnTo>
                <a:lnTo>
                  <a:pt x="12953" y="19050"/>
                </a:lnTo>
                <a:lnTo>
                  <a:pt x="19811" y="19050"/>
                </a:lnTo>
                <a:lnTo>
                  <a:pt x="25907" y="15239"/>
                </a:lnTo>
                <a:lnTo>
                  <a:pt x="25907" y="9905"/>
                </a:lnTo>
                <a:lnTo>
                  <a:pt x="25907" y="4572"/>
                </a:lnTo>
                <a:lnTo>
                  <a:pt x="19811" y="0"/>
                </a:lnTo>
                <a:lnTo>
                  <a:pt x="12953" y="0"/>
                </a:lnTo>
                <a:close/>
              </a:path>
            </a:pathLst>
          </a:custGeom>
          <a:ln w="4762">
            <a:solidFill>
              <a:srgbClr val="FF0101"/>
            </a:solidFill>
          </a:ln>
        </p:spPr>
        <p:txBody>
          <a:bodyPr wrap="square" lIns="0" tIns="0" rIns="0" bIns="0" rtlCol="0"/>
          <a:lstStyle/>
          <a:p/>
        </p:txBody>
      </p:sp>
      <p:sp>
        <p:nvSpPr>
          <p:cNvPr id="61" name="object 61"/>
          <p:cNvSpPr/>
          <p:nvPr/>
        </p:nvSpPr>
        <p:spPr>
          <a:xfrm>
            <a:off x="5479541" y="3089148"/>
            <a:ext cx="27940" cy="22225"/>
          </a:xfrm>
          <a:custGeom>
            <a:avLst/>
            <a:gdLst/>
            <a:ahLst/>
            <a:cxnLst/>
            <a:rect l="l" t="t" r="r" b="b"/>
            <a:pathLst>
              <a:path w="27939" h="22225">
                <a:moveTo>
                  <a:pt x="17525" y="0"/>
                </a:moveTo>
                <a:lnTo>
                  <a:pt x="10668" y="2285"/>
                </a:lnTo>
                <a:lnTo>
                  <a:pt x="4572" y="3809"/>
                </a:lnTo>
                <a:lnTo>
                  <a:pt x="0" y="9905"/>
                </a:lnTo>
                <a:lnTo>
                  <a:pt x="2286" y="15240"/>
                </a:lnTo>
                <a:lnTo>
                  <a:pt x="3810" y="19811"/>
                </a:lnTo>
                <a:lnTo>
                  <a:pt x="10668" y="22098"/>
                </a:lnTo>
                <a:lnTo>
                  <a:pt x="16763" y="19811"/>
                </a:lnTo>
                <a:lnTo>
                  <a:pt x="23622" y="17525"/>
                </a:lnTo>
                <a:lnTo>
                  <a:pt x="27432" y="12192"/>
                </a:lnTo>
                <a:lnTo>
                  <a:pt x="25908" y="6857"/>
                </a:lnTo>
                <a:lnTo>
                  <a:pt x="24384" y="2285"/>
                </a:lnTo>
                <a:lnTo>
                  <a:pt x="17525" y="0"/>
                </a:lnTo>
                <a:close/>
              </a:path>
            </a:pathLst>
          </a:custGeom>
          <a:solidFill>
            <a:srgbClr val="FF0101"/>
          </a:solidFill>
        </p:spPr>
        <p:txBody>
          <a:bodyPr wrap="square" lIns="0" tIns="0" rIns="0" bIns="0" rtlCol="0"/>
          <a:lstStyle/>
          <a:p/>
        </p:txBody>
      </p:sp>
      <p:sp>
        <p:nvSpPr>
          <p:cNvPr id="62" name="object 62"/>
          <p:cNvSpPr/>
          <p:nvPr/>
        </p:nvSpPr>
        <p:spPr>
          <a:xfrm>
            <a:off x="5479541" y="3089148"/>
            <a:ext cx="27940" cy="22225"/>
          </a:xfrm>
          <a:custGeom>
            <a:avLst/>
            <a:gdLst/>
            <a:ahLst/>
            <a:cxnLst/>
            <a:rect l="l" t="t" r="r" b="b"/>
            <a:pathLst>
              <a:path w="27939" h="22225">
                <a:moveTo>
                  <a:pt x="10668" y="2285"/>
                </a:moveTo>
                <a:lnTo>
                  <a:pt x="4572" y="3809"/>
                </a:lnTo>
                <a:lnTo>
                  <a:pt x="0" y="9905"/>
                </a:lnTo>
                <a:lnTo>
                  <a:pt x="2286" y="15240"/>
                </a:lnTo>
                <a:lnTo>
                  <a:pt x="3810" y="19811"/>
                </a:lnTo>
                <a:lnTo>
                  <a:pt x="10668" y="22098"/>
                </a:lnTo>
                <a:lnTo>
                  <a:pt x="16763" y="19811"/>
                </a:lnTo>
                <a:lnTo>
                  <a:pt x="23622" y="17525"/>
                </a:lnTo>
                <a:lnTo>
                  <a:pt x="27432" y="12192"/>
                </a:lnTo>
                <a:lnTo>
                  <a:pt x="25908" y="6857"/>
                </a:lnTo>
                <a:lnTo>
                  <a:pt x="24384" y="2285"/>
                </a:lnTo>
                <a:lnTo>
                  <a:pt x="17525" y="0"/>
                </a:lnTo>
                <a:lnTo>
                  <a:pt x="10668" y="2285"/>
                </a:lnTo>
                <a:close/>
              </a:path>
            </a:pathLst>
          </a:custGeom>
          <a:ln w="4762">
            <a:solidFill>
              <a:srgbClr val="FF0101"/>
            </a:solidFill>
          </a:ln>
        </p:spPr>
        <p:txBody>
          <a:bodyPr wrap="square" lIns="0" tIns="0" rIns="0" bIns="0" rtlCol="0"/>
          <a:lstStyle/>
          <a:p/>
        </p:txBody>
      </p:sp>
      <p:sp>
        <p:nvSpPr>
          <p:cNvPr id="63" name="object 63"/>
          <p:cNvSpPr/>
          <p:nvPr/>
        </p:nvSpPr>
        <p:spPr>
          <a:xfrm>
            <a:off x="5314188" y="3374135"/>
            <a:ext cx="27940" cy="22225"/>
          </a:xfrm>
          <a:custGeom>
            <a:avLst/>
            <a:gdLst/>
            <a:ahLst/>
            <a:cxnLst/>
            <a:rect l="l" t="t" r="r" b="b"/>
            <a:pathLst>
              <a:path w="27939" h="22225">
                <a:moveTo>
                  <a:pt x="16763" y="0"/>
                </a:moveTo>
                <a:lnTo>
                  <a:pt x="10667" y="1524"/>
                </a:lnTo>
                <a:lnTo>
                  <a:pt x="3810" y="3810"/>
                </a:lnTo>
                <a:lnTo>
                  <a:pt x="0" y="9906"/>
                </a:lnTo>
                <a:lnTo>
                  <a:pt x="1524" y="15240"/>
                </a:lnTo>
                <a:lnTo>
                  <a:pt x="3048" y="19812"/>
                </a:lnTo>
                <a:lnTo>
                  <a:pt x="9906" y="22098"/>
                </a:lnTo>
                <a:lnTo>
                  <a:pt x="16763" y="19812"/>
                </a:lnTo>
                <a:lnTo>
                  <a:pt x="22860" y="17525"/>
                </a:lnTo>
                <a:lnTo>
                  <a:pt x="27432" y="12192"/>
                </a:lnTo>
                <a:lnTo>
                  <a:pt x="25146" y="6858"/>
                </a:lnTo>
                <a:lnTo>
                  <a:pt x="23622" y="1524"/>
                </a:lnTo>
                <a:lnTo>
                  <a:pt x="16763" y="0"/>
                </a:lnTo>
                <a:close/>
              </a:path>
            </a:pathLst>
          </a:custGeom>
          <a:solidFill>
            <a:srgbClr val="FF0101"/>
          </a:solidFill>
        </p:spPr>
        <p:txBody>
          <a:bodyPr wrap="square" lIns="0" tIns="0" rIns="0" bIns="0" rtlCol="0"/>
          <a:lstStyle/>
          <a:p/>
        </p:txBody>
      </p:sp>
      <p:sp>
        <p:nvSpPr>
          <p:cNvPr id="64" name="object 64"/>
          <p:cNvSpPr/>
          <p:nvPr/>
        </p:nvSpPr>
        <p:spPr>
          <a:xfrm>
            <a:off x="5314188" y="3374135"/>
            <a:ext cx="27940" cy="22225"/>
          </a:xfrm>
          <a:custGeom>
            <a:avLst/>
            <a:gdLst/>
            <a:ahLst/>
            <a:cxnLst/>
            <a:rect l="l" t="t" r="r" b="b"/>
            <a:pathLst>
              <a:path w="27939" h="22225">
                <a:moveTo>
                  <a:pt x="10667" y="1524"/>
                </a:moveTo>
                <a:lnTo>
                  <a:pt x="3810" y="3810"/>
                </a:lnTo>
                <a:lnTo>
                  <a:pt x="0" y="9906"/>
                </a:lnTo>
                <a:lnTo>
                  <a:pt x="1524" y="15240"/>
                </a:lnTo>
                <a:lnTo>
                  <a:pt x="3048" y="19812"/>
                </a:lnTo>
                <a:lnTo>
                  <a:pt x="9906" y="22098"/>
                </a:lnTo>
                <a:lnTo>
                  <a:pt x="16763" y="19812"/>
                </a:lnTo>
                <a:lnTo>
                  <a:pt x="22860" y="17525"/>
                </a:lnTo>
                <a:lnTo>
                  <a:pt x="27432" y="12192"/>
                </a:lnTo>
                <a:lnTo>
                  <a:pt x="25146" y="6858"/>
                </a:lnTo>
                <a:lnTo>
                  <a:pt x="23622" y="1524"/>
                </a:lnTo>
                <a:lnTo>
                  <a:pt x="16763" y="0"/>
                </a:lnTo>
                <a:lnTo>
                  <a:pt x="10667" y="1524"/>
                </a:lnTo>
                <a:close/>
              </a:path>
            </a:pathLst>
          </a:custGeom>
          <a:ln w="4762">
            <a:solidFill>
              <a:srgbClr val="FF0101"/>
            </a:solidFill>
          </a:ln>
        </p:spPr>
        <p:txBody>
          <a:bodyPr wrap="square" lIns="0" tIns="0" rIns="0" bIns="0" rtlCol="0"/>
          <a:lstStyle/>
          <a:p/>
        </p:txBody>
      </p:sp>
      <p:sp>
        <p:nvSpPr>
          <p:cNvPr id="65" name="object 65"/>
          <p:cNvSpPr/>
          <p:nvPr/>
        </p:nvSpPr>
        <p:spPr>
          <a:xfrm>
            <a:off x="4871465" y="3025901"/>
            <a:ext cx="27940" cy="22860"/>
          </a:xfrm>
          <a:custGeom>
            <a:avLst/>
            <a:gdLst/>
            <a:ahLst/>
            <a:cxnLst/>
            <a:rect l="l" t="t" r="r" b="b"/>
            <a:pathLst>
              <a:path w="27939" h="22860">
                <a:moveTo>
                  <a:pt x="17525" y="0"/>
                </a:moveTo>
                <a:lnTo>
                  <a:pt x="10668" y="2286"/>
                </a:lnTo>
                <a:lnTo>
                  <a:pt x="4572" y="4572"/>
                </a:lnTo>
                <a:lnTo>
                  <a:pt x="0" y="10668"/>
                </a:lnTo>
                <a:lnTo>
                  <a:pt x="2286" y="15240"/>
                </a:lnTo>
                <a:lnTo>
                  <a:pt x="3810" y="20574"/>
                </a:lnTo>
                <a:lnTo>
                  <a:pt x="10668" y="22859"/>
                </a:lnTo>
                <a:lnTo>
                  <a:pt x="16763" y="20574"/>
                </a:lnTo>
                <a:lnTo>
                  <a:pt x="23622" y="18288"/>
                </a:lnTo>
                <a:lnTo>
                  <a:pt x="27432" y="12192"/>
                </a:lnTo>
                <a:lnTo>
                  <a:pt x="25908" y="7620"/>
                </a:lnTo>
                <a:lnTo>
                  <a:pt x="24384" y="2286"/>
                </a:lnTo>
                <a:lnTo>
                  <a:pt x="17525" y="0"/>
                </a:lnTo>
                <a:close/>
              </a:path>
            </a:pathLst>
          </a:custGeom>
          <a:solidFill>
            <a:srgbClr val="FF0101"/>
          </a:solidFill>
        </p:spPr>
        <p:txBody>
          <a:bodyPr wrap="square" lIns="0" tIns="0" rIns="0" bIns="0" rtlCol="0"/>
          <a:lstStyle/>
          <a:p/>
        </p:txBody>
      </p:sp>
      <p:sp>
        <p:nvSpPr>
          <p:cNvPr id="66" name="object 66"/>
          <p:cNvSpPr/>
          <p:nvPr/>
        </p:nvSpPr>
        <p:spPr>
          <a:xfrm>
            <a:off x="4871465" y="3025901"/>
            <a:ext cx="27940" cy="22860"/>
          </a:xfrm>
          <a:custGeom>
            <a:avLst/>
            <a:gdLst/>
            <a:ahLst/>
            <a:cxnLst/>
            <a:rect l="l" t="t" r="r" b="b"/>
            <a:pathLst>
              <a:path w="27939" h="22860">
                <a:moveTo>
                  <a:pt x="10668" y="2286"/>
                </a:moveTo>
                <a:lnTo>
                  <a:pt x="4572" y="4572"/>
                </a:lnTo>
                <a:lnTo>
                  <a:pt x="0" y="10668"/>
                </a:lnTo>
                <a:lnTo>
                  <a:pt x="2286" y="15240"/>
                </a:lnTo>
                <a:lnTo>
                  <a:pt x="3810" y="20574"/>
                </a:lnTo>
                <a:lnTo>
                  <a:pt x="10668" y="22859"/>
                </a:lnTo>
                <a:lnTo>
                  <a:pt x="16763" y="20574"/>
                </a:lnTo>
                <a:lnTo>
                  <a:pt x="23622" y="18288"/>
                </a:lnTo>
                <a:lnTo>
                  <a:pt x="27432" y="12192"/>
                </a:lnTo>
                <a:lnTo>
                  <a:pt x="25908" y="7620"/>
                </a:lnTo>
                <a:lnTo>
                  <a:pt x="24384" y="2286"/>
                </a:lnTo>
                <a:lnTo>
                  <a:pt x="17525" y="0"/>
                </a:lnTo>
                <a:lnTo>
                  <a:pt x="10668" y="2286"/>
                </a:lnTo>
                <a:close/>
              </a:path>
            </a:pathLst>
          </a:custGeom>
          <a:ln w="4762">
            <a:solidFill>
              <a:srgbClr val="FF0101"/>
            </a:solidFill>
          </a:ln>
        </p:spPr>
        <p:txBody>
          <a:bodyPr wrap="square" lIns="0" tIns="0" rIns="0" bIns="0" rtlCol="0"/>
          <a:lstStyle/>
          <a:p/>
        </p:txBody>
      </p:sp>
      <p:sp>
        <p:nvSpPr>
          <p:cNvPr id="67" name="object 67"/>
          <p:cNvSpPr/>
          <p:nvPr/>
        </p:nvSpPr>
        <p:spPr>
          <a:xfrm>
            <a:off x="5373623" y="3223260"/>
            <a:ext cx="24765" cy="22225"/>
          </a:xfrm>
          <a:custGeom>
            <a:avLst/>
            <a:gdLst/>
            <a:ahLst/>
            <a:cxnLst/>
            <a:rect l="l" t="t" r="r" b="b"/>
            <a:pathLst>
              <a:path w="24764" h="22225">
                <a:moveTo>
                  <a:pt x="14477" y="0"/>
                </a:moveTo>
                <a:lnTo>
                  <a:pt x="9143" y="2286"/>
                </a:lnTo>
                <a:lnTo>
                  <a:pt x="3048" y="3810"/>
                </a:lnTo>
                <a:lnTo>
                  <a:pt x="0" y="9906"/>
                </a:lnTo>
                <a:lnTo>
                  <a:pt x="1524" y="14478"/>
                </a:lnTo>
                <a:lnTo>
                  <a:pt x="3048" y="19812"/>
                </a:lnTo>
                <a:lnTo>
                  <a:pt x="9143" y="22098"/>
                </a:lnTo>
                <a:lnTo>
                  <a:pt x="15239" y="19812"/>
                </a:lnTo>
                <a:lnTo>
                  <a:pt x="20574" y="18288"/>
                </a:lnTo>
                <a:lnTo>
                  <a:pt x="24384" y="12192"/>
                </a:lnTo>
                <a:lnTo>
                  <a:pt x="22098" y="7620"/>
                </a:lnTo>
                <a:lnTo>
                  <a:pt x="20574" y="2286"/>
                </a:lnTo>
                <a:lnTo>
                  <a:pt x="14477" y="0"/>
                </a:lnTo>
                <a:close/>
              </a:path>
            </a:pathLst>
          </a:custGeom>
          <a:solidFill>
            <a:srgbClr val="FF0101"/>
          </a:solidFill>
        </p:spPr>
        <p:txBody>
          <a:bodyPr wrap="square" lIns="0" tIns="0" rIns="0" bIns="0" rtlCol="0"/>
          <a:lstStyle/>
          <a:p/>
        </p:txBody>
      </p:sp>
      <p:sp>
        <p:nvSpPr>
          <p:cNvPr id="68" name="object 68"/>
          <p:cNvSpPr/>
          <p:nvPr/>
        </p:nvSpPr>
        <p:spPr>
          <a:xfrm>
            <a:off x="5373623" y="3223260"/>
            <a:ext cx="24765" cy="22225"/>
          </a:xfrm>
          <a:custGeom>
            <a:avLst/>
            <a:gdLst/>
            <a:ahLst/>
            <a:cxnLst/>
            <a:rect l="l" t="t" r="r" b="b"/>
            <a:pathLst>
              <a:path w="24764" h="22225">
                <a:moveTo>
                  <a:pt x="9143" y="2286"/>
                </a:moveTo>
                <a:lnTo>
                  <a:pt x="3048" y="3810"/>
                </a:lnTo>
                <a:lnTo>
                  <a:pt x="0" y="9906"/>
                </a:lnTo>
                <a:lnTo>
                  <a:pt x="1524" y="14478"/>
                </a:lnTo>
                <a:lnTo>
                  <a:pt x="3048" y="19812"/>
                </a:lnTo>
                <a:lnTo>
                  <a:pt x="9143" y="22098"/>
                </a:lnTo>
                <a:lnTo>
                  <a:pt x="15239" y="19812"/>
                </a:lnTo>
                <a:lnTo>
                  <a:pt x="20574" y="18288"/>
                </a:lnTo>
                <a:lnTo>
                  <a:pt x="24384" y="12192"/>
                </a:lnTo>
                <a:lnTo>
                  <a:pt x="22098" y="7620"/>
                </a:lnTo>
                <a:lnTo>
                  <a:pt x="20574" y="2286"/>
                </a:lnTo>
                <a:lnTo>
                  <a:pt x="14477" y="0"/>
                </a:lnTo>
                <a:lnTo>
                  <a:pt x="9143" y="2286"/>
                </a:lnTo>
                <a:close/>
              </a:path>
            </a:pathLst>
          </a:custGeom>
          <a:ln w="4762">
            <a:solidFill>
              <a:srgbClr val="FF0101"/>
            </a:solidFill>
          </a:ln>
        </p:spPr>
        <p:txBody>
          <a:bodyPr wrap="square" lIns="0" tIns="0" rIns="0" bIns="0" rtlCol="0"/>
          <a:lstStyle/>
          <a:p/>
        </p:txBody>
      </p:sp>
      <p:sp>
        <p:nvSpPr>
          <p:cNvPr id="69" name="object 69"/>
          <p:cNvSpPr/>
          <p:nvPr/>
        </p:nvSpPr>
        <p:spPr>
          <a:xfrm>
            <a:off x="5248655" y="2977133"/>
            <a:ext cx="27940" cy="22225"/>
          </a:xfrm>
          <a:custGeom>
            <a:avLst/>
            <a:gdLst/>
            <a:ahLst/>
            <a:cxnLst/>
            <a:rect l="l" t="t" r="r" b="b"/>
            <a:pathLst>
              <a:path w="27939" h="22225">
                <a:moveTo>
                  <a:pt x="17526" y="0"/>
                </a:moveTo>
                <a:lnTo>
                  <a:pt x="10668" y="2286"/>
                </a:lnTo>
                <a:lnTo>
                  <a:pt x="4572" y="4572"/>
                </a:lnTo>
                <a:lnTo>
                  <a:pt x="0" y="9906"/>
                </a:lnTo>
                <a:lnTo>
                  <a:pt x="1524" y="15240"/>
                </a:lnTo>
                <a:lnTo>
                  <a:pt x="3810" y="19812"/>
                </a:lnTo>
                <a:lnTo>
                  <a:pt x="9906" y="22098"/>
                </a:lnTo>
                <a:lnTo>
                  <a:pt x="23622" y="17525"/>
                </a:lnTo>
                <a:lnTo>
                  <a:pt x="27432" y="12192"/>
                </a:lnTo>
                <a:lnTo>
                  <a:pt x="25908" y="6858"/>
                </a:lnTo>
                <a:lnTo>
                  <a:pt x="24384" y="2286"/>
                </a:lnTo>
                <a:lnTo>
                  <a:pt x="17526" y="0"/>
                </a:lnTo>
                <a:close/>
              </a:path>
            </a:pathLst>
          </a:custGeom>
          <a:solidFill>
            <a:srgbClr val="FF0101"/>
          </a:solidFill>
        </p:spPr>
        <p:txBody>
          <a:bodyPr wrap="square" lIns="0" tIns="0" rIns="0" bIns="0" rtlCol="0"/>
          <a:lstStyle/>
          <a:p/>
        </p:txBody>
      </p:sp>
      <p:sp>
        <p:nvSpPr>
          <p:cNvPr id="70" name="object 70"/>
          <p:cNvSpPr/>
          <p:nvPr/>
        </p:nvSpPr>
        <p:spPr>
          <a:xfrm>
            <a:off x="4645056" y="2999136"/>
            <a:ext cx="561022" cy="575500"/>
          </a:xfrm>
          <a:prstGeom prst="rect">
            <a:avLst/>
          </a:prstGeom>
          <a:blipFill>
            <a:blip r:embed="rId3" cstate="print"/>
            <a:stretch>
              <a:fillRect/>
            </a:stretch>
          </a:blipFill>
        </p:spPr>
        <p:txBody>
          <a:bodyPr wrap="square" lIns="0" tIns="0" rIns="0" bIns="0" rtlCol="0"/>
          <a:lstStyle/>
          <a:p/>
        </p:txBody>
      </p:sp>
      <p:sp>
        <p:nvSpPr>
          <p:cNvPr id="71" name="object 71"/>
          <p:cNvSpPr/>
          <p:nvPr/>
        </p:nvSpPr>
        <p:spPr>
          <a:xfrm>
            <a:off x="5248655" y="2977133"/>
            <a:ext cx="27940" cy="22225"/>
          </a:xfrm>
          <a:custGeom>
            <a:avLst/>
            <a:gdLst/>
            <a:ahLst/>
            <a:cxnLst/>
            <a:rect l="l" t="t" r="r" b="b"/>
            <a:pathLst>
              <a:path w="27939" h="22225">
                <a:moveTo>
                  <a:pt x="10668" y="2286"/>
                </a:moveTo>
                <a:lnTo>
                  <a:pt x="4572" y="4572"/>
                </a:lnTo>
                <a:lnTo>
                  <a:pt x="0" y="9906"/>
                </a:lnTo>
                <a:lnTo>
                  <a:pt x="1524" y="15240"/>
                </a:lnTo>
                <a:lnTo>
                  <a:pt x="3810" y="19812"/>
                </a:lnTo>
                <a:lnTo>
                  <a:pt x="9906" y="22098"/>
                </a:lnTo>
                <a:lnTo>
                  <a:pt x="16764" y="19812"/>
                </a:lnTo>
                <a:lnTo>
                  <a:pt x="23622" y="17525"/>
                </a:lnTo>
                <a:lnTo>
                  <a:pt x="27432" y="12192"/>
                </a:lnTo>
                <a:lnTo>
                  <a:pt x="25908" y="6858"/>
                </a:lnTo>
                <a:lnTo>
                  <a:pt x="24384" y="2286"/>
                </a:lnTo>
                <a:lnTo>
                  <a:pt x="17526" y="0"/>
                </a:lnTo>
                <a:lnTo>
                  <a:pt x="10668" y="2286"/>
                </a:lnTo>
                <a:close/>
              </a:path>
            </a:pathLst>
          </a:custGeom>
          <a:ln w="4762">
            <a:solidFill>
              <a:srgbClr val="FF0101"/>
            </a:solidFill>
          </a:ln>
        </p:spPr>
        <p:txBody>
          <a:bodyPr wrap="square" lIns="0" tIns="0" rIns="0" bIns="0" rtlCol="0"/>
          <a:lstStyle/>
          <a:p/>
        </p:txBody>
      </p:sp>
      <p:sp>
        <p:nvSpPr>
          <p:cNvPr id="72" name="object 72"/>
          <p:cNvSpPr/>
          <p:nvPr/>
        </p:nvSpPr>
        <p:spPr>
          <a:xfrm>
            <a:off x="4966715" y="3054095"/>
            <a:ext cx="24130" cy="20955"/>
          </a:xfrm>
          <a:custGeom>
            <a:avLst/>
            <a:gdLst/>
            <a:ahLst/>
            <a:cxnLst/>
            <a:rect l="l" t="t" r="r" b="b"/>
            <a:pathLst>
              <a:path w="24129" h="20955">
                <a:moveTo>
                  <a:pt x="6858" y="0"/>
                </a:moveTo>
                <a:lnTo>
                  <a:pt x="1524" y="3809"/>
                </a:lnTo>
                <a:lnTo>
                  <a:pt x="762" y="8381"/>
                </a:lnTo>
                <a:lnTo>
                  <a:pt x="0" y="13715"/>
                </a:lnTo>
                <a:lnTo>
                  <a:pt x="4572" y="19050"/>
                </a:lnTo>
                <a:lnTo>
                  <a:pt x="10668" y="19811"/>
                </a:lnTo>
                <a:lnTo>
                  <a:pt x="16001" y="20574"/>
                </a:lnTo>
                <a:lnTo>
                  <a:pt x="22098" y="16763"/>
                </a:lnTo>
                <a:lnTo>
                  <a:pt x="22860" y="12192"/>
                </a:lnTo>
                <a:lnTo>
                  <a:pt x="23622" y="6857"/>
                </a:lnTo>
                <a:lnTo>
                  <a:pt x="19050" y="1524"/>
                </a:lnTo>
                <a:lnTo>
                  <a:pt x="6858" y="0"/>
                </a:lnTo>
                <a:close/>
              </a:path>
            </a:pathLst>
          </a:custGeom>
          <a:solidFill>
            <a:srgbClr val="FF0101"/>
          </a:solidFill>
        </p:spPr>
        <p:txBody>
          <a:bodyPr wrap="square" lIns="0" tIns="0" rIns="0" bIns="0" rtlCol="0"/>
          <a:lstStyle/>
          <a:p/>
        </p:txBody>
      </p:sp>
      <p:sp>
        <p:nvSpPr>
          <p:cNvPr id="73" name="object 73"/>
          <p:cNvSpPr/>
          <p:nvPr/>
        </p:nvSpPr>
        <p:spPr>
          <a:xfrm>
            <a:off x="4966715" y="3054095"/>
            <a:ext cx="24130" cy="20955"/>
          </a:xfrm>
          <a:custGeom>
            <a:avLst/>
            <a:gdLst/>
            <a:ahLst/>
            <a:cxnLst/>
            <a:rect l="l" t="t" r="r" b="b"/>
            <a:pathLst>
              <a:path w="24129" h="20955">
                <a:moveTo>
                  <a:pt x="22860" y="12192"/>
                </a:moveTo>
                <a:lnTo>
                  <a:pt x="23622" y="6857"/>
                </a:lnTo>
                <a:lnTo>
                  <a:pt x="19050" y="1524"/>
                </a:lnTo>
                <a:lnTo>
                  <a:pt x="12954" y="761"/>
                </a:lnTo>
                <a:lnTo>
                  <a:pt x="6858" y="0"/>
                </a:lnTo>
                <a:lnTo>
                  <a:pt x="1524" y="3809"/>
                </a:lnTo>
                <a:lnTo>
                  <a:pt x="762" y="8381"/>
                </a:lnTo>
                <a:lnTo>
                  <a:pt x="0" y="13715"/>
                </a:lnTo>
                <a:lnTo>
                  <a:pt x="4572" y="19050"/>
                </a:lnTo>
                <a:lnTo>
                  <a:pt x="10668" y="19811"/>
                </a:lnTo>
                <a:lnTo>
                  <a:pt x="16001" y="20574"/>
                </a:lnTo>
                <a:lnTo>
                  <a:pt x="22098" y="16763"/>
                </a:lnTo>
                <a:lnTo>
                  <a:pt x="22860" y="12192"/>
                </a:lnTo>
                <a:close/>
              </a:path>
            </a:pathLst>
          </a:custGeom>
          <a:ln w="4762">
            <a:solidFill>
              <a:srgbClr val="FF0101"/>
            </a:solidFill>
          </a:ln>
        </p:spPr>
        <p:txBody>
          <a:bodyPr wrap="square" lIns="0" tIns="0" rIns="0" bIns="0" rtlCol="0"/>
          <a:lstStyle/>
          <a:p/>
        </p:txBody>
      </p:sp>
      <p:sp>
        <p:nvSpPr>
          <p:cNvPr id="74" name="object 74"/>
          <p:cNvSpPr/>
          <p:nvPr/>
        </p:nvSpPr>
        <p:spPr>
          <a:xfrm>
            <a:off x="5078729" y="2910077"/>
            <a:ext cx="24130" cy="20955"/>
          </a:xfrm>
          <a:custGeom>
            <a:avLst/>
            <a:gdLst/>
            <a:ahLst/>
            <a:cxnLst/>
            <a:rect l="l" t="t" r="r" b="b"/>
            <a:pathLst>
              <a:path w="24129" h="20955">
                <a:moveTo>
                  <a:pt x="6858" y="0"/>
                </a:moveTo>
                <a:lnTo>
                  <a:pt x="1524" y="3810"/>
                </a:lnTo>
                <a:lnTo>
                  <a:pt x="0" y="14477"/>
                </a:lnTo>
                <a:lnTo>
                  <a:pt x="3810" y="19050"/>
                </a:lnTo>
                <a:lnTo>
                  <a:pt x="16002" y="20574"/>
                </a:lnTo>
                <a:lnTo>
                  <a:pt x="22098" y="17525"/>
                </a:lnTo>
                <a:lnTo>
                  <a:pt x="23622" y="6857"/>
                </a:lnTo>
                <a:lnTo>
                  <a:pt x="19050" y="2286"/>
                </a:lnTo>
                <a:lnTo>
                  <a:pt x="12954" y="1524"/>
                </a:lnTo>
                <a:lnTo>
                  <a:pt x="6858" y="0"/>
                </a:lnTo>
                <a:close/>
              </a:path>
            </a:pathLst>
          </a:custGeom>
          <a:solidFill>
            <a:srgbClr val="FF0101"/>
          </a:solidFill>
        </p:spPr>
        <p:txBody>
          <a:bodyPr wrap="square" lIns="0" tIns="0" rIns="0" bIns="0" rtlCol="0"/>
          <a:lstStyle/>
          <a:p/>
        </p:txBody>
      </p:sp>
      <p:sp>
        <p:nvSpPr>
          <p:cNvPr id="75" name="object 75"/>
          <p:cNvSpPr/>
          <p:nvPr/>
        </p:nvSpPr>
        <p:spPr>
          <a:xfrm>
            <a:off x="5078729" y="2910077"/>
            <a:ext cx="24130" cy="20955"/>
          </a:xfrm>
          <a:custGeom>
            <a:avLst/>
            <a:gdLst/>
            <a:ahLst/>
            <a:cxnLst/>
            <a:rect l="l" t="t" r="r" b="b"/>
            <a:pathLst>
              <a:path w="24129" h="20955">
                <a:moveTo>
                  <a:pt x="22860" y="12192"/>
                </a:moveTo>
                <a:lnTo>
                  <a:pt x="23622" y="6857"/>
                </a:lnTo>
                <a:lnTo>
                  <a:pt x="19050" y="2286"/>
                </a:lnTo>
                <a:lnTo>
                  <a:pt x="12954" y="1524"/>
                </a:lnTo>
                <a:lnTo>
                  <a:pt x="6858" y="0"/>
                </a:lnTo>
                <a:lnTo>
                  <a:pt x="1524" y="3810"/>
                </a:lnTo>
                <a:lnTo>
                  <a:pt x="762" y="9144"/>
                </a:lnTo>
                <a:lnTo>
                  <a:pt x="0" y="14477"/>
                </a:lnTo>
                <a:lnTo>
                  <a:pt x="3810" y="19050"/>
                </a:lnTo>
                <a:lnTo>
                  <a:pt x="9906" y="19812"/>
                </a:lnTo>
                <a:lnTo>
                  <a:pt x="16002" y="20574"/>
                </a:lnTo>
                <a:lnTo>
                  <a:pt x="22098" y="17525"/>
                </a:lnTo>
                <a:lnTo>
                  <a:pt x="22860" y="12192"/>
                </a:lnTo>
                <a:close/>
              </a:path>
            </a:pathLst>
          </a:custGeom>
          <a:ln w="4762">
            <a:solidFill>
              <a:srgbClr val="FF0101"/>
            </a:solidFill>
          </a:ln>
        </p:spPr>
        <p:txBody>
          <a:bodyPr wrap="square" lIns="0" tIns="0" rIns="0" bIns="0" rtlCol="0"/>
          <a:lstStyle/>
          <a:p/>
        </p:txBody>
      </p:sp>
      <p:sp>
        <p:nvSpPr>
          <p:cNvPr id="76" name="object 76"/>
          <p:cNvSpPr/>
          <p:nvPr/>
        </p:nvSpPr>
        <p:spPr>
          <a:xfrm>
            <a:off x="5301996" y="3288791"/>
            <a:ext cx="27940" cy="24765"/>
          </a:xfrm>
          <a:custGeom>
            <a:avLst/>
            <a:gdLst/>
            <a:ahLst/>
            <a:cxnLst/>
            <a:rect l="l" t="t" r="r" b="b"/>
            <a:pathLst>
              <a:path w="27939" h="24764">
                <a:moveTo>
                  <a:pt x="8381" y="0"/>
                </a:moveTo>
                <a:lnTo>
                  <a:pt x="2286" y="4572"/>
                </a:lnTo>
                <a:lnTo>
                  <a:pt x="1524" y="10667"/>
                </a:lnTo>
                <a:lnTo>
                  <a:pt x="0" y="16763"/>
                </a:lnTo>
                <a:lnTo>
                  <a:pt x="5333" y="22098"/>
                </a:lnTo>
                <a:lnTo>
                  <a:pt x="12191" y="22859"/>
                </a:lnTo>
                <a:lnTo>
                  <a:pt x="19050" y="24383"/>
                </a:lnTo>
                <a:lnTo>
                  <a:pt x="25145" y="19811"/>
                </a:lnTo>
                <a:lnTo>
                  <a:pt x="26669" y="13715"/>
                </a:lnTo>
                <a:lnTo>
                  <a:pt x="27431" y="7619"/>
                </a:lnTo>
                <a:lnTo>
                  <a:pt x="22098" y="2285"/>
                </a:lnTo>
                <a:lnTo>
                  <a:pt x="15239" y="761"/>
                </a:lnTo>
                <a:lnTo>
                  <a:pt x="8381" y="0"/>
                </a:lnTo>
                <a:close/>
              </a:path>
            </a:pathLst>
          </a:custGeom>
          <a:solidFill>
            <a:srgbClr val="FF0101"/>
          </a:solidFill>
        </p:spPr>
        <p:txBody>
          <a:bodyPr wrap="square" lIns="0" tIns="0" rIns="0" bIns="0" rtlCol="0"/>
          <a:lstStyle/>
          <a:p/>
        </p:txBody>
      </p:sp>
      <p:sp>
        <p:nvSpPr>
          <p:cNvPr id="77" name="object 77"/>
          <p:cNvSpPr/>
          <p:nvPr/>
        </p:nvSpPr>
        <p:spPr>
          <a:xfrm>
            <a:off x="5301996" y="3288791"/>
            <a:ext cx="27940" cy="24765"/>
          </a:xfrm>
          <a:custGeom>
            <a:avLst/>
            <a:gdLst/>
            <a:ahLst/>
            <a:cxnLst/>
            <a:rect l="l" t="t" r="r" b="b"/>
            <a:pathLst>
              <a:path w="27939" h="24764">
                <a:moveTo>
                  <a:pt x="26669" y="13715"/>
                </a:moveTo>
                <a:lnTo>
                  <a:pt x="27431" y="7619"/>
                </a:lnTo>
                <a:lnTo>
                  <a:pt x="22098" y="2285"/>
                </a:lnTo>
                <a:lnTo>
                  <a:pt x="15239" y="761"/>
                </a:lnTo>
                <a:lnTo>
                  <a:pt x="8381" y="0"/>
                </a:lnTo>
                <a:lnTo>
                  <a:pt x="2286" y="4572"/>
                </a:lnTo>
                <a:lnTo>
                  <a:pt x="1524" y="10667"/>
                </a:lnTo>
                <a:lnTo>
                  <a:pt x="0" y="16763"/>
                </a:lnTo>
                <a:lnTo>
                  <a:pt x="5333" y="22098"/>
                </a:lnTo>
                <a:lnTo>
                  <a:pt x="12191" y="22859"/>
                </a:lnTo>
                <a:lnTo>
                  <a:pt x="19050" y="24383"/>
                </a:lnTo>
                <a:lnTo>
                  <a:pt x="25145" y="19811"/>
                </a:lnTo>
                <a:lnTo>
                  <a:pt x="26669" y="13715"/>
                </a:lnTo>
                <a:close/>
              </a:path>
            </a:pathLst>
          </a:custGeom>
          <a:ln w="4762">
            <a:solidFill>
              <a:srgbClr val="FF0101"/>
            </a:solidFill>
          </a:ln>
        </p:spPr>
        <p:txBody>
          <a:bodyPr wrap="square" lIns="0" tIns="0" rIns="0" bIns="0" rtlCol="0"/>
          <a:lstStyle/>
          <a:p/>
        </p:txBody>
      </p:sp>
      <p:sp>
        <p:nvSpPr>
          <p:cNvPr id="78" name="object 78"/>
          <p:cNvSpPr/>
          <p:nvPr/>
        </p:nvSpPr>
        <p:spPr>
          <a:xfrm>
            <a:off x="5377434" y="3120389"/>
            <a:ext cx="24130" cy="21590"/>
          </a:xfrm>
          <a:custGeom>
            <a:avLst/>
            <a:gdLst/>
            <a:ahLst/>
            <a:cxnLst/>
            <a:rect l="l" t="t" r="r" b="b"/>
            <a:pathLst>
              <a:path w="24129" h="21589">
                <a:moveTo>
                  <a:pt x="7619" y="0"/>
                </a:moveTo>
                <a:lnTo>
                  <a:pt x="1524" y="3809"/>
                </a:lnTo>
                <a:lnTo>
                  <a:pt x="0" y="14477"/>
                </a:lnTo>
                <a:lnTo>
                  <a:pt x="4571" y="19050"/>
                </a:lnTo>
                <a:lnTo>
                  <a:pt x="10667" y="19811"/>
                </a:lnTo>
                <a:lnTo>
                  <a:pt x="16763" y="21335"/>
                </a:lnTo>
                <a:lnTo>
                  <a:pt x="22098" y="17525"/>
                </a:lnTo>
                <a:lnTo>
                  <a:pt x="23621" y="6857"/>
                </a:lnTo>
                <a:lnTo>
                  <a:pt x="19812" y="2285"/>
                </a:lnTo>
                <a:lnTo>
                  <a:pt x="13715" y="1524"/>
                </a:lnTo>
                <a:lnTo>
                  <a:pt x="7619" y="0"/>
                </a:lnTo>
                <a:close/>
              </a:path>
            </a:pathLst>
          </a:custGeom>
          <a:solidFill>
            <a:srgbClr val="FF0101"/>
          </a:solidFill>
        </p:spPr>
        <p:txBody>
          <a:bodyPr wrap="square" lIns="0" tIns="0" rIns="0" bIns="0" rtlCol="0"/>
          <a:lstStyle/>
          <a:p/>
        </p:txBody>
      </p:sp>
      <p:sp>
        <p:nvSpPr>
          <p:cNvPr id="79" name="object 79"/>
          <p:cNvSpPr/>
          <p:nvPr/>
        </p:nvSpPr>
        <p:spPr>
          <a:xfrm>
            <a:off x="5377434" y="3120389"/>
            <a:ext cx="24130" cy="21590"/>
          </a:xfrm>
          <a:custGeom>
            <a:avLst/>
            <a:gdLst/>
            <a:ahLst/>
            <a:cxnLst/>
            <a:rect l="l" t="t" r="r" b="b"/>
            <a:pathLst>
              <a:path w="24129" h="21589">
                <a:moveTo>
                  <a:pt x="22860" y="12191"/>
                </a:moveTo>
                <a:lnTo>
                  <a:pt x="23621" y="6857"/>
                </a:lnTo>
                <a:lnTo>
                  <a:pt x="19812" y="2285"/>
                </a:lnTo>
                <a:lnTo>
                  <a:pt x="13715" y="1524"/>
                </a:lnTo>
                <a:lnTo>
                  <a:pt x="7619" y="0"/>
                </a:lnTo>
                <a:lnTo>
                  <a:pt x="1524" y="3809"/>
                </a:lnTo>
                <a:lnTo>
                  <a:pt x="762" y="9143"/>
                </a:lnTo>
                <a:lnTo>
                  <a:pt x="0" y="14477"/>
                </a:lnTo>
                <a:lnTo>
                  <a:pt x="4571" y="19050"/>
                </a:lnTo>
                <a:lnTo>
                  <a:pt x="10667" y="19811"/>
                </a:lnTo>
                <a:lnTo>
                  <a:pt x="16763" y="21335"/>
                </a:lnTo>
                <a:lnTo>
                  <a:pt x="22098" y="17525"/>
                </a:lnTo>
                <a:lnTo>
                  <a:pt x="22860" y="12191"/>
                </a:lnTo>
                <a:close/>
              </a:path>
            </a:pathLst>
          </a:custGeom>
          <a:ln w="4762">
            <a:solidFill>
              <a:srgbClr val="FF0101"/>
            </a:solidFill>
          </a:ln>
        </p:spPr>
        <p:txBody>
          <a:bodyPr wrap="square" lIns="0" tIns="0" rIns="0" bIns="0" rtlCol="0"/>
          <a:lstStyle/>
          <a:p/>
        </p:txBody>
      </p:sp>
      <p:sp>
        <p:nvSpPr>
          <p:cNvPr id="80" name="object 80"/>
          <p:cNvSpPr/>
          <p:nvPr/>
        </p:nvSpPr>
        <p:spPr>
          <a:xfrm>
            <a:off x="4781550" y="2900933"/>
            <a:ext cx="26670" cy="20955"/>
          </a:xfrm>
          <a:custGeom>
            <a:avLst/>
            <a:gdLst/>
            <a:ahLst/>
            <a:cxnLst/>
            <a:rect l="l" t="t" r="r" b="b"/>
            <a:pathLst>
              <a:path w="26670" h="20955">
                <a:moveTo>
                  <a:pt x="7620" y="0"/>
                </a:moveTo>
                <a:lnTo>
                  <a:pt x="1524" y="3048"/>
                </a:lnTo>
                <a:lnTo>
                  <a:pt x="0" y="13716"/>
                </a:lnTo>
                <a:lnTo>
                  <a:pt x="5334" y="19050"/>
                </a:lnTo>
                <a:lnTo>
                  <a:pt x="19050" y="20574"/>
                </a:lnTo>
                <a:lnTo>
                  <a:pt x="25146" y="17525"/>
                </a:lnTo>
                <a:lnTo>
                  <a:pt x="26670" y="6858"/>
                </a:lnTo>
                <a:lnTo>
                  <a:pt x="22098" y="1524"/>
                </a:lnTo>
                <a:lnTo>
                  <a:pt x="14477" y="762"/>
                </a:lnTo>
                <a:lnTo>
                  <a:pt x="7620" y="0"/>
                </a:lnTo>
                <a:close/>
              </a:path>
            </a:pathLst>
          </a:custGeom>
          <a:solidFill>
            <a:srgbClr val="FF0101"/>
          </a:solidFill>
        </p:spPr>
        <p:txBody>
          <a:bodyPr wrap="square" lIns="0" tIns="0" rIns="0" bIns="0" rtlCol="0"/>
          <a:lstStyle/>
          <a:p/>
        </p:txBody>
      </p:sp>
      <p:sp>
        <p:nvSpPr>
          <p:cNvPr id="81" name="object 81"/>
          <p:cNvSpPr/>
          <p:nvPr/>
        </p:nvSpPr>
        <p:spPr>
          <a:xfrm>
            <a:off x="4781550" y="2900933"/>
            <a:ext cx="26670" cy="20955"/>
          </a:xfrm>
          <a:custGeom>
            <a:avLst/>
            <a:gdLst/>
            <a:ahLst/>
            <a:cxnLst/>
            <a:rect l="l" t="t" r="r" b="b"/>
            <a:pathLst>
              <a:path w="26670" h="20955">
                <a:moveTo>
                  <a:pt x="25908" y="12192"/>
                </a:moveTo>
                <a:lnTo>
                  <a:pt x="26670" y="6858"/>
                </a:lnTo>
                <a:lnTo>
                  <a:pt x="22098" y="1524"/>
                </a:lnTo>
                <a:lnTo>
                  <a:pt x="14477" y="762"/>
                </a:lnTo>
                <a:lnTo>
                  <a:pt x="7620" y="0"/>
                </a:lnTo>
                <a:lnTo>
                  <a:pt x="1524" y="3048"/>
                </a:lnTo>
                <a:lnTo>
                  <a:pt x="762" y="8382"/>
                </a:lnTo>
                <a:lnTo>
                  <a:pt x="0" y="13716"/>
                </a:lnTo>
                <a:lnTo>
                  <a:pt x="5334" y="19050"/>
                </a:lnTo>
                <a:lnTo>
                  <a:pt x="12191" y="19812"/>
                </a:lnTo>
                <a:lnTo>
                  <a:pt x="19050" y="20574"/>
                </a:lnTo>
                <a:lnTo>
                  <a:pt x="25146" y="17525"/>
                </a:lnTo>
                <a:lnTo>
                  <a:pt x="25908" y="12192"/>
                </a:lnTo>
                <a:close/>
              </a:path>
            </a:pathLst>
          </a:custGeom>
          <a:ln w="4762">
            <a:solidFill>
              <a:srgbClr val="FF0101"/>
            </a:solidFill>
          </a:ln>
        </p:spPr>
        <p:txBody>
          <a:bodyPr wrap="square" lIns="0" tIns="0" rIns="0" bIns="0" rtlCol="0"/>
          <a:lstStyle/>
          <a:p/>
        </p:txBody>
      </p:sp>
      <p:sp>
        <p:nvSpPr>
          <p:cNvPr id="82" name="object 82"/>
          <p:cNvSpPr/>
          <p:nvPr/>
        </p:nvSpPr>
        <p:spPr>
          <a:xfrm>
            <a:off x="5240273" y="3002279"/>
            <a:ext cx="24130" cy="20955"/>
          </a:xfrm>
          <a:custGeom>
            <a:avLst/>
            <a:gdLst/>
            <a:ahLst/>
            <a:cxnLst/>
            <a:rect l="l" t="t" r="r" b="b"/>
            <a:pathLst>
              <a:path w="24129" h="20955">
                <a:moveTo>
                  <a:pt x="7620" y="0"/>
                </a:moveTo>
                <a:lnTo>
                  <a:pt x="1524" y="3810"/>
                </a:lnTo>
                <a:lnTo>
                  <a:pt x="0" y="14477"/>
                </a:lnTo>
                <a:lnTo>
                  <a:pt x="4572" y="19050"/>
                </a:lnTo>
                <a:lnTo>
                  <a:pt x="16763" y="20574"/>
                </a:lnTo>
                <a:lnTo>
                  <a:pt x="22098" y="17525"/>
                </a:lnTo>
                <a:lnTo>
                  <a:pt x="23622" y="6858"/>
                </a:lnTo>
                <a:lnTo>
                  <a:pt x="19050" y="2286"/>
                </a:lnTo>
                <a:lnTo>
                  <a:pt x="12953" y="762"/>
                </a:lnTo>
                <a:lnTo>
                  <a:pt x="7620" y="0"/>
                </a:lnTo>
                <a:close/>
              </a:path>
            </a:pathLst>
          </a:custGeom>
          <a:solidFill>
            <a:srgbClr val="FF0101"/>
          </a:solidFill>
        </p:spPr>
        <p:txBody>
          <a:bodyPr wrap="square" lIns="0" tIns="0" rIns="0" bIns="0" rtlCol="0"/>
          <a:lstStyle/>
          <a:p/>
        </p:txBody>
      </p:sp>
      <p:sp>
        <p:nvSpPr>
          <p:cNvPr id="83" name="object 83"/>
          <p:cNvSpPr/>
          <p:nvPr/>
        </p:nvSpPr>
        <p:spPr>
          <a:xfrm>
            <a:off x="5240273" y="3002279"/>
            <a:ext cx="24130" cy="20955"/>
          </a:xfrm>
          <a:custGeom>
            <a:avLst/>
            <a:gdLst/>
            <a:ahLst/>
            <a:cxnLst/>
            <a:rect l="l" t="t" r="r" b="b"/>
            <a:pathLst>
              <a:path w="24129" h="20955">
                <a:moveTo>
                  <a:pt x="22860" y="12192"/>
                </a:moveTo>
                <a:lnTo>
                  <a:pt x="23622" y="6858"/>
                </a:lnTo>
                <a:lnTo>
                  <a:pt x="19050" y="2286"/>
                </a:lnTo>
                <a:lnTo>
                  <a:pt x="12953" y="762"/>
                </a:lnTo>
                <a:lnTo>
                  <a:pt x="7620" y="0"/>
                </a:lnTo>
                <a:lnTo>
                  <a:pt x="1524" y="3810"/>
                </a:lnTo>
                <a:lnTo>
                  <a:pt x="762" y="9144"/>
                </a:lnTo>
                <a:lnTo>
                  <a:pt x="0" y="14477"/>
                </a:lnTo>
                <a:lnTo>
                  <a:pt x="4572" y="19050"/>
                </a:lnTo>
                <a:lnTo>
                  <a:pt x="10667" y="19812"/>
                </a:lnTo>
                <a:lnTo>
                  <a:pt x="16763" y="20574"/>
                </a:lnTo>
                <a:lnTo>
                  <a:pt x="22098" y="17525"/>
                </a:lnTo>
                <a:lnTo>
                  <a:pt x="22860" y="12192"/>
                </a:lnTo>
                <a:close/>
              </a:path>
            </a:pathLst>
          </a:custGeom>
          <a:ln w="4762">
            <a:solidFill>
              <a:srgbClr val="FF0101"/>
            </a:solidFill>
          </a:ln>
        </p:spPr>
        <p:txBody>
          <a:bodyPr wrap="square" lIns="0" tIns="0" rIns="0" bIns="0" rtlCol="0"/>
          <a:lstStyle/>
          <a:p/>
        </p:txBody>
      </p:sp>
      <p:sp>
        <p:nvSpPr>
          <p:cNvPr id="84" name="object 84"/>
          <p:cNvSpPr/>
          <p:nvPr/>
        </p:nvSpPr>
        <p:spPr>
          <a:xfrm>
            <a:off x="5260847" y="3412997"/>
            <a:ext cx="24130" cy="24130"/>
          </a:xfrm>
          <a:custGeom>
            <a:avLst/>
            <a:gdLst/>
            <a:ahLst/>
            <a:cxnLst/>
            <a:rect l="l" t="t" r="r" b="b"/>
            <a:pathLst>
              <a:path w="24129" h="24129">
                <a:moveTo>
                  <a:pt x="7619" y="0"/>
                </a:moveTo>
                <a:lnTo>
                  <a:pt x="1524" y="3809"/>
                </a:lnTo>
                <a:lnTo>
                  <a:pt x="0" y="16001"/>
                </a:lnTo>
                <a:lnTo>
                  <a:pt x="4572" y="22098"/>
                </a:lnTo>
                <a:lnTo>
                  <a:pt x="16763" y="23622"/>
                </a:lnTo>
                <a:lnTo>
                  <a:pt x="22098" y="19050"/>
                </a:lnTo>
                <a:lnTo>
                  <a:pt x="22860" y="13716"/>
                </a:lnTo>
                <a:lnTo>
                  <a:pt x="23622" y="7620"/>
                </a:lnTo>
                <a:lnTo>
                  <a:pt x="19812" y="1524"/>
                </a:lnTo>
                <a:lnTo>
                  <a:pt x="7619" y="0"/>
                </a:lnTo>
                <a:close/>
              </a:path>
            </a:pathLst>
          </a:custGeom>
          <a:solidFill>
            <a:srgbClr val="FF0101"/>
          </a:solidFill>
        </p:spPr>
        <p:txBody>
          <a:bodyPr wrap="square" lIns="0" tIns="0" rIns="0" bIns="0" rtlCol="0"/>
          <a:lstStyle/>
          <a:p/>
        </p:txBody>
      </p:sp>
      <p:sp>
        <p:nvSpPr>
          <p:cNvPr id="85" name="object 85"/>
          <p:cNvSpPr/>
          <p:nvPr/>
        </p:nvSpPr>
        <p:spPr>
          <a:xfrm>
            <a:off x="5260847" y="3412997"/>
            <a:ext cx="24130" cy="24130"/>
          </a:xfrm>
          <a:custGeom>
            <a:avLst/>
            <a:gdLst/>
            <a:ahLst/>
            <a:cxnLst/>
            <a:rect l="l" t="t" r="r" b="b"/>
            <a:pathLst>
              <a:path w="24129" h="24129">
                <a:moveTo>
                  <a:pt x="22860" y="13716"/>
                </a:moveTo>
                <a:lnTo>
                  <a:pt x="23622" y="7620"/>
                </a:lnTo>
                <a:lnTo>
                  <a:pt x="19812" y="1524"/>
                </a:lnTo>
                <a:lnTo>
                  <a:pt x="13715" y="761"/>
                </a:lnTo>
                <a:lnTo>
                  <a:pt x="7619" y="0"/>
                </a:lnTo>
                <a:lnTo>
                  <a:pt x="1524" y="3809"/>
                </a:lnTo>
                <a:lnTo>
                  <a:pt x="762" y="9905"/>
                </a:lnTo>
                <a:lnTo>
                  <a:pt x="0" y="16001"/>
                </a:lnTo>
                <a:lnTo>
                  <a:pt x="4572" y="22098"/>
                </a:lnTo>
                <a:lnTo>
                  <a:pt x="10667" y="22859"/>
                </a:lnTo>
                <a:lnTo>
                  <a:pt x="16763" y="23622"/>
                </a:lnTo>
                <a:lnTo>
                  <a:pt x="22098" y="19050"/>
                </a:lnTo>
                <a:lnTo>
                  <a:pt x="22860" y="13716"/>
                </a:lnTo>
                <a:close/>
              </a:path>
            </a:pathLst>
          </a:custGeom>
          <a:ln w="4762">
            <a:solidFill>
              <a:srgbClr val="FF0101"/>
            </a:solidFill>
          </a:ln>
        </p:spPr>
        <p:txBody>
          <a:bodyPr wrap="square" lIns="0" tIns="0" rIns="0" bIns="0" rtlCol="0"/>
          <a:lstStyle/>
          <a:p/>
        </p:txBody>
      </p:sp>
      <p:sp>
        <p:nvSpPr>
          <p:cNvPr id="86" name="object 86"/>
          <p:cNvSpPr/>
          <p:nvPr/>
        </p:nvSpPr>
        <p:spPr>
          <a:xfrm>
            <a:off x="5135879" y="3591305"/>
            <a:ext cx="24130" cy="20955"/>
          </a:xfrm>
          <a:custGeom>
            <a:avLst/>
            <a:gdLst/>
            <a:ahLst/>
            <a:cxnLst/>
            <a:rect l="l" t="t" r="r" b="b"/>
            <a:pathLst>
              <a:path w="24129" h="20954">
                <a:moveTo>
                  <a:pt x="16002" y="0"/>
                </a:moveTo>
                <a:lnTo>
                  <a:pt x="9906" y="762"/>
                </a:lnTo>
                <a:lnTo>
                  <a:pt x="3810" y="2286"/>
                </a:lnTo>
                <a:lnTo>
                  <a:pt x="0" y="7620"/>
                </a:lnTo>
                <a:lnTo>
                  <a:pt x="762" y="12192"/>
                </a:lnTo>
                <a:lnTo>
                  <a:pt x="1524" y="17526"/>
                </a:lnTo>
                <a:lnTo>
                  <a:pt x="7620" y="20574"/>
                </a:lnTo>
                <a:lnTo>
                  <a:pt x="12954" y="19812"/>
                </a:lnTo>
                <a:lnTo>
                  <a:pt x="19050" y="19050"/>
                </a:lnTo>
                <a:lnTo>
                  <a:pt x="23622" y="13716"/>
                </a:lnTo>
                <a:lnTo>
                  <a:pt x="22860" y="8382"/>
                </a:lnTo>
                <a:lnTo>
                  <a:pt x="21336" y="3048"/>
                </a:lnTo>
                <a:lnTo>
                  <a:pt x="16002" y="0"/>
                </a:lnTo>
                <a:close/>
              </a:path>
            </a:pathLst>
          </a:custGeom>
          <a:solidFill>
            <a:srgbClr val="FF0101"/>
          </a:solidFill>
        </p:spPr>
        <p:txBody>
          <a:bodyPr wrap="square" lIns="0" tIns="0" rIns="0" bIns="0" rtlCol="0"/>
          <a:lstStyle/>
          <a:p/>
        </p:txBody>
      </p:sp>
      <p:sp>
        <p:nvSpPr>
          <p:cNvPr id="87" name="object 87"/>
          <p:cNvSpPr/>
          <p:nvPr/>
        </p:nvSpPr>
        <p:spPr>
          <a:xfrm>
            <a:off x="5135879" y="3591305"/>
            <a:ext cx="24130" cy="20955"/>
          </a:xfrm>
          <a:custGeom>
            <a:avLst/>
            <a:gdLst/>
            <a:ahLst/>
            <a:cxnLst/>
            <a:rect l="l" t="t" r="r" b="b"/>
            <a:pathLst>
              <a:path w="24129" h="20954">
                <a:moveTo>
                  <a:pt x="22860" y="8382"/>
                </a:moveTo>
                <a:lnTo>
                  <a:pt x="21336" y="3048"/>
                </a:lnTo>
                <a:lnTo>
                  <a:pt x="16002" y="0"/>
                </a:lnTo>
                <a:lnTo>
                  <a:pt x="9906" y="762"/>
                </a:lnTo>
                <a:lnTo>
                  <a:pt x="3810" y="2286"/>
                </a:lnTo>
                <a:lnTo>
                  <a:pt x="0" y="7620"/>
                </a:lnTo>
                <a:lnTo>
                  <a:pt x="762" y="12192"/>
                </a:lnTo>
                <a:lnTo>
                  <a:pt x="1524" y="17526"/>
                </a:lnTo>
                <a:lnTo>
                  <a:pt x="7620" y="20574"/>
                </a:lnTo>
                <a:lnTo>
                  <a:pt x="12954" y="19812"/>
                </a:lnTo>
                <a:lnTo>
                  <a:pt x="19050" y="19050"/>
                </a:lnTo>
                <a:lnTo>
                  <a:pt x="23622" y="13716"/>
                </a:lnTo>
                <a:lnTo>
                  <a:pt x="22860" y="8382"/>
                </a:lnTo>
                <a:close/>
              </a:path>
            </a:pathLst>
          </a:custGeom>
          <a:ln w="4762">
            <a:solidFill>
              <a:srgbClr val="FF0101"/>
            </a:solidFill>
          </a:ln>
        </p:spPr>
        <p:txBody>
          <a:bodyPr wrap="square" lIns="0" tIns="0" rIns="0" bIns="0" rtlCol="0"/>
          <a:lstStyle/>
          <a:p/>
        </p:txBody>
      </p:sp>
      <p:sp>
        <p:nvSpPr>
          <p:cNvPr id="88" name="object 88"/>
          <p:cNvSpPr/>
          <p:nvPr/>
        </p:nvSpPr>
        <p:spPr>
          <a:xfrm>
            <a:off x="4932426" y="2994660"/>
            <a:ext cx="24130" cy="20955"/>
          </a:xfrm>
          <a:custGeom>
            <a:avLst/>
            <a:gdLst/>
            <a:ahLst/>
            <a:cxnLst/>
            <a:rect l="l" t="t" r="r" b="b"/>
            <a:pathLst>
              <a:path w="24129" h="20955">
                <a:moveTo>
                  <a:pt x="16001" y="0"/>
                </a:moveTo>
                <a:lnTo>
                  <a:pt x="9906" y="762"/>
                </a:lnTo>
                <a:lnTo>
                  <a:pt x="3810" y="2286"/>
                </a:lnTo>
                <a:lnTo>
                  <a:pt x="0" y="6858"/>
                </a:lnTo>
                <a:lnTo>
                  <a:pt x="1524" y="17525"/>
                </a:lnTo>
                <a:lnTo>
                  <a:pt x="7620" y="20574"/>
                </a:lnTo>
                <a:lnTo>
                  <a:pt x="13715" y="19812"/>
                </a:lnTo>
                <a:lnTo>
                  <a:pt x="19812" y="18288"/>
                </a:lnTo>
                <a:lnTo>
                  <a:pt x="23622" y="13716"/>
                </a:lnTo>
                <a:lnTo>
                  <a:pt x="22098" y="3048"/>
                </a:lnTo>
                <a:lnTo>
                  <a:pt x="16001" y="0"/>
                </a:lnTo>
                <a:close/>
              </a:path>
            </a:pathLst>
          </a:custGeom>
          <a:solidFill>
            <a:srgbClr val="FF0101"/>
          </a:solidFill>
        </p:spPr>
        <p:txBody>
          <a:bodyPr wrap="square" lIns="0" tIns="0" rIns="0" bIns="0" rtlCol="0"/>
          <a:lstStyle/>
          <a:p/>
        </p:txBody>
      </p:sp>
      <p:sp>
        <p:nvSpPr>
          <p:cNvPr id="89" name="object 89"/>
          <p:cNvSpPr/>
          <p:nvPr/>
        </p:nvSpPr>
        <p:spPr>
          <a:xfrm>
            <a:off x="4932426" y="2994660"/>
            <a:ext cx="24130" cy="20955"/>
          </a:xfrm>
          <a:custGeom>
            <a:avLst/>
            <a:gdLst/>
            <a:ahLst/>
            <a:cxnLst/>
            <a:rect l="l" t="t" r="r" b="b"/>
            <a:pathLst>
              <a:path w="24129" h="20955">
                <a:moveTo>
                  <a:pt x="22860" y="8382"/>
                </a:moveTo>
                <a:lnTo>
                  <a:pt x="22098" y="3048"/>
                </a:lnTo>
                <a:lnTo>
                  <a:pt x="16001" y="0"/>
                </a:lnTo>
                <a:lnTo>
                  <a:pt x="9906" y="762"/>
                </a:lnTo>
                <a:lnTo>
                  <a:pt x="3810" y="2286"/>
                </a:lnTo>
                <a:lnTo>
                  <a:pt x="0" y="6858"/>
                </a:lnTo>
                <a:lnTo>
                  <a:pt x="762" y="12192"/>
                </a:lnTo>
                <a:lnTo>
                  <a:pt x="1524" y="17525"/>
                </a:lnTo>
                <a:lnTo>
                  <a:pt x="7620" y="20574"/>
                </a:lnTo>
                <a:lnTo>
                  <a:pt x="13715" y="19812"/>
                </a:lnTo>
                <a:lnTo>
                  <a:pt x="19812" y="18288"/>
                </a:lnTo>
                <a:lnTo>
                  <a:pt x="23622" y="13716"/>
                </a:lnTo>
                <a:lnTo>
                  <a:pt x="22860" y="8382"/>
                </a:lnTo>
                <a:close/>
              </a:path>
            </a:pathLst>
          </a:custGeom>
          <a:ln w="4762">
            <a:solidFill>
              <a:srgbClr val="FF0101"/>
            </a:solidFill>
          </a:ln>
        </p:spPr>
        <p:txBody>
          <a:bodyPr wrap="square" lIns="0" tIns="0" rIns="0" bIns="0" rtlCol="0"/>
          <a:lstStyle/>
          <a:p/>
        </p:txBody>
      </p:sp>
      <p:sp>
        <p:nvSpPr>
          <p:cNvPr id="90" name="object 90"/>
          <p:cNvSpPr/>
          <p:nvPr/>
        </p:nvSpPr>
        <p:spPr>
          <a:xfrm>
            <a:off x="5295900" y="3294888"/>
            <a:ext cx="26670" cy="21590"/>
          </a:xfrm>
          <a:custGeom>
            <a:avLst/>
            <a:gdLst/>
            <a:ahLst/>
            <a:cxnLst/>
            <a:rect l="l" t="t" r="r" b="b"/>
            <a:pathLst>
              <a:path w="26670" h="21589">
                <a:moveTo>
                  <a:pt x="18287" y="0"/>
                </a:moveTo>
                <a:lnTo>
                  <a:pt x="4572" y="3047"/>
                </a:lnTo>
                <a:lnTo>
                  <a:pt x="0" y="7619"/>
                </a:lnTo>
                <a:lnTo>
                  <a:pt x="762" y="12953"/>
                </a:lnTo>
                <a:lnTo>
                  <a:pt x="2286" y="18287"/>
                </a:lnTo>
                <a:lnTo>
                  <a:pt x="8382" y="21335"/>
                </a:lnTo>
                <a:lnTo>
                  <a:pt x="15239" y="19811"/>
                </a:lnTo>
                <a:lnTo>
                  <a:pt x="22098" y="19050"/>
                </a:lnTo>
                <a:lnTo>
                  <a:pt x="26670" y="13715"/>
                </a:lnTo>
                <a:lnTo>
                  <a:pt x="25146" y="3047"/>
                </a:lnTo>
                <a:lnTo>
                  <a:pt x="18287" y="0"/>
                </a:lnTo>
                <a:close/>
              </a:path>
            </a:pathLst>
          </a:custGeom>
          <a:solidFill>
            <a:srgbClr val="FF0101"/>
          </a:solidFill>
        </p:spPr>
        <p:txBody>
          <a:bodyPr wrap="square" lIns="0" tIns="0" rIns="0" bIns="0" rtlCol="0"/>
          <a:lstStyle/>
          <a:p/>
        </p:txBody>
      </p:sp>
      <p:sp>
        <p:nvSpPr>
          <p:cNvPr id="91" name="object 91"/>
          <p:cNvSpPr/>
          <p:nvPr/>
        </p:nvSpPr>
        <p:spPr>
          <a:xfrm>
            <a:off x="5295900" y="3294888"/>
            <a:ext cx="26670" cy="21590"/>
          </a:xfrm>
          <a:custGeom>
            <a:avLst/>
            <a:gdLst/>
            <a:ahLst/>
            <a:cxnLst/>
            <a:rect l="l" t="t" r="r" b="b"/>
            <a:pathLst>
              <a:path w="26670" h="21589">
                <a:moveTo>
                  <a:pt x="25908" y="8381"/>
                </a:moveTo>
                <a:lnTo>
                  <a:pt x="25146" y="3047"/>
                </a:lnTo>
                <a:lnTo>
                  <a:pt x="18287" y="0"/>
                </a:lnTo>
                <a:lnTo>
                  <a:pt x="11429" y="1523"/>
                </a:lnTo>
                <a:lnTo>
                  <a:pt x="4572" y="3047"/>
                </a:lnTo>
                <a:lnTo>
                  <a:pt x="0" y="7619"/>
                </a:lnTo>
                <a:lnTo>
                  <a:pt x="762" y="12953"/>
                </a:lnTo>
                <a:lnTo>
                  <a:pt x="2286" y="18287"/>
                </a:lnTo>
                <a:lnTo>
                  <a:pt x="8382" y="21335"/>
                </a:lnTo>
                <a:lnTo>
                  <a:pt x="15239" y="19811"/>
                </a:lnTo>
                <a:lnTo>
                  <a:pt x="22098" y="19050"/>
                </a:lnTo>
                <a:lnTo>
                  <a:pt x="26670" y="13715"/>
                </a:lnTo>
                <a:lnTo>
                  <a:pt x="25908" y="8381"/>
                </a:lnTo>
                <a:close/>
              </a:path>
            </a:pathLst>
          </a:custGeom>
          <a:ln w="4762">
            <a:solidFill>
              <a:srgbClr val="FF0101"/>
            </a:solidFill>
          </a:ln>
        </p:spPr>
        <p:txBody>
          <a:bodyPr wrap="square" lIns="0" tIns="0" rIns="0" bIns="0" rtlCol="0"/>
          <a:lstStyle/>
          <a:p/>
        </p:txBody>
      </p:sp>
      <p:sp>
        <p:nvSpPr>
          <p:cNvPr id="92" name="object 92"/>
          <p:cNvSpPr/>
          <p:nvPr/>
        </p:nvSpPr>
        <p:spPr>
          <a:xfrm>
            <a:off x="5296661" y="3117342"/>
            <a:ext cx="26670" cy="21590"/>
          </a:xfrm>
          <a:custGeom>
            <a:avLst/>
            <a:gdLst/>
            <a:ahLst/>
            <a:cxnLst/>
            <a:rect l="l" t="t" r="r" b="b"/>
            <a:pathLst>
              <a:path w="26670" h="21589">
                <a:moveTo>
                  <a:pt x="19050" y="0"/>
                </a:moveTo>
                <a:lnTo>
                  <a:pt x="11429" y="1524"/>
                </a:lnTo>
                <a:lnTo>
                  <a:pt x="4572" y="2285"/>
                </a:lnTo>
                <a:lnTo>
                  <a:pt x="0" y="7619"/>
                </a:lnTo>
                <a:lnTo>
                  <a:pt x="762" y="12953"/>
                </a:lnTo>
                <a:lnTo>
                  <a:pt x="2286" y="18287"/>
                </a:lnTo>
                <a:lnTo>
                  <a:pt x="8382" y="21335"/>
                </a:lnTo>
                <a:lnTo>
                  <a:pt x="22098" y="18287"/>
                </a:lnTo>
                <a:lnTo>
                  <a:pt x="26670" y="13715"/>
                </a:lnTo>
                <a:lnTo>
                  <a:pt x="25146" y="3048"/>
                </a:lnTo>
                <a:lnTo>
                  <a:pt x="19050" y="0"/>
                </a:lnTo>
                <a:close/>
              </a:path>
            </a:pathLst>
          </a:custGeom>
          <a:solidFill>
            <a:srgbClr val="FF0101"/>
          </a:solidFill>
        </p:spPr>
        <p:txBody>
          <a:bodyPr wrap="square" lIns="0" tIns="0" rIns="0" bIns="0" rtlCol="0"/>
          <a:lstStyle/>
          <a:p/>
        </p:txBody>
      </p:sp>
      <p:sp>
        <p:nvSpPr>
          <p:cNvPr id="93" name="object 93"/>
          <p:cNvSpPr/>
          <p:nvPr/>
        </p:nvSpPr>
        <p:spPr>
          <a:xfrm>
            <a:off x="5296661" y="3117342"/>
            <a:ext cx="26670" cy="21590"/>
          </a:xfrm>
          <a:custGeom>
            <a:avLst/>
            <a:gdLst/>
            <a:ahLst/>
            <a:cxnLst/>
            <a:rect l="l" t="t" r="r" b="b"/>
            <a:pathLst>
              <a:path w="26670" h="21589">
                <a:moveTo>
                  <a:pt x="25908" y="8381"/>
                </a:moveTo>
                <a:lnTo>
                  <a:pt x="25146" y="3048"/>
                </a:lnTo>
                <a:lnTo>
                  <a:pt x="19050" y="0"/>
                </a:lnTo>
                <a:lnTo>
                  <a:pt x="11429" y="1524"/>
                </a:lnTo>
                <a:lnTo>
                  <a:pt x="4572" y="2285"/>
                </a:lnTo>
                <a:lnTo>
                  <a:pt x="0" y="7619"/>
                </a:lnTo>
                <a:lnTo>
                  <a:pt x="762" y="12953"/>
                </a:lnTo>
                <a:lnTo>
                  <a:pt x="2286" y="18287"/>
                </a:lnTo>
                <a:lnTo>
                  <a:pt x="8382" y="21335"/>
                </a:lnTo>
                <a:lnTo>
                  <a:pt x="15239" y="19811"/>
                </a:lnTo>
                <a:lnTo>
                  <a:pt x="22098" y="18287"/>
                </a:lnTo>
                <a:lnTo>
                  <a:pt x="26670" y="13715"/>
                </a:lnTo>
                <a:lnTo>
                  <a:pt x="25908" y="8381"/>
                </a:lnTo>
                <a:close/>
              </a:path>
            </a:pathLst>
          </a:custGeom>
          <a:ln w="4762">
            <a:solidFill>
              <a:srgbClr val="FF0101"/>
            </a:solidFill>
          </a:ln>
        </p:spPr>
        <p:txBody>
          <a:bodyPr wrap="square" lIns="0" tIns="0" rIns="0" bIns="0" rtlCol="0"/>
          <a:lstStyle/>
          <a:p/>
        </p:txBody>
      </p:sp>
      <p:sp>
        <p:nvSpPr>
          <p:cNvPr id="94" name="object 94"/>
          <p:cNvSpPr/>
          <p:nvPr/>
        </p:nvSpPr>
        <p:spPr>
          <a:xfrm>
            <a:off x="5302758" y="3423665"/>
            <a:ext cx="27940" cy="21590"/>
          </a:xfrm>
          <a:custGeom>
            <a:avLst/>
            <a:gdLst/>
            <a:ahLst/>
            <a:cxnLst/>
            <a:rect l="l" t="t" r="r" b="b"/>
            <a:pathLst>
              <a:path w="27939" h="21589">
                <a:moveTo>
                  <a:pt x="19050" y="0"/>
                </a:moveTo>
                <a:lnTo>
                  <a:pt x="12191" y="1524"/>
                </a:lnTo>
                <a:lnTo>
                  <a:pt x="5333" y="2285"/>
                </a:lnTo>
                <a:lnTo>
                  <a:pt x="0" y="7619"/>
                </a:lnTo>
                <a:lnTo>
                  <a:pt x="1524" y="12953"/>
                </a:lnTo>
                <a:lnTo>
                  <a:pt x="2286" y="18287"/>
                </a:lnTo>
                <a:lnTo>
                  <a:pt x="8381" y="21335"/>
                </a:lnTo>
                <a:lnTo>
                  <a:pt x="15239" y="19811"/>
                </a:lnTo>
                <a:lnTo>
                  <a:pt x="22097" y="19050"/>
                </a:lnTo>
                <a:lnTo>
                  <a:pt x="27431" y="13715"/>
                </a:lnTo>
                <a:lnTo>
                  <a:pt x="25907" y="8381"/>
                </a:lnTo>
                <a:lnTo>
                  <a:pt x="25145" y="3048"/>
                </a:lnTo>
                <a:lnTo>
                  <a:pt x="19050" y="0"/>
                </a:lnTo>
                <a:close/>
              </a:path>
            </a:pathLst>
          </a:custGeom>
          <a:solidFill>
            <a:srgbClr val="FF0101"/>
          </a:solidFill>
        </p:spPr>
        <p:txBody>
          <a:bodyPr wrap="square" lIns="0" tIns="0" rIns="0" bIns="0" rtlCol="0"/>
          <a:lstStyle/>
          <a:p/>
        </p:txBody>
      </p:sp>
      <p:sp>
        <p:nvSpPr>
          <p:cNvPr id="95" name="object 95"/>
          <p:cNvSpPr/>
          <p:nvPr/>
        </p:nvSpPr>
        <p:spPr>
          <a:xfrm>
            <a:off x="5302758" y="3423665"/>
            <a:ext cx="27940" cy="21590"/>
          </a:xfrm>
          <a:custGeom>
            <a:avLst/>
            <a:gdLst/>
            <a:ahLst/>
            <a:cxnLst/>
            <a:rect l="l" t="t" r="r" b="b"/>
            <a:pathLst>
              <a:path w="27939" h="21589">
                <a:moveTo>
                  <a:pt x="25907" y="8381"/>
                </a:moveTo>
                <a:lnTo>
                  <a:pt x="25145" y="3048"/>
                </a:lnTo>
                <a:lnTo>
                  <a:pt x="19050" y="0"/>
                </a:lnTo>
                <a:lnTo>
                  <a:pt x="12191" y="1524"/>
                </a:lnTo>
                <a:lnTo>
                  <a:pt x="5333" y="2285"/>
                </a:lnTo>
                <a:lnTo>
                  <a:pt x="0" y="7619"/>
                </a:lnTo>
                <a:lnTo>
                  <a:pt x="1524" y="12953"/>
                </a:lnTo>
                <a:lnTo>
                  <a:pt x="2286" y="18287"/>
                </a:lnTo>
                <a:lnTo>
                  <a:pt x="8381" y="21335"/>
                </a:lnTo>
                <a:lnTo>
                  <a:pt x="15239" y="19811"/>
                </a:lnTo>
                <a:lnTo>
                  <a:pt x="22097" y="19050"/>
                </a:lnTo>
                <a:lnTo>
                  <a:pt x="27431" y="13715"/>
                </a:lnTo>
                <a:lnTo>
                  <a:pt x="25907" y="8381"/>
                </a:lnTo>
                <a:close/>
              </a:path>
            </a:pathLst>
          </a:custGeom>
          <a:ln w="4762">
            <a:solidFill>
              <a:srgbClr val="FF0101"/>
            </a:solidFill>
          </a:ln>
        </p:spPr>
        <p:txBody>
          <a:bodyPr wrap="square" lIns="0" tIns="0" rIns="0" bIns="0" rtlCol="0"/>
          <a:lstStyle/>
          <a:p/>
        </p:txBody>
      </p:sp>
      <p:sp>
        <p:nvSpPr>
          <p:cNvPr id="96" name="object 96"/>
          <p:cNvSpPr/>
          <p:nvPr/>
        </p:nvSpPr>
        <p:spPr>
          <a:xfrm>
            <a:off x="2660904" y="3350514"/>
            <a:ext cx="25400" cy="19050"/>
          </a:xfrm>
          <a:custGeom>
            <a:avLst/>
            <a:gdLst/>
            <a:ahLst/>
            <a:cxnLst/>
            <a:rect l="l" t="t" r="r" b="b"/>
            <a:pathLst>
              <a:path w="25400" h="19050">
                <a:moveTo>
                  <a:pt x="19812" y="0"/>
                </a:moveTo>
                <a:lnTo>
                  <a:pt x="5333" y="0"/>
                </a:lnTo>
                <a:lnTo>
                  <a:pt x="0" y="3809"/>
                </a:lnTo>
                <a:lnTo>
                  <a:pt x="0" y="14477"/>
                </a:lnTo>
                <a:lnTo>
                  <a:pt x="5333" y="19050"/>
                </a:lnTo>
                <a:lnTo>
                  <a:pt x="19812" y="19050"/>
                </a:lnTo>
                <a:lnTo>
                  <a:pt x="25145" y="14477"/>
                </a:lnTo>
                <a:lnTo>
                  <a:pt x="25145" y="3809"/>
                </a:lnTo>
                <a:lnTo>
                  <a:pt x="19812" y="0"/>
                </a:lnTo>
                <a:close/>
              </a:path>
            </a:pathLst>
          </a:custGeom>
          <a:solidFill>
            <a:srgbClr val="018001"/>
          </a:solidFill>
        </p:spPr>
        <p:txBody>
          <a:bodyPr wrap="square" lIns="0" tIns="0" rIns="0" bIns="0" rtlCol="0"/>
          <a:lstStyle/>
          <a:p/>
        </p:txBody>
      </p:sp>
      <p:sp>
        <p:nvSpPr>
          <p:cNvPr id="97" name="object 97"/>
          <p:cNvSpPr/>
          <p:nvPr/>
        </p:nvSpPr>
        <p:spPr>
          <a:xfrm>
            <a:off x="2660904" y="3350514"/>
            <a:ext cx="25400" cy="19050"/>
          </a:xfrm>
          <a:custGeom>
            <a:avLst/>
            <a:gdLst/>
            <a:ahLst/>
            <a:cxnLst/>
            <a:rect l="l" t="t" r="r" b="b"/>
            <a:pathLst>
              <a:path w="25400" h="19050">
                <a:moveTo>
                  <a:pt x="12191" y="0"/>
                </a:moveTo>
                <a:lnTo>
                  <a:pt x="5333" y="0"/>
                </a:lnTo>
                <a:lnTo>
                  <a:pt x="0" y="3809"/>
                </a:lnTo>
                <a:lnTo>
                  <a:pt x="0" y="9143"/>
                </a:lnTo>
                <a:lnTo>
                  <a:pt x="0" y="14477"/>
                </a:lnTo>
                <a:lnTo>
                  <a:pt x="5333" y="19050"/>
                </a:lnTo>
                <a:lnTo>
                  <a:pt x="12191" y="19050"/>
                </a:lnTo>
                <a:lnTo>
                  <a:pt x="19812" y="19050"/>
                </a:lnTo>
                <a:lnTo>
                  <a:pt x="25145" y="14477"/>
                </a:lnTo>
                <a:lnTo>
                  <a:pt x="25145" y="9143"/>
                </a:lnTo>
                <a:lnTo>
                  <a:pt x="25145" y="3809"/>
                </a:lnTo>
                <a:lnTo>
                  <a:pt x="19812" y="0"/>
                </a:lnTo>
                <a:lnTo>
                  <a:pt x="12191" y="0"/>
                </a:lnTo>
                <a:close/>
              </a:path>
            </a:pathLst>
          </a:custGeom>
          <a:ln w="4762">
            <a:solidFill>
              <a:srgbClr val="018001"/>
            </a:solidFill>
          </a:ln>
        </p:spPr>
        <p:txBody>
          <a:bodyPr wrap="square" lIns="0" tIns="0" rIns="0" bIns="0" rtlCol="0"/>
          <a:lstStyle/>
          <a:p/>
        </p:txBody>
      </p:sp>
      <p:sp>
        <p:nvSpPr>
          <p:cNvPr id="98" name="object 98"/>
          <p:cNvSpPr/>
          <p:nvPr/>
        </p:nvSpPr>
        <p:spPr>
          <a:xfrm>
            <a:off x="2474976" y="3852671"/>
            <a:ext cx="22225" cy="19050"/>
          </a:xfrm>
          <a:custGeom>
            <a:avLst/>
            <a:gdLst/>
            <a:ahLst/>
            <a:cxnLst/>
            <a:rect l="l" t="t" r="r" b="b"/>
            <a:pathLst>
              <a:path w="22225" h="19050">
                <a:moveTo>
                  <a:pt x="17525" y="0"/>
                </a:moveTo>
                <a:lnTo>
                  <a:pt x="4572" y="0"/>
                </a:lnTo>
                <a:lnTo>
                  <a:pt x="0" y="3810"/>
                </a:lnTo>
                <a:lnTo>
                  <a:pt x="0" y="14477"/>
                </a:lnTo>
                <a:lnTo>
                  <a:pt x="4572" y="19050"/>
                </a:lnTo>
                <a:lnTo>
                  <a:pt x="17525" y="19050"/>
                </a:lnTo>
                <a:lnTo>
                  <a:pt x="22098" y="14477"/>
                </a:lnTo>
                <a:lnTo>
                  <a:pt x="22098" y="3810"/>
                </a:lnTo>
                <a:lnTo>
                  <a:pt x="17525" y="0"/>
                </a:lnTo>
                <a:close/>
              </a:path>
            </a:pathLst>
          </a:custGeom>
          <a:solidFill>
            <a:srgbClr val="018001"/>
          </a:solidFill>
        </p:spPr>
        <p:txBody>
          <a:bodyPr wrap="square" lIns="0" tIns="0" rIns="0" bIns="0" rtlCol="0"/>
          <a:lstStyle/>
          <a:p/>
        </p:txBody>
      </p:sp>
      <p:sp>
        <p:nvSpPr>
          <p:cNvPr id="99" name="object 99"/>
          <p:cNvSpPr/>
          <p:nvPr/>
        </p:nvSpPr>
        <p:spPr>
          <a:xfrm>
            <a:off x="2474976" y="3852671"/>
            <a:ext cx="22225" cy="19050"/>
          </a:xfrm>
          <a:custGeom>
            <a:avLst/>
            <a:gdLst/>
            <a:ahLst/>
            <a:cxnLst/>
            <a:rect l="l" t="t" r="r" b="b"/>
            <a:pathLst>
              <a:path w="22225" h="19050">
                <a:moveTo>
                  <a:pt x="10668" y="0"/>
                </a:moveTo>
                <a:lnTo>
                  <a:pt x="4572" y="0"/>
                </a:lnTo>
                <a:lnTo>
                  <a:pt x="0" y="3810"/>
                </a:lnTo>
                <a:lnTo>
                  <a:pt x="0" y="9143"/>
                </a:lnTo>
                <a:lnTo>
                  <a:pt x="0" y="14477"/>
                </a:lnTo>
                <a:lnTo>
                  <a:pt x="4572" y="19050"/>
                </a:lnTo>
                <a:lnTo>
                  <a:pt x="10668" y="19050"/>
                </a:lnTo>
                <a:lnTo>
                  <a:pt x="17525" y="19050"/>
                </a:lnTo>
                <a:lnTo>
                  <a:pt x="22098" y="14477"/>
                </a:lnTo>
                <a:lnTo>
                  <a:pt x="22098" y="9143"/>
                </a:lnTo>
                <a:lnTo>
                  <a:pt x="22098" y="3810"/>
                </a:lnTo>
                <a:lnTo>
                  <a:pt x="17525" y="0"/>
                </a:lnTo>
                <a:lnTo>
                  <a:pt x="10668" y="0"/>
                </a:lnTo>
                <a:close/>
              </a:path>
            </a:pathLst>
          </a:custGeom>
          <a:ln w="4762">
            <a:solidFill>
              <a:srgbClr val="018001"/>
            </a:solidFill>
          </a:ln>
        </p:spPr>
        <p:txBody>
          <a:bodyPr wrap="square" lIns="0" tIns="0" rIns="0" bIns="0" rtlCol="0"/>
          <a:lstStyle/>
          <a:p/>
        </p:txBody>
      </p:sp>
      <p:sp>
        <p:nvSpPr>
          <p:cNvPr id="100" name="object 100"/>
          <p:cNvSpPr/>
          <p:nvPr/>
        </p:nvSpPr>
        <p:spPr>
          <a:xfrm>
            <a:off x="3038094" y="3400044"/>
            <a:ext cx="26034" cy="19050"/>
          </a:xfrm>
          <a:custGeom>
            <a:avLst/>
            <a:gdLst/>
            <a:ahLst/>
            <a:cxnLst/>
            <a:rect l="l" t="t" r="r" b="b"/>
            <a:pathLst>
              <a:path w="26035" h="19050">
                <a:moveTo>
                  <a:pt x="19812" y="0"/>
                </a:moveTo>
                <a:lnTo>
                  <a:pt x="6095" y="0"/>
                </a:lnTo>
                <a:lnTo>
                  <a:pt x="0" y="4572"/>
                </a:lnTo>
                <a:lnTo>
                  <a:pt x="0" y="15239"/>
                </a:lnTo>
                <a:lnTo>
                  <a:pt x="6095" y="19050"/>
                </a:lnTo>
                <a:lnTo>
                  <a:pt x="19812" y="19050"/>
                </a:lnTo>
                <a:lnTo>
                  <a:pt x="25907" y="15239"/>
                </a:lnTo>
                <a:lnTo>
                  <a:pt x="25907" y="4572"/>
                </a:lnTo>
                <a:lnTo>
                  <a:pt x="19812" y="0"/>
                </a:lnTo>
                <a:close/>
              </a:path>
            </a:pathLst>
          </a:custGeom>
          <a:solidFill>
            <a:srgbClr val="9901CC"/>
          </a:solidFill>
        </p:spPr>
        <p:txBody>
          <a:bodyPr wrap="square" lIns="0" tIns="0" rIns="0" bIns="0" rtlCol="0"/>
          <a:lstStyle/>
          <a:p/>
        </p:txBody>
      </p:sp>
      <p:sp>
        <p:nvSpPr>
          <p:cNvPr id="101" name="object 101"/>
          <p:cNvSpPr/>
          <p:nvPr/>
        </p:nvSpPr>
        <p:spPr>
          <a:xfrm>
            <a:off x="3038094" y="3400044"/>
            <a:ext cx="26034" cy="19050"/>
          </a:xfrm>
          <a:custGeom>
            <a:avLst/>
            <a:gdLst/>
            <a:ahLst/>
            <a:cxnLst/>
            <a:rect l="l" t="t" r="r" b="b"/>
            <a:pathLst>
              <a:path w="26035" h="19050">
                <a:moveTo>
                  <a:pt x="12954" y="0"/>
                </a:moveTo>
                <a:lnTo>
                  <a:pt x="6095" y="0"/>
                </a:lnTo>
                <a:lnTo>
                  <a:pt x="0" y="4572"/>
                </a:lnTo>
                <a:lnTo>
                  <a:pt x="0" y="9905"/>
                </a:lnTo>
                <a:lnTo>
                  <a:pt x="0" y="15239"/>
                </a:lnTo>
                <a:lnTo>
                  <a:pt x="6095" y="19050"/>
                </a:lnTo>
                <a:lnTo>
                  <a:pt x="12954" y="19050"/>
                </a:lnTo>
                <a:lnTo>
                  <a:pt x="19812" y="19050"/>
                </a:lnTo>
                <a:lnTo>
                  <a:pt x="25907" y="15239"/>
                </a:lnTo>
                <a:lnTo>
                  <a:pt x="25907" y="9905"/>
                </a:lnTo>
                <a:lnTo>
                  <a:pt x="25907" y="4572"/>
                </a:lnTo>
                <a:lnTo>
                  <a:pt x="19812" y="0"/>
                </a:lnTo>
                <a:lnTo>
                  <a:pt x="12954" y="0"/>
                </a:lnTo>
                <a:close/>
              </a:path>
            </a:pathLst>
          </a:custGeom>
          <a:ln w="4762">
            <a:solidFill>
              <a:srgbClr val="9901CC"/>
            </a:solidFill>
          </a:ln>
        </p:spPr>
        <p:txBody>
          <a:bodyPr wrap="square" lIns="0" tIns="0" rIns="0" bIns="0" rtlCol="0"/>
          <a:lstStyle/>
          <a:p/>
        </p:txBody>
      </p:sp>
      <p:sp>
        <p:nvSpPr>
          <p:cNvPr id="102" name="object 102"/>
          <p:cNvSpPr/>
          <p:nvPr/>
        </p:nvSpPr>
        <p:spPr>
          <a:xfrm>
            <a:off x="3269741" y="3470147"/>
            <a:ext cx="27940" cy="22225"/>
          </a:xfrm>
          <a:custGeom>
            <a:avLst/>
            <a:gdLst/>
            <a:ahLst/>
            <a:cxnLst/>
            <a:rect l="l" t="t" r="r" b="b"/>
            <a:pathLst>
              <a:path w="27939" h="22225">
                <a:moveTo>
                  <a:pt x="17525" y="0"/>
                </a:moveTo>
                <a:lnTo>
                  <a:pt x="10668" y="2285"/>
                </a:lnTo>
                <a:lnTo>
                  <a:pt x="4572" y="3809"/>
                </a:lnTo>
                <a:lnTo>
                  <a:pt x="0" y="9905"/>
                </a:lnTo>
                <a:lnTo>
                  <a:pt x="2286" y="15240"/>
                </a:lnTo>
                <a:lnTo>
                  <a:pt x="3810" y="19811"/>
                </a:lnTo>
                <a:lnTo>
                  <a:pt x="10668" y="22098"/>
                </a:lnTo>
                <a:lnTo>
                  <a:pt x="16763" y="19811"/>
                </a:lnTo>
                <a:lnTo>
                  <a:pt x="23622" y="17525"/>
                </a:lnTo>
                <a:lnTo>
                  <a:pt x="27432" y="12192"/>
                </a:lnTo>
                <a:lnTo>
                  <a:pt x="25908" y="6857"/>
                </a:lnTo>
                <a:lnTo>
                  <a:pt x="24384" y="2285"/>
                </a:lnTo>
                <a:lnTo>
                  <a:pt x="17525" y="0"/>
                </a:lnTo>
                <a:close/>
              </a:path>
            </a:pathLst>
          </a:custGeom>
          <a:solidFill>
            <a:srgbClr val="9901CC"/>
          </a:solidFill>
        </p:spPr>
        <p:txBody>
          <a:bodyPr wrap="square" lIns="0" tIns="0" rIns="0" bIns="0" rtlCol="0"/>
          <a:lstStyle/>
          <a:p/>
        </p:txBody>
      </p:sp>
      <p:sp>
        <p:nvSpPr>
          <p:cNvPr id="103" name="object 103"/>
          <p:cNvSpPr/>
          <p:nvPr/>
        </p:nvSpPr>
        <p:spPr>
          <a:xfrm>
            <a:off x="3269741" y="3470147"/>
            <a:ext cx="27940" cy="22225"/>
          </a:xfrm>
          <a:custGeom>
            <a:avLst/>
            <a:gdLst/>
            <a:ahLst/>
            <a:cxnLst/>
            <a:rect l="l" t="t" r="r" b="b"/>
            <a:pathLst>
              <a:path w="27939" h="22225">
                <a:moveTo>
                  <a:pt x="10668" y="2285"/>
                </a:moveTo>
                <a:lnTo>
                  <a:pt x="4572" y="3809"/>
                </a:lnTo>
                <a:lnTo>
                  <a:pt x="0" y="9905"/>
                </a:lnTo>
                <a:lnTo>
                  <a:pt x="2286" y="15240"/>
                </a:lnTo>
                <a:lnTo>
                  <a:pt x="3810" y="19811"/>
                </a:lnTo>
                <a:lnTo>
                  <a:pt x="10668" y="22098"/>
                </a:lnTo>
                <a:lnTo>
                  <a:pt x="16763" y="19811"/>
                </a:lnTo>
                <a:lnTo>
                  <a:pt x="23622" y="17525"/>
                </a:lnTo>
                <a:lnTo>
                  <a:pt x="27432" y="12192"/>
                </a:lnTo>
                <a:lnTo>
                  <a:pt x="25908" y="6857"/>
                </a:lnTo>
                <a:lnTo>
                  <a:pt x="24384" y="2285"/>
                </a:lnTo>
                <a:lnTo>
                  <a:pt x="17525" y="0"/>
                </a:lnTo>
                <a:lnTo>
                  <a:pt x="10668" y="2285"/>
                </a:lnTo>
                <a:close/>
              </a:path>
            </a:pathLst>
          </a:custGeom>
          <a:ln w="4762">
            <a:solidFill>
              <a:srgbClr val="9901CC"/>
            </a:solidFill>
          </a:ln>
        </p:spPr>
        <p:txBody>
          <a:bodyPr wrap="square" lIns="0" tIns="0" rIns="0" bIns="0" rtlCol="0"/>
          <a:lstStyle/>
          <a:p/>
        </p:txBody>
      </p:sp>
      <p:sp>
        <p:nvSpPr>
          <p:cNvPr id="104" name="object 104"/>
          <p:cNvSpPr/>
          <p:nvPr/>
        </p:nvSpPr>
        <p:spPr>
          <a:xfrm>
            <a:off x="2661666" y="3406902"/>
            <a:ext cx="27940" cy="22860"/>
          </a:xfrm>
          <a:custGeom>
            <a:avLst/>
            <a:gdLst/>
            <a:ahLst/>
            <a:cxnLst/>
            <a:rect l="l" t="t" r="r" b="b"/>
            <a:pathLst>
              <a:path w="27939" h="22860">
                <a:moveTo>
                  <a:pt x="17525" y="0"/>
                </a:moveTo>
                <a:lnTo>
                  <a:pt x="10667" y="2286"/>
                </a:lnTo>
                <a:lnTo>
                  <a:pt x="4571" y="4572"/>
                </a:lnTo>
                <a:lnTo>
                  <a:pt x="0" y="10668"/>
                </a:lnTo>
                <a:lnTo>
                  <a:pt x="2285" y="15240"/>
                </a:lnTo>
                <a:lnTo>
                  <a:pt x="3809" y="20574"/>
                </a:lnTo>
                <a:lnTo>
                  <a:pt x="10667" y="22859"/>
                </a:lnTo>
                <a:lnTo>
                  <a:pt x="16763" y="20574"/>
                </a:lnTo>
                <a:lnTo>
                  <a:pt x="23621" y="18288"/>
                </a:lnTo>
                <a:lnTo>
                  <a:pt x="27431" y="12192"/>
                </a:lnTo>
                <a:lnTo>
                  <a:pt x="25907" y="7620"/>
                </a:lnTo>
                <a:lnTo>
                  <a:pt x="24383" y="2286"/>
                </a:lnTo>
                <a:lnTo>
                  <a:pt x="17525" y="0"/>
                </a:lnTo>
                <a:close/>
              </a:path>
            </a:pathLst>
          </a:custGeom>
          <a:solidFill>
            <a:srgbClr val="018001"/>
          </a:solidFill>
        </p:spPr>
        <p:txBody>
          <a:bodyPr wrap="square" lIns="0" tIns="0" rIns="0" bIns="0" rtlCol="0"/>
          <a:lstStyle/>
          <a:p/>
        </p:txBody>
      </p:sp>
      <p:sp>
        <p:nvSpPr>
          <p:cNvPr id="105" name="object 105"/>
          <p:cNvSpPr/>
          <p:nvPr/>
        </p:nvSpPr>
        <p:spPr>
          <a:xfrm>
            <a:off x="2661666" y="3406902"/>
            <a:ext cx="27940" cy="22860"/>
          </a:xfrm>
          <a:custGeom>
            <a:avLst/>
            <a:gdLst/>
            <a:ahLst/>
            <a:cxnLst/>
            <a:rect l="l" t="t" r="r" b="b"/>
            <a:pathLst>
              <a:path w="27939" h="22860">
                <a:moveTo>
                  <a:pt x="10667" y="2286"/>
                </a:moveTo>
                <a:lnTo>
                  <a:pt x="4571" y="4572"/>
                </a:lnTo>
                <a:lnTo>
                  <a:pt x="0" y="10668"/>
                </a:lnTo>
                <a:lnTo>
                  <a:pt x="2285" y="15240"/>
                </a:lnTo>
                <a:lnTo>
                  <a:pt x="3809" y="20574"/>
                </a:lnTo>
                <a:lnTo>
                  <a:pt x="10667" y="22859"/>
                </a:lnTo>
                <a:lnTo>
                  <a:pt x="16763" y="20574"/>
                </a:lnTo>
                <a:lnTo>
                  <a:pt x="23621" y="18288"/>
                </a:lnTo>
                <a:lnTo>
                  <a:pt x="27431" y="12192"/>
                </a:lnTo>
                <a:lnTo>
                  <a:pt x="25907" y="7620"/>
                </a:lnTo>
                <a:lnTo>
                  <a:pt x="24383" y="2286"/>
                </a:lnTo>
                <a:lnTo>
                  <a:pt x="17525" y="0"/>
                </a:lnTo>
                <a:lnTo>
                  <a:pt x="10667" y="2286"/>
                </a:lnTo>
                <a:close/>
              </a:path>
            </a:pathLst>
          </a:custGeom>
          <a:ln w="4762">
            <a:solidFill>
              <a:srgbClr val="018001"/>
            </a:solidFill>
          </a:ln>
        </p:spPr>
        <p:txBody>
          <a:bodyPr wrap="square" lIns="0" tIns="0" rIns="0" bIns="0" rtlCol="0"/>
          <a:lstStyle/>
          <a:p/>
        </p:txBody>
      </p:sp>
      <p:sp>
        <p:nvSpPr>
          <p:cNvPr id="106" name="object 106"/>
          <p:cNvSpPr/>
          <p:nvPr/>
        </p:nvSpPr>
        <p:spPr>
          <a:xfrm>
            <a:off x="3038855" y="3358134"/>
            <a:ext cx="27940" cy="22225"/>
          </a:xfrm>
          <a:custGeom>
            <a:avLst/>
            <a:gdLst/>
            <a:ahLst/>
            <a:cxnLst/>
            <a:rect l="l" t="t" r="r" b="b"/>
            <a:pathLst>
              <a:path w="27939" h="22225">
                <a:moveTo>
                  <a:pt x="17525" y="0"/>
                </a:moveTo>
                <a:lnTo>
                  <a:pt x="10668" y="2286"/>
                </a:lnTo>
                <a:lnTo>
                  <a:pt x="4571" y="4572"/>
                </a:lnTo>
                <a:lnTo>
                  <a:pt x="0" y="9906"/>
                </a:lnTo>
                <a:lnTo>
                  <a:pt x="1524" y="15240"/>
                </a:lnTo>
                <a:lnTo>
                  <a:pt x="3810" y="19812"/>
                </a:lnTo>
                <a:lnTo>
                  <a:pt x="9906" y="22098"/>
                </a:lnTo>
                <a:lnTo>
                  <a:pt x="23621" y="17525"/>
                </a:lnTo>
                <a:lnTo>
                  <a:pt x="27431" y="12192"/>
                </a:lnTo>
                <a:lnTo>
                  <a:pt x="25907" y="6858"/>
                </a:lnTo>
                <a:lnTo>
                  <a:pt x="24383" y="2286"/>
                </a:lnTo>
                <a:lnTo>
                  <a:pt x="17525" y="0"/>
                </a:lnTo>
                <a:close/>
              </a:path>
            </a:pathLst>
          </a:custGeom>
          <a:solidFill>
            <a:srgbClr val="9901CC"/>
          </a:solidFill>
        </p:spPr>
        <p:txBody>
          <a:bodyPr wrap="square" lIns="0" tIns="0" rIns="0" bIns="0" rtlCol="0"/>
          <a:lstStyle/>
          <a:p/>
        </p:txBody>
      </p:sp>
      <p:sp>
        <p:nvSpPr>
          <p:cNvPr id="107" name="object 107"/>
          <p:cNvSpPr/>
          <p:nvPr/>
        </p:nvSpPr>
        <p:spPr>
          <a:xfrm>
            <a:off x="3038855" y="3358134"/>
            <a:ext cx="27940" cy="22225"/>
          </a:xfrm>
          <a:custGeom>
            <a:avLst/>
            <a:gdLst/>
            <a:ahLst/>
            <a:cxnLst/>
            <a:rect l="l" t="t" r="r" b="b"/>
            <a:pathLst>
              <a:path w="27939" h="22225">
                <a:moveTo>
                  <a:pt x="10668" y="2286"/>
                </a:moveTo>
                <a:lnTo>
                  <a:pt x="4571" y="4572"/>
                </a:lnTo>
                <a:lnTo>
                  <a:pt x="0" y="9906"/>
                </a:lnTo>
                <a:lnTo>
                  <a:pt x="1524" y="15240"/>
                </a:lnTo>
                <a:lnTo>
                  <a:pt x="3810" y="19812"/>
                </a:lnTo>
                <a:lnTo>
                  <a:pt x="9906" y="22098"/>
                </a:lnTo>
                <a:lnTo>
                  <a:pt x="16763" y="19812"/>
                </a:lnTo>
                <a:lnTo>
                  <a:pt x="23621" y="17525"/>
                </a:lnTo>
                <a:lnTo>
                  <a:pt x="27431" y="12192"/>
                </a:lnTo>
                <a:lnTo>
                  <a:pt x="25907" y="6858"/>
                </a:lnTo>
                <a:lnTo>
                  <a:pt x="24383" y="2286"/>
                </a:lnTo>
                <a:lnTo>
                  <a:pt x="17525" y="0"/>
                </a:lnTo>
                <a:lnTo>
                  <a:pt x="10668" y="2286"/>
                </a:lnTo>
                <a:close/>
              </a:path>
            </a:pathLst>
          </a:custGeom>
          <a:ln w="4762">
            <a:solidFill>
              <a:srgbClr val="9901CC"/>
            </a:solidFill>
          </a:ln>
        </p:spPr>
        <p:txBody>
          <a:bodyPr wrap="square" lIns="0" tIns="0" rIns="0" bIns="0" rtlCol="0"/>
          <a:lstStyle/>
          <a:p/>
        </p:txBody>
      </p:sp>
      <p:sp>
        <p:nvSpPr>
          <p:cNvPr id="108" name="object 108"/>
          <p:cNvSpPr/>
          <p:nvPr/>
        </p:nvSpPr>
        <p:spPr>
          <a:xfrm>
            <a:off x="2756916" y="3435096"/>
            <a:ext cx="24130" cy="20955"/>
          </a:xfrm>
          <a:custGeom>
            <a:avLst/>
            <a:gdLst/>
            <a:ahLst/>
            <a:cxnLst/>
            <a:rect l="l" t="t" r="r" b="b"/>
            <a:pathLst>
              <a:path w="24130" h="20954">
                <a:moveTo>
                  <a:pt x="6857" y="0"/>
                </a:moveTo>
                <a:lnTo>
                  <a:pt x="1523" y="3809"/>
                </a:lnTo>
                <a:lnTo>
                  <a:pt x="761" y="8381"/>
                </a:lnTo>
                <a:lnTo>
                  <a:pt x="0" y="13715"/>
                </a:lnTo>
                <a:lnTo>
                  <a:pt x="4571" y="19050"/>
                </a:lnTo>
                <a:lnTo>
                  <a:pt x="10667" y="19811"/>
                </a:lnTo>
                <a:lnTo>
                  <a:pt x="16001" y="20574"/>
                </a:lnTo>
                <a:lnTo>
                  <a:pt x="22097" y="16763"/>
                </a:lnTo>
                <a:lnTo>
                  <a:pt x="22859" y="12192"/>
                </a:lnTo>
                <a:lnTo>
                  <a:pt x="23621" y="6857"/>
                </a:lnTo>
                <a:lnTo>
                  <a:pt x="19050" y="1524"/>
                </a:lnTo>
                <a:lnTo>
                  <a:pt x="6857" y="0"/>
                </a:lnTo>
                <a:close/>
              </a:path>
            </a:pathLst>
          </a:custGeom>
          <a:solidFill>
            <a:srgbClr val="018001"/>
          </a:solidFill>
        </p:spPr>
        <p:txBody>
          <a:bodyPr wrap="square" lIns="0" tIns="0" rIns="0" bIns="0" rtlCol="0"/>
          <a:lstStyle/>
          <a:p/>
        </p:txBody>
      </p:sp>
      <p:sp>
        <p:nvSpPr>
          <p:cNvPr id="109" name="object 109"/>
          <p:cNvSpPr/>
          <p:nvPr/>
        </p:nvSpPr>
        <p:spPr>
          <a:xfrm>
            <a:off x="2756916" y="3435096"/>
            <a:ext cx="24130" cy="20955"/>
          </a:xfrm>
          <a:custGeom>
            <a:avLst/>
            <a:gdLst/>
            <a:ahLst/>
            <a:cxnLst/>
            <a:rect l="l" t="t" r="r" b="b"/>
            <a:pathLst>
              <a:path w="24130" h="20954">
                <a:moveTo>
                  <a:pt x="22859" y="12192"/>
                </a:moveTo>
                <a:lnTo>
                  <a:pt x="23621" y="6857"/>
                </a:lnTo>
                <a:lnTo>
                  <a:pt x="19050" y="1524"/>
                </a:lnTo>
                <a:lnTo>
                  <a:pt x="12953" y="761"/>
                </a:lnTo>
                <a:lnTo>
                  <a:pt x="6857" y="0"/>
                </a:lnTo>
                <a:lnTo>
                  <a:pt x="1523" y="3809"/>
                </a:lnTo>
                <a:lnTo>
                  <a:pt x="761" y="8381"/>
                </a:lnTo>
                <a:lnTo>
                  <a:pt x="0" y="13715"/>
                </a:lnTo>
                <a:lnTo>
                  <a:pt x="4571" y="19050"/>
                </a:lnTo>
                <a:lnTo>
                  <a:pt x="10667" y="19811"/>
                </a:lnTo>
                <a:lnTo>
                  <a:pt x="16001" y="20574"/>
                </a:lnTo>
                <a:lnTo>
                  <a:pt x="22097" y="16763"/>
                </a:lnTo>
                <a:lnTo>
                  <a:pt x="22859" y="12192"/>
                </a:lnTo>
                <a:close/>
              </a:path>
            </a:pathLst>
          </a:custGeom>
          <a:ln w="4762">
            <a:solidFill>
              <a:srgbClr val="018001"/>
            </a:solidFill>
          </a:ln>
        </p:spPr>
        <p:txBody>
          <a:bodyPr wrap="square" lIns="0" tIns="0" rIns="0" bIns="0" rtlCol="0"/>
          <a:lstStyle/>
          <a:p/>
        </p:txBody>
      </p:sp>
      <p:sp>
        <p:nvSpPr>
          <p:cNvPr id="110" name="object 110"/>
          <p:cNvSpPr/>
          <p:nvPr/>
        </p:nvSpPr>
        <p:spPr>
          <a:xfrm>
            <a:off x="2868929" y="3291078"/>
            <a:ext cx="24130" cy="20955"/>
          </a:xfrm>
          <a:custGeom>
            <a:avLst/>
            <a:gdLst/>
            <a:ahLst/>
            <a:cxnLst/>
            <a:rect l="l" t="t" r="r" b="b"/>
            <a:pathLst>
              <a:path w="24130" h="20954">
                <a:moveTo>
                  <a:pt x="6857" y="0"/>
                </a:moveTo>
                <a:lnTo>
                  <a:pt x="1524" y="3810"/>
                </a:lnTo>
                <a:lnTo>
                  <a:pt x="0" y="14477"/>
                </a:lnTo>
                <a:lnTo>
                  <a:pt x="3809" y="19050"/>
                </a:lnTo>
                <a:lnTo>
                  <a:pt x="16001" y="20574"/>
                </a:lnTo>
                <a:lnTo>
                  <a:pt x="22097" y="17525"/>
                </a:lnTo>
                <a:lnTo>
                  <a:pt x="23621" y="6857"/>
                </a:lnTo>
                <a:lnTo>
                  <a:pt x="19050" y="2286"/>
                </a:lnTo>
                <a:lnTo>
                  <a:pt x="12953" y="1524"/>
                </a:lnTo>
                <a:lnTo>
                  <a:pt x="6857" y="0"/>
                </a:lnTo>
                <a:close/>
              </a:path>
            </a:pathLst>
          </a:custGeom>
          <a:solidFill>
            <a:srgbClr val="9901CC"/>
          </a:solidFill>
        </p:spPr>
        <p:txBody>
          <a:bodyPr wrap="square" lIns="0" tIns="0" rIns="0" bIns="0" rtlCol="0"/>
          <a:lstStyle/>
          <a:p/>
        </p:txBody>
      </p:sp>
      <p:sp>
        <p:nvSpPr>
          <p:cNvPr id="111" name="object 111"/>
          <p:cNvSpPr/>
          <p:nvPr/>
        </p:nvSpPr>
        <p:spPr>
          <a:xfrm>
            <a:off x="2868929" y="3291078"/>
            <a:ext cx="24130" cy="20955"/>
          </a:xfrm>
          <a:custGeom>
            <a:avLst/>
            <a:gdLst/>
            <a:ahLst/>
            <a:cxnLst/>
            <a:rect l="l" t="t" r="r" b="b"/>
            <a:pathLst>
              <a:path w="24130" h="20954">
                <a:moveTo>
                  <a:pt x="22859" y="12192"/>
                </a:moveTo>
                <a:lnTo>
                  <a:pt x="23621" y="6857"/>
                </a:lnTo>
                <a:lnTo>
                  <a:pt x="19050" y="2286"/>
                </a:lnTo>
                <a:lnTo>
                  <a:pt x="12953" y="1524"/>
                </a:lnTo>
                <a:lnTo>
                  <a:pt x="6857" y="0"/>
                </a:lnTo>
                <a:lnTo>
                  <a:pt x="1524" y="3810"/>
                </a:lnTo>
                <a:lnTo>
                  <a:pt x="762" y="9144"/>
                </a:lnTo>
                <a:lnTo>
                  <a:pt x="0" y="14477"/>
                </a:lnTo>
                <a:lnTo>
                  <a:pt x="3809" y="19050"/>
                </a:lnTo>
                <a:lnTo>
                  <a:pt x="9906" y="19812"/>
                </a:lnTo>
                <a:lnTo>
                  <a:pt x="16001" y="20574"/>
                </a:lnTo>
                <a:lnTo>
                  <a:pt x="22097" y="17525"/>
                </a:lnTo>
                <a:lnTo>
                  <a:pt x="22859" y="12192"/>
                </a:lnTo>
                <a:close/>
              </a:path>
            </a:pathLst>
          </a:custGeom>
          <a:ln w="4762">
            <a:solidFill>
              <a:srgbClr val="9901CC"/>
            </a:solidFill>
          </a:ln>
        </p:spPr>
        <p:txBody>
          <a:bodyPr wrap="square" lIns="0" tIns="0" rIns="0" bIns="0" rtlCol="0"/>
          <a:lstStyle/>
          <a:p/>
        </p:txBody>
      </p:sp>
      <p:sp>
        <p:nvSpPr>
          <p:cNvPr id="112" name="object 112"/>
          <p:cNvSpPr/>
          <p:nvPr/>
        </p:nvSpPr>
        <p:spPr>
          <a:xfrm>
            <a:off x="2571750" y="3281934"/>
            <a:ext cx="26670" cy="20955"/>
          </a:xfrm>
          <a:custGeom>
            <a:avLst/>
            <a:gdLst/>
            <a:ahLst/>
            <a:cxnLst/>
            <a:rect l="l" t="t" r="r" b="b"/>
            <a:pathLst>
              <a:path w="26669" h="20954">
                <a:moveTo>
                  <a:pt x="7619" y="0"/>
                </a:moveTo>
                <a:lnTo>
                  <a:pt x="1524" y="3048"/>
                </a:lnTo>
                <a:lnTo>
                  <a:pt x="0" y="13716"/>
                </a:lnTo>
                <a:lnTo>
                  <a:pt x="5333" y="19050"/>
                </a:lnTo>
                <a:lnTo>
                  <a:pt x="19050" y="20574"/>
                </a:lnTo>
                <a:lnTo>
                  <a:pt x="25145" y="17525"/>
                </a:lnTo>
                <a:lnTo>
                  <a:pt x="26669" y="6858"/>
                </a:lnTo>
                <a:lnTo>
                  <a:pt x="22098" y="1524"/>
                </a:lnTo>
                <a:lnTo>
                  <a:pt x="14477" y="762"/>
                </a:lnTo>
                <a:lnTo>
                  <a:pt x="7619" y="0"/>
                </a:lnTo>
                <a:close/>
              </a:path>
            </a:pathLst>
          </a:custGeom>
          <a:solidFill>
            <a:srgbClr val="018001"/>
          </a:solidFill>
        </p:spPr>
        <p:txBody>
          <a:bodyPr wrap="square" lIns="0" tIns="0" rIns="0" bIns="0" rtlCol="0"/>
          <a:lstStyle/>
          <a:p/>
        </p:txBody>
      </p:sp>
      <p:sp>
        <p:nvSpPr>
          <p:cNvPr id="113" name="object 113"/>
          <p:cNvSpPr/>
          <p:nvPr/>
        </p:nvSpPr>
        <p:spPr>
          <a:xfrm>
            <a:off x="2571750" y="3281934"/>
            <a:ext cx="26670" cy="20955"/>
          </a:xfrm>
          <a:custGeom>
            <a:avLst/>
            <a:gdLst/>
            <a:ahLst/>
            <a:cxnLst/>
            <a:rect l="l" t="t" r="r" b="b"/>
            <a:pathLst>
              <a:path w="26669" h="20954">
                <a:moveTo>
                  <a:pt x="25907" y="12192"/>
                </a:moveTo>
                <a:lnTo>
                  <a:pt x="26669" y="6858"/>
                </a:lnTo>
                <a:lnTo>
                  <a:pt x="22098" y="1524"/>
                </a:lnTo>
                <a:lnTo>
                  <a:pt x="14477" y="762"/>
                </a:lnTo>
                <a:lnTo>
                  <a:pt x="7619" y="0"/>
                </a:lnTo>
                <a:lnTo>
                  <a:pt x="1524" y="3048"/>
                </a:lnTo>
                <a:lnTo>
                  <a:pt x="762" y="8382"/>
                </a:lnTo>
                <a:lnTo>
                  <a:pt x="0" y="13716"/>
                </a:lnTo>
                <a:lnTo>
                  <a:pt x="5333" y="19050"/>
                </a:lnTo>
                <a:lnTo>
                  <a:pt x="12192" y="19812"/>
                </a:lnTo>
                <a:lnTo>
                  <a:pt x="19050" y="20574"/>
                </a:lnTo>
                <a:lnTo>
                  <a:pt x="25145" y="17525"/>
                </a:lnTo>
                <a:lnTo>
                  <a:pt x="25907" y="12192"/>
                </a:lnTo>
                <a:close/>
              </a:path>
            </a:pathLst>
          </a:custGeom>
          <a:ln w="4762">
            <a:solidFill>
              <a:srgbClr val="018001"/>
            </a:solidFill>
          </a:ln>
        </p:spPr>
        <p:txBody>
          <a:bodyPr wrap="square" lIns="0" tIns="0" rIns="0" bIns="0" rtlCol="0"/>
          <a:lstStyle/>
          <a:p/>
        </p:txBody>
      </p:sp>
      <p:sp>
        <p:nvSpPr>
          <p:cNvPr id="114" name="object 114"/>
          <p:cNvSpPr/>
          <p:nvPr/>
        </p:nvSpPr>
        <p:spPr>
          <a:xfrm>
            <a:off x="2435256" y="3380136"/>
            <a:ext cx="804862" cy="575500"/>
          </a:xfrm>
          <a:prstGeom prst="rect">
            <a:avLst/>
          </a:prstGeom>
          <a:blipFill>
            <a:blip r:embed="rId4" cstate="print"/>
            <a:stretch>
              <a:fillRect/>
            </a:stretch>
          </a:blipFill>
        </p:spPr>
        <p:txBody>
          <a:bodyPr wrap="square" lIns="0" tIns="0" rIns="0" bIns="0" rtlCol="0"/>
          <a:lstStyle/>
          <a:p/>
        </p:txBody>
      </p:sp>
      <p:sp>
        <p:nvSpPr>
          <p:cNvPr id="115" name="object 115"/>
          <p:cNvSpPr/>
          <p:nvPr/>
        </p:nvSpPr>
        <p:spPr>
          <a:xfrm>
            <a:off x="3030473" y="3383279"/>
            <a:ext cx="24130" cy="20955"/>
          </a:xfrm>
          <a:custGeom>
            <a:avLst/>
            <a:gdLst/>
            <a:ahLst/>
            <a:cxnLst/>
            <a:rect l="l" t="t" r="r" b="b"/>
            <a:pathLst>
              <a:path w="24130" h="20954">
                <a:moveTo>
                  <a:pt x="7619" y="0"/>
                </a:moveTo>
                <a:lnTo>
                  <a:pt x="1524" y="3810"/>
                </a:lnTo>
                <a:lnTo>
                  <a:pt x="0" y="14477"/>
                </a:lnTo>
                <a:lnTo>
                  <a:pt x="4571" y="19050"/>
                </a:lnTo>
                <a:lnTo>
                  <a:pt x="16763" y="20574"/>
                </a:lnTo>
                <a:lnTo>
                  <a:pt x="22098" y="17525"/>
                </a:lnTo>
                <a:lnTo>
                  <a:pt x="23621" y="6858"/>
                </a:lnTo>
                <a:lnTo>
                  <a:pt x="19050" y="2286"/>
                </a:lnTo>
                <a:lnTo>
                  <a:pt x="12953" y="762"/>
                </a:lnTo>
                <a:lnTo>
                  <a:pt x="7619" y="0"/>
                </a:lnTo>
                <a:close/>
              </a:path>
            </a:pathLst>
          </a:custGeom>
          <a:solidFill>
            <a:srgbClr val="9901CC"/>
          </a:solidFill>
        </p:spPr>
        <p:txBody>
          <a:bodyPr wrap="square" lIns="0" tIns="0" rIns="0" bIns="0" rtlCol="0"/>
          <a:lstStyle/>
          <a:p/>
        </p:txBody>
      </p:sp>
      <p:sp>
        <p:nvSpPr>
          <p:cNvPr id="116" name="object 116"/>
          <p:cNvSpPr/>
          <p:nvPr/>
        </p:nvSpPr>
        <p:spPr>
          <a:xfrm>
            <a:off x="3030473" y="3383279"/>
            <a:ext cx="24130" cy="20955"/>
          </a:xfrm>
          <a:custGeom>
            <a:avLst/>
            <a:gdLst/>
            <a:ahLst/>
            <a:cxnLst/>
            <a:rect l="l" t="t" r="r" b="b"/>
            <a:pathLst>
              <a:path w="24130" h="20954">
                <a:moveTo>
                  <a:pt x="22859" y="12192"/>
                </a:moveTo>
                <a:lnTo>
                  <a:pt x="23621" y="6858"/>
                </a:lnTo>
                <a:lnTo>
                  <a:pt x="19050" y="2286"/>
                </a:lnTo>
                <a:lnTo>
                  <a:pt x="12953" y="762"/>
                </a:lnTo>
                <a:lnTo>
                  <a:pt x="7619" y="0"/>
                </a:lnTo>
                <a:lnTo>
                  <a:pt x="1524" y="3810"/>
                </a:lnTo>
                <a:lnTo>
                  <a:pt x="762" y="9144"/>
                </a:lnTo>
                <a:lnTo>
                  <a:pt x="0" y="14477"/>
                </a:lnTo>
                <a:lnTo>
                  <a:pt x="4571" y="19050"/>
                </a:lnTo>
                <a:lnTo>
                  <a:pt x="10668" y="19812"/>
                </a:lnTo>
                <a:lnTo>
                  <a:pt x="16763" y="20574"/>
                </a:lnTo>
                <a:lnTo>
                  <a:pt x="22098" y="17525"/>
                </a:lnTo>
                <a:lnTo>
                  <a:pt x="22859" y="12192"/>
                </a:lnTo>
                <a:close/>
              </a:path>
            </a:pathLst>
          </a:custGeom>
          <a:ln w="4762">
            <a:solidFill>
              <a:srgbClr val="9901CC"/>
            </a:solidFill>
          </a:ln>
        </p:spPr>
        <p:txBody>
          <a:bodyPr wrap="square" lIns="0" tIns="0" rIns="0" bIns="0" rtlCol="0"/>
          <a:lstStyle/>
          <a:p/>
        </p:txBody>
      </p:sp>
      <p:sp>
        <p:nvSpPr>
          <p:cNvPr id="117" name="object 117"/>
          <p:cNvSpPr/>
          <p:nvPr/>
        </p:nvSpPr>
        <p:spPr>
          <a:xfrm>
            <a:off x="2926079" y="3972305"/>
            <a:ext cx="24130" cy="20955"/>
          </a:xfrm>
          <a:custGeom>
            <a:avLst/>
            <a:gdLst/>
            <a:ahLst/>
            <a:cxnLst/>
            <a:rect l="l" t="t" r="r" b="b"/>
            <a:pathLst>
              <a:path w="24130" h="20954">
                <a:moveTo>
                  <a:pt x="16001" y="0"/>
                </a:moveTo>
                <a:lnTo>
                  <a:pt x="9906" y="762"/>
                </a:lnTo>
                <a:lnTo>
                  <a:pt x="3809" y="2286"/>
                </a:lnTo>
                <a:lnTo>
                  <a:pt x="0" y="7620"/>
                </a:lnTo>
                <a:lnTo>
                  <a:pt x="762" y="12192"/>
                </a:lnTo>
                <a:lnTo>
                  <a:pt x="1524" y="17526"/>
                </a:lnTo>
                <a:lnTo>
                  <a:pt x="7619" y="20574"/>
                </a:lnTo>
                <a:lnTo>
                  <a:pt x="12953" y="19812"/>
                </a:lnTo>
                <a:lnTo>
                  <a:pt x="19050" y="19050"/>
                </a:lnTo>
                <a:lnTo>
                  <a:pt x="23621" y="13716"/>
                </a:lnTo>
                <a:lnTo>
                  <a:pt x="22859" y="8382"/>
                </a:lnTo>
                <a:lnTo>
                  <a:pt x="21336" y="3048"/>
                </a:lnTo>
                <a:lnTo>
                  <a:pt x="16001" y="0"/>
                </a:lnTo>
                <a:close/>
              </a:path>
            </a:pathLst>
          </a:custGeom>
          <a:solidFill>
            <a:srgbClr val="9901CC"/>
          </a:solidFill>
        </p:spPr>
        <p:txBody>
          <a:bodyPr wrap="square" lIns="0" tIns="0" rIns="0" bIns="0" rtlCol="0"/>
          <a:lstStyle/>
          <a:p/>
        </p:txBody>
      </p:sp>
      <p:sp>
        <p:nvSpPr>
          <p:cNvPr id="118" name="object 118"/>
          <p:cNvSpPr/>
          <p:nvPr/>
        </p:nvSpPr>
        <p:spPr>
          <a:xfrm>
            <a:off x="2926079" y="3972305"/>
            <a:ext cx="24130" cy="20955"/>
          </a:xfrm>
          <a:custGeom>
            <a:avLst/>
            <a:gdLst/>
            <a:ahLst/>
            <a:cxnLst/>
            <a:rect l="l" t="t" r="r" b="b"/>
            <a:pathLst>
              <a:path w="24130" h="20954">
                <a:moveTo>
                  <a:pt x="22859" y="8382"/>
                </a:moveTo>
                <a:lnTo>
                  <a:pt x="21336" y="3048"/>
                </a:lnTo>
                <a:lnTo>
                  <a:pt x="16001" y="0"/>
                </a:lnTo>
                <a:lnTo>
                  <a:pt x="9906" y="762"/>
                </a:lnTo>
                <a:lnTo>
                  <a:pt x="3809" y="2286"/>
                </a:lnTo>
                <a:lnTo>
                  <a:pt x="0" y="7620"/>
                </a:lnTo>
                <a:lnTo>
                  <a:pt x="762" y="12192"/>
                </a:lnTo>
                <a:lnTo>
                  <a:pt x="1524" y="17526"/>
                </a:lnTo>
                <a:lnTo>
                  <a:pt x="7619" y="20574"/>
                </a:lnTo>
                <a:lnTo>
                  <a:pt x="12953" y="19812"/>
                </a:lnTo>
                <a:lnTo>
                  <a:pt x="19050" y="19050"/>
                </a:lnTo>
                <a:lnTo>
                  <a:pt x="23621" y="13716"/>
                </a:lnTo>
                <a:lnTo>
                  <a:pt x="22859" y="8382"/>
                </a:lnTo>
                <a:close/>
              </a:path>
            </a:pathLst>
          </a:custGeom>
          <a:ln w="4762">
            <a:solidFill>
              <a:srgbClr val="9901CC"/>
            </a:solidFill>
          </a:ln>
        </p:spPr>
        <p:txBody>
          <a:bodyPr wrap="square" lIns="0" tIns="0" rIns="0" bIns="0" rtlCol="0"/>
          <a:lstStyle/>
          <a:p/>
        </p:txBody>
      </p:sp>
      <p:sp>
        <p:nvSpPr>
          <p:cNvPr id="119" name="object 119"/>
          <p:cNvSpPr/>
          <p:nvPr/>
        </p:nvSpPr>
        <p:spPr>
          <a:xfrm>
            <a:off x="2722626" y="3375659"/>
            <a:ext cx="24130" cy="20955"/>
          </a:xfrm>
          <a:custGeom>
            <a:avLst/>
            <a:gdLst/>
            <a:ahLst/>
            <a:cxnLst/>
            <a:rect l="l" t="t" r="r" b="b"/>
            <a:pathLst>
              <a:path w="24130" h="20954">
                <a:moveTo>
                  <a:pt x="16001" y="0"/>
                </a:moveTo>
                <a:lnTo>
                  <a:pt x="9906" y="762"/>
                </a:lnTo>
                <a:lnTo>
                  <a:pt x="3810" y="2286"/>
                </a:lnTo>
                <a:lnTo>
                  <a:pt x="0" y="6858"/>
                </a:lnTo>
                <a:lnTo>
                  <a:pt x="1524" y="17525"/>
                </a:lnTo>
                <a:lnTo>
                  <a:pt x="7619" y="20574"/>
                </a:lnTo>
                <a:lnTo>
                  <a:pt x="13716" y="19812"/>
                </a:lnTo>
                <a:lnTo>
                  <a:pt x="19812" y="18288"/>
                </a:lnTo>
                <a:lnTo>
                  <a:pt x="23622" y="13716"/>
                </a:lnTo>
                <a:lnTo>
                  <a:pt x="22098" y="3048"/>
                </a:lnTo>
                <a:lnTo>
                  <a:pt x="16001" y="0"/>
                </a:lnTo>
                <a:close/>
              </a:path>
            </a:pathLst>
          </a:custGeom>
          <a:solidFill>
            <a:srgbClr val="018001"/>
          </a:solidFill>
        </p:spPr>
        <p:txBody>
          <a:bodyPr wrap="square" lIns="0" tIns="0" rIns="0" bIns="0" rtlCol="0"/>
          <a:lstStyle/>
          <a:p/>
        </p:txBody>
      </p:sp>
      <p:sp>
        <p:nvSpPr>
          <p:cNvPr id="120" name="object 120"/>
          <p:cNvSpPr/>
          <p:nvPr/>
        </p:nvSpPr>
        <p:spPr>
          <a:xfrm>
            <a:off x="2722626" y="3375659"/>
            <a:ext cx="24130" cy="20955"/>
          </a:xfrm>
          <a:custGeom>
            <a:avLst/>
            <a:gdLst/>
            <a:ahLst/>
            <a:cxnLst/>
            <a:rect l="l" t="t" r="r" b="b"/>
            <a:pathLst>
              <a:path w="24130" h="20954">
                <a:moveTo>
                  <a:pt x="22860" y="8382"/>
                </a:moveTo>
                <a:lnTo>
                  <a:pt x="22098" y="3048"/>
                </a:lnTo>
                <a:lnTo>
                  <a:pt x="16001" y="0"/>
                </a:lnTo>
                <a:lnTo>
                  <a:pt x="9906" y="762"/>
                </a:lnTo>
                <a:lnTo>
                  <a:pt x="3810" y="2286"/>
                </a:lnTo>
                <a:lnTo>
                  <a:pt x="0" y="6858"/>
                </a:lnTo>
                <a:lnTo>
                  <a:pt x="762" y="12192"/>
                </a:lnTo>
                <a:lnTo>
                  <a:pt x="1524" y="17525"/>
                </a:lnTo>
                <a:lnTo>
                  <a:pt x="7619" y="20574"/>
                </a:lnTo>
                <a:lnTo>
                  <a:pt x="13716" y="19812"/>
                </a:lnTo>
                <a:lnTo>
                  <a:pt x="19812" y="18288"/>
                </a:lnTo>
                <a:lnTo>
                  <a:pt x="23622" y="13716"/>
                </a:lnTo>
                <a:lnTo>
                  <a:pt x="22860" y="8382"/>
                </a:lnTo>
                <a:close/>
              </a:path>
            </a:pathLst>
          </a:custGeom>
          <a:ln w="4762">
            <a:solidFill>
              <a:srgbClr val="018001"/>
            </a:solidFill>
          </a:ln>
        </p:spPr>
        <p:txBody>
          <a:bodyPr wrap="square" lIns="0" tIns="0" rIns="0" bIns="0" rtlCol="0"/>
          <a:lstStyle/>
          <a:p/>
        </p:txBody>
      </p:sp>
      <p:sp>
        <p:nvSpPr>
          <p:cNvPr id="121" name="object 121"/>
          <p:cNvSpPr/>
          <p:nvPr/>
        </p:nvSpPr>
        <p:spPr>
          <a:xfrm>
            <a:off x="4835525" y="3660521"/>
            <a:ext cx="82550" cy="82550"/>
          </a:xfrm>
          <a:prstGeom prst="rect">
            <a:avLst/>
          </a:prstGeom>
          <a:blipFill>
            <a:blip r:embed="rId5" cstate="print"/>
            <a:stretch>
              <a:fillRect/>
            </a:stretch>
          </a:blipFill>
        </p:spPr>
        <p:txBody>
          <a:bodyPr wrap="square" lIns="0" tIns="0" rIns="0" bIns="0" rtlCol="0"/>
          <a:lstStyle/>
          <a:p/>
        </p:txBody>
      </p:sp>
      <p:sp>
        <p:nvSpPr>
          <p:cNvPr id="122" name="object 122"/>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3" name="object 123"/>
          <p:cNvSpPr txBox="1"/>
          <p:nvPr/>
        </p:nvSpPr>
        <p:spPr>
          <a:xfrm>
            <a:off x="1760220" y="8654286"/>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124" name="object 124"/>
          <p:cNvSpPr txBox="1"/>
          <p:nvPr/>
        </p:nvSpPr>
        <p:spPr>
          <a:xfrm>
            <a:off x="4424171" y="8654286"/>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36</a:t>
            </a:r>
            <a:endParaRPr sz="600">
              <a:latin typeface="Tahoma"/>
              <a:cs typeface="Tahoma"/>
            </a:endParaRPr>
          </a:p>
        </p:txBody>
      </p:sp>
      <p:sp>
        <p:nvSpPr>
          <p:cNvPr id="125" name="object 125"/>
          <p:cNvSpPr txBox="1"/>
          <p:nvPr/>
        </p:nvSpPr>
        <p:spPr>
          <a:xfrm>
            <a:off x="1760220" y="5653592"/>
            <a:ext cx="4051935" cy="1540510"/>
          </a:xfrm>
          <a:prstGeom prst="rect">
            <a:avLst/>
          </a:prstGeom>
        </p:spPr>
        <p:txBody>
          <a:bodyPr wrap="square" lIns="0" tIns="74930" rIns="0" bIns="0" rtlCol="0" vert="horz">
            <a:spAutoFit/>
          </a:bodyPr>
          <a:lstStyle/>
          <a:p>
            <a:pPr marL="440690">
              <a:lnSpc>
                <a:spcPct val="100000"/>
              </a:lnSpc>
              <a:spcBef>
                <a:spcPts val="590"/>
              </a:spcBef>
            </a:pPr>
            <a:r>
              <a:rPr dirty="0" sz="2200" spc="-5">
                <a:solidFill>
                  <a:srgbClr val="006500"/>
                </a:solidFill>
                <a:latin typeface="Tahoma"/>
                <a:cs typeface="Tahoma"/>
              </a:rPr>
              <a:t>Trying to find good</a:t>
            </a:r>
            <a:r>
              <a:rPr dirty="0" sz="2200" spc="-20">
                <a:solidFill>
                  <a:srgbClr val="006500"/>
                </a:solidFill>
                <a:latin typeface="Tahoma"/>
                <a:cs typeface="Tahoma"/>
              </a:rPr>
              <a:t> </a:t>
            </a:r>
            <a:r>
              <a:rPr dirty="0" sz="2200" spc="-5">
                <a:solidFill>
                  <a:srgbClr val="006500"/>
                </a:solidFill>
                <a:latin typeface="Tahoma"/>
                <a:cs typeface="Tahoma"/>
              </a:rPr>
              <a:t>optima</a:t>
            </a:r>
            <a:endParaRPr sz="2200">
              <a:latin typeface="Tahoma"/>
              <a:cs typeface="Tahoma"/>
            </a:endParaRPr>
          </a:p>
          <a:p>
            <a:pPr marL="171450" indent="-172085">
              <a:lnSpc>
                <a:spcPct val="100000"/>
              </a:lnSpc>
              <a:spcBef>
                <a:spcPts val="360"/>
              </a:spcBef>
              <a:buChar char="•"/>
              <a:tabLst>
                <a:tab pos="172085" algn="l"/>
              </a:tabLst>
            </a:pPr>
            <a:r>
              <a:rPr dirty="0" sz="1600">
                <a:latin typeface="Tahoma"/>
                <a:cs typeface="Tahoma"/>
              </a:rPr>
              <a:t>Idea 1: Be careful about where you</a:t>
            </a:r>
            <a:r>
              <a:rPr dirty="0" sz="1600" spc="-90">
                <a:latin typeface="Tahoma"/>
                <a:cs typeface="Tahoma"/>
              </a:rPr>
              <a:t> </a:t>
            </a:r>
            <a:r>
              <a:rPr dirty="0" sz="1600">
                <a:latin typeface="Tahoma"/>
                <a:cs typeface="Tahoma"/>
              </a:rPr>
              <a:t>start</a:t>
            </a:r>
            <a:endParaRPr sz="1600">
              <a:latin typeface="Tahoma"/>
              <a:cs typeface="Tahoma"/>
            </a:endParaRPr>
          </a:p>
          <a:p>
            <a:pPr marL="171450" marR="5080" indent="-171450">
              <a:lnSpc>
                <a:spcPct val="100000"/>
              </a:lnSpc>
              <a:spcBef>
                <a:spcPts val="380"/>
              </a:spcBef>
              <a:buChar char="•"/>
              <a:tabLst>
                <a:tab pos="172085" algn="l"/>
              </a:tabLst>
            </a:pPr>
            <a:r>
              <a:rPr dirty="0" sz="1600" spc="-5">
                <a:latin typeface="Tahoma"/>
                <a:cs typeface="Tahoma"/>
              </a:rPr>
              <a:t>Idea 2: Do many runs of k-means, each  </a:t>
            </a:r>
            <a:r>
              <a:rPr dirty="0" sz="1600">
                <a:latin typeface="Tahoma"/>
                <a:cs typeface="Tahoma"/>
              </a:rPr>
              <a:t>from a different random start</a:t>
            </a:r>
            <a:r>
              <a:rPr dirty="0" sz="1600" spc="-100">
                <a:latin typeface="Tahoma"/>
                <a:cs typeface="Tahoma"/>
              </a:rPr>
              <a:t> </a:t>
            </a:r>
            <a:r>
              <a:rPr dirty="0" sz="1600">
                <a:latin typeface="Tahoma"/>
                <a:cs typeface="Tahoma"/>
              </a:rPr>
              <a:t>configuration</a:t>
            </a:r>
            <a:endParaRPr sz="1600">
              <a:latin typeface="Tahoma"/>
              <a:cs typeface="Tahoma"/>
            </a:endParaRPr>
          </a:p>
          <a:p>
            <a:pPr marL="171450" indent="-172085">
              <a:lnSpc>
                <a:spcPct val="100000"/>
              </a:lnSpc>
              <a:spcBef>
                <a:spcPts val="380"/>
              </a:spcBef>
              <a:buChar char="•"/>
              <a:tabLst>
                <a:tab pos="172085" algn="l"/>
              </a:tabLst>
            </a:pPr>
            <a:r>
              <a:rPr dirty="0" sz="1600">
                <a:latin typeface="Tahoma"/>
                <a:cs typeface="Tahoma"/>
              </a:rPr>
              <a:t>Many </a:t>
            </a:r>
            <a:r>
              <a:rPr dirty="0" sz="1600" spc="-5">
                <a:latin typeface="Tahoma"/>
                <a:cs typeface="Tahoma"/>
              </a:rPr>
              <a:t>other </a:t>
            </a:r>
            <a:r>
              <a:rPr dirty="0" sz="1600">
                <a:latin typeface="Tahoma"/>
                <a:cs typeface="Tahoma"/>
              </a:rPr>
              <a:t>ideas </a:t>
            </a:r>
            <a:r>
              <a:rPr dirty="0" sz="1600" spc="-5">
                <a:latin typeface="Tahoma"/>
                <a:cs typeface="Tahoma"/>
              </a:rPr>
              <a:t>floating</a:t>
            </a:r>
            <a:r>
              <a:rPr dirty="0" sz="1600" spc="-35">
                <a:latin typeface="Tahoma"/>
                <a:cs typeface="Tahoma"/>
              </a:rPr>
              <a:t> </a:t>
            </a:r>
            <a:r>
              <a:rPr dirty="0" sz="1600" spc="-5">
                <a:latin typeface="Tahoma"/>
                <a:cs typeface="Tahoma"/>
              </a:rPr>
              <a:t>around.</a:t>
            </a:r>
            <a:endParaRPr sz="1600">
              <a:latin typeface="Tahoma"/>
              <a:cs typeface="Tahoma"/>
            </a:endParaRPr>
          </a:p>
        </p:txBody>
      </p:sp>
      <p:sp>
        <p:nvSpPr>
          <p:cNvPr id="126" name="object 126"/>
          <p:cNvSpPr/>
          <p:nvPr/>
        </p:nvSpPr>
        <p:spPr>
          <a:xfrm>
            <a:off x="5117591" y="8276081"/>
            <a:ext cx="25400" cy="19050"/>
          </a:xfrm>
          <a:custGeom>
            <a:avLst/>
            <a:gdLst/>
            <a:ahLst/>
            <a:cxnLst/>
            <a:rect l="l" t="t" r="r" b="b"/>
            <a:pathLst>
              <a:path w="25400" h="19050">
                <a:moveTo>
                  <a:pt x="19050" y="0"/>
                </a:moveTo>
                <a:lnTo>
                  <a:pt x="5334" y="0"/>
                </a:lnTo>
                <a:lnTo>
                  <a:pt x="0" y="3810"/>
                </a:lnTo>
                <a:lnTo>
                  <a:pt x="0" y="14478"/>
                </a:lnTo>
                <a:lnTo>
                  <a:pt x="5334" y="19050"/>
                </a:lnTo>
                <a:lnTo>
                  <a:pt x="19050" y="19050"/>
                </a:lnTo>
                <a:lnTo>
                  <a:pt x="25146" y="14478"/>
                </a:lnTo>
                <a:lnTo>
                  <a:pt x="25146" y="3810"/>
                </a:lnTo>
                <a:lnTo>
                  <a:pt x="19050" y="0"/>
                </a:lnTo>
                <a:close/>
              </a:path>
            </a:pathLst>
          </a:custGeom>
          <a:solidFill>
            <a:srgbClr val="FF0101"/>
          </a:solidFill>
        </p:spPr>
        <p:txBody>
          <a:bodyPr wrap="square" lIns="0" tIns="0" rIns="0" bIns="0" rtlCol="0"/>
          <a:lstStyle/>
          <a:p/>
        </p:txBody>
      </p:sp>
      <p:sp>
        <p:nvSpPr>
          <p:cNvPr id="127" name="object 127"/>
          <p:cNvSpPr/>
          <p:nvPr/>
        </p:nvSpPr>
        <p:spPr>
          <a:xfrm>
            <a:off x="5117591" y="8276081"/>
            <a:ext cx="25400" cy="19050"/>
          </a:xfrm>
          <a:custGeom>
            <a:avLst/>
            <a:gdLst/>
            <a:ahLst/>
            <a:cxnLst/>
            <a:rect l="l" t="t" r="r" b="b"/>
            <a:pathLst>
              <a:path w="25400" h="19050">
                <a:moveTo>
                  <a:pt x="12192" y="0"/>
                </a:moveTo>
                <a:lnTo>
                  <a:pt x="5334" y="0"/>
                </a:lnTo>
                <a:lnTo>
                  <a:pt x="0" y="3810"/>
                </a:lnTo>
                <a:lnTo>
                  <a:pt x="0" y="9144"/>
                </a:lnTo>
                <a:lnTo>
                  <a:pt x="0" y="14478"/>
                </a:lnTo>
                <a:lnTo>
                  <a:pt x="5334" y="19050"/>
                </a:lnTo>
                <a:lnTo>
                  <a:pt x="12192" y="19050"/>
                </a:lnTo>
                <a:lnTo>
                  <a:pt x="19050" y="19050"/>
                </a:lnTo>
                <a:lnTo>
                  <a:pt x="25146" y="14478"/>
                </a:lnTo>
                <a:lnTo>
                  <a:pt x="25146" y="9144"/>
                </a:lnTo>
                <a:lnTo>
                  <a:pt x="25146" y="3810"/>
                </a:lnTo>
                <a:lnTo>
                  <a:pt x="19050" y="0"/>
                </a:lnTo>
                <a:lnTo>
                  <a:pt x="12192" y="0"/>
                </a:lnTo>
                <a:close/>
              </a:path>
            </a:pathLst>
          </a:custGeom>
          <a:ln w="4762">
            <a:solidFill>
              <a:srgbClr val="FF0101"/>
            </a:solidFill>
          </a:ln>
        </p:spPr>
        <p:txBody>
          <a:bodyPr wrap="square" lIns="0" tIns="0" rIns="0" bIns="0" rtlCol="0"/>
          <a:lstStyle/>
          <a:p/>
        </p:txBody>
      </p:sp>
      <p:sp>
        <p:nvSpPr>
          <p:cNvPr id="128" name="object 128"/>
          <p:cNvSpPr/>
          <p:nvPr/>
        </p:nvSpPr>
        <p:spPr>
          <a:xfrm>
            <a:off x="4565903" y="8061197"/>
            <a:ext cx="25400" cy="19050"/>
          </a:xfrm>
          <a:custGeom>
            <a:avLst/>
            <a:gdLst/>
            <a:ahLst/>
            <a:cxnLst/>
            <a:rect l="l" t="t" r="r" b="b"/>
            <a:pathLst>
              <a:path w="25400" h="19050">
                <a:moveTo>
                  <a:pt x="19812" y="0"/>
                </a:moveTo>
                <a:lnTo>
                  <a:pt x="5334" y="0"/>
                </a:lnTo>
                <a:lnTo>
                  <a:pt x="0" y="3809"/>
                </a:lnTo>
                <a:lnTo>
                  <a:pt x="0" y="14477"/>
                </a:lnTo>
                <a:lnTo>
                  <a:pt x="5334" y="19050"/>
                </a:lnTo>
                <a:lnTo>
                  <a:pt x="19812" y="19050"/>
                </a:lnTo>
                <a:lnTo>
                  <a:pt x="25146" y="14477"/>
                </a:lnTo>
                <a:lnTo>
                  <a:pt x="25146" y="3809"/>
                </a:lnTo>
                <a:lnTo>
                  <a:pt x="19812" y="0"/>
                </a:lnTo>
                <a:close/>
              </a:path>
            </a:pathLst>
          </a:custGeom>
          <a:solidFill>
            <a:srgbClr val="FF0101"/>
          </a:solidFill>
        </p:spPr>
        <p:txBody>
          <a:bodyPr wrap="square" lIns="0" tIns="0" rIns="0" bIns="0" rtlCol="0"/>
          <a:lstStyle/>
          <a:p/>
        </p:txBody>
      </p:sp>
      <p:sp>
        <p:nvSpPr>
          <p:cNvPr id="129" name="object 129"/>
          <p:cNvSpPr/>
          <p:nvPr/>
        </p:nvSpPr>
        <p:spPr>
          <a:xfrm>
            <a:off x="4565903" y="8061197"/>
            <a:ext cx="25400" cy="19050"/>
          </a:xfrm>
          <a:custGeom>
            <a:avLst/>
            <a:gdLst/>
            <a:ahLst/>
            <a:cxnLst/>
            <a:rect l="l" t="t" r="r" b="b"/>
            <a:pathLst>
              <a:path w="25400" h="19050">
                <a:moveTo>
                  <a:pt x="12192" y="0"/>
                </a:moveTo>
                <a:lnTo>
                  <a:pt x="5334" y="0"/>
                </a:lnTo>
                <a:lnTo>
                  <a:pt x="0" y="3809"/>
                </a:lnTo>
                <a:lnTo>
                  <a:pt x="0" y="9143"/>
                </a:lnTo>
                <a:lnTo>
                  <a:pt x="0" y="14477"/>
                </a:lnTo>
                <a:lnTo>
                  <a:pt x="5334" y="19050"/>
                </a:lnTo>
                <a:lnTo>
                  <a:pt x="12192" y="19050"/>
                </a:lnTo>
                <a:lnTo>
                  <a:pt x="19812" y="19050"/>
                </a:lnTo>
                <a:lnTo>
                  <a:pt x="25146" y="14477"/>
                </a:lnTo>
                <a:lnTo>
                  <a:pt x="25146" y="9143"/>
                </a:lnTo>
                <a:lnTo>
                  <a:pt x="25146" y="3809"/>
                </a:lnTo>
                <a:lnTo>
                  <a:pt x="19812" y="0"/>
                </a:lnTo>
                <a:lnTo>
                  <a:pt x="12192" y="0"/>
                </a:lnTo>
                <a:close/>
              </a:path>
            </a:pathLst>
          </a:custGeom>
          <a:ln w="4762">
            <a:solidFill>
              <a:srgbClr val="FF0101"/>
            </a:solidFill>
          </a:ln>
        </p:spPr>
        <p:txBody>
          <a:bodyPr wrap="square" lIns="0" tIns="0" rIns="0" bIns="0" rtlCol="0"/>
          <a:lstStyle/>
          <a:p/>
        </p:txBody>
      </p:sp>
      <p:sp>
        <p:nvSpPr>
          <p:cNvPr id="130" name="object 130"/>
          <p:cNvSpPr/>
          <p:nvPr/>
        </p:nvSpPr>
        <p:spPr>
          <a:xfrm>
            <a:off x="4379976" y="8563356"/>
            <a:ext cx="22225" cy="19050"/>
          </a:xfrm>
          <a:custGeom>
            <a:avLst/>
            <a:gdLst/>
            <a:ahLst/>
            <a:cxnLst/>
            <a:rect l="l" t="t" r="r" b="b"/>
            <a:pathLst>
              <a:path w="22225" h="19050">
                <a:moveTo>
                  <a:pt x="17525" y="0"/>
                </a:moveTo>
                <a:lnTo>
                  <a:pt x="4572" y="0"/>
                </a:lnTo>
                <a:lnTo>
                  <a:pt x="0" y="3810"/>
                </a:lnTo>
                <a:lnTo>
                  <a:pt x="0" y="14478"/>
                </a:lnTo>
                <a:lnTo>
                  <a:pt x="4572" y="19050"/>
                </a:lnTo>
                <a:lnTo>
                  <a:pt x="17525" y="19050"/>
                </a:lnTo>
                <a:lnTo>
                  <a:pt x="22098" y="14478"/>
                </a:lnTo>
                <a:lnTo>
                  <a:pt x="22098" y="3810"/>
                </a:lnTo>
                <a:lnTo>
                  <a:pt x="17525" y="0"/>
                </a:lnTo>
                <a:close/>
              </a:path>
            </a:pathLst>
          </a:custGeom>
          <a:solidFill>
            <a:srgbClr val="FF0101"/>
          </a:solidFill>
        </p:spPr>
        <p:txBody>
          <a:bodyPr wrap="square" lIns="0" tIns="0" rIns="0" bIns="0" rtlCol="0"/>
          <a:lstStyle/>
          <a:p/>
        </p:txBody>
      </p:sp>
      <p:sp>
        <p:nvSpPr>
          <p:cNvPr id="131" name="object 131"/>
          <p:cNvSpPr/>
          <p:nvPr/>
        </p:nvSpPr>
        <p:spPr>
          <a:xfrm>
            <a:off x="4379976" y="8563356"/>
            <a:ext cx="22225" cy="19050"/>
          </a:xfrm>
          <a:custGeom>
            <a:avLst/>
            <a:gdLst/>
            <a:ahLst/>
            <a:cxnLst/>
            <a:rect l="l" t="t" r="r" b="b"/>
            <a:pathLst>
              <a:path w="22225" h="19050">
                <a:moveTo>
                  <a:pt x="10668" y="0"/>
                </a:moveTo>
                <a:lnTo>
                  <a:pt x="4572" y="0"/>
                </a:lnTo>
                <a:lnTo>
                  <a:pt x="0" y="3810"/>
                </a:lnTo>
                <a:lnTo>
                  <a:pt x="0" y="9144"/>
                </a:lnTo>
                <a:lnTo>
                  <a:pt x="0" y="14478"/>
                </a:lnTo>
                <a:lnTo>
                  <a:pt x="4572" y="19050"/>
                </a:lnTo>
                <a:lnTo>
                  <a:pt x="10668" y="19050"/>
                </a:lnTo>
                <a:lnTo>
                  <a:pt x="17525" y="19050"/>
                </a:lnTo>
                <a:lnTo>
                  <a:pt x="22098" y="14478"/>
                </a:lnTo>
                <a:lnTo>
                  <a:pt x="22098" y="9144"/>
                </a:lnTo>
                <a:lnTo>
                  <a:pt x="22098" y="3810"/>
                </a:lnTo>
                <a:lnTo>
                  <a:pt x="17525" y="0"/>
                </a:lnTo>
                <a:lnTo>
                  <a:pt x="10668" y="0"/>
                </a:lnTo>
                <a:close/>
              </a:path>
            </a:pathLst>
          </a:custGeom>
          <a:ln w="4762">
            <a:solidFill>
              <a:srgbClr val="FF0101"/>
            </a:solidFill>
          </a:ln>
        </p:spPr>
        <p:txBody>
          <a:bodyPr wrap="square" lIns="0" tIns="0" rIns="0" bIns="0" rtlCol="0"/>
          <a:lstStyle/>
          <a:p/>
        </p:txBody>
      </p:sp>
      <p:sp>
        <p:nvSpPr>
          <p:cNvPr id="132" name="object 132"/>
          <p:cNvSpPr/>
          <p:nvPr/>
        </p:nvSpPr>
        <p:spPr>
          <a:xfrm>
            <a:off x="4963667" y="8375142"/>
            <a:ext cx="25400" cy="19050"/>
          </a:xfrm>
          <a:custGeom>
            <a:avLst/>
            <a:gdLst/>
            <a:ahLst/>
            <a:cxnLst/>
            <a:rect l="l" t="t" r="r" b="b"/>
            <a:pathLst>
              <a:path w="25400" h="19050">
                <a:moveTo>
                  <a:pt x="19050" y="0"/>
                </a:moveTo>
                <a:lnTo>
                  <a:pt x="5334" y="0"/>
                </a:lnTo>
                <a:lnTo>
                  <a:pt x="0" y="4571"/>
                </a:lnTo>
                <a:lnTo>
                  <a:pt x="0" y="14477"/>
                </a:lnTo>
                <a:lnTo>
                  <a:pt x="5334" y="19049"/>
                </a:lnTo>
                <a:lnTo>
                  <a:pt x="19050" y="19049"/>
                </a:lnTo>
                <a:lnTo>
                  <a:pt x="25146" y="14477"/>
                </a:lnTo>
                <a:lnTo>
                  <a:pt x="25146" y="4571"/>
                </a:lnTo>
                <a:lnTo>
                  <a:pt x="19050" y="0"/>
                </a:lnTo>
                <a:close/>
              </a:path>
            </a:pathLst>
          </a:custGeom>
          <a:solidFill>
            <a:srgbClr val="FF0101"/>
          </a:solidFill>
        </p:spPr>
        <p:txBody>
          <a:bodyPr wrap="square" lIns="0" tIns="0" rIns="0" bIns="0" rtlCol="0"/>
          <a:lstStyle/>
          <a:p/>
        </p:txBody>
      </p:sp>
      <p:sp>
        <p:nvSpPr>
          <p:cNvPr id="133" name="object 133"/>
          <p:cNvSpPr/>
          <p:nvPr/>
        </p:nvSpPr>
        <p:spPr>
          <a:xfrm>
            <a:off x="4963667" y="8375142"/>
            <a:ext cx="25400" cy="19050"/>
          </a:xfrm>
          <a:custGeom>
            <a:avLst/>
            <a:gdLst/>
            <a:ahLst/>
            <a:cxnLst/>
            <a:rect l="l" t="t" r="r" b="b"/>
            <a:pathLst>
              <a:path w="25400" h="19050">
                <a:moveTo>
                  <a:pt x="12192" y="0"/>
                </a:moveTo>
                <a:lnTo>
                  <a:pt x="5334" y="0"/>
                </a:lnTo>
                <a:lnTo>
                  <a:pt x="0" y="4571"/>
                </a:lnTo>
                <a:lnTo>
                  <a:pt x="0" y="9905"/>
                </a:lnTo>
                <a:lnTo>
                  <a:pt x="0" y="14477"/>
                </a:lnTo>
                <a:lnTo>
                  <a:pt x="5334" y="19049"/>
                </a:lnTo>
                <a:lnTo>
                  <a:pt x="12192" y="19049"/>
                </a:lnTo>
                <a:lnTo>
                  <a:pt x="19050" y="19049"/>
                </a:lnTo>
                <a:lnTo>
                  <a:pt x="25146" y="14477"/>
                </a:lnTo>
                <a:lnTo>
                  <a:pt x="25146" y="9905"/>
                </a:lnTo>
                <a:lnTo>
                  <a:pt x="25146" y="4571"/>
                </a:lnTo>
                <a:lnTo>
                  <a:pt x="19050" y="0"/>
                </a:lnTo>
                <a:lnTo>
                  <a:pt x="12192" y="0"/>
                </a:lnTo>
                <a:close/>
              </a:path>
            </a:pathLst>
          </a:custGeom>
          <a:ln w="4762">
            <a:solidFill>
              <a:srgbClr val="FF0101"/>
            </a:solidFill>
          </a:ln>
        </p:spPr>
        <p:txBody>
          <a:bodyPr wrap="square" lIns="0" tIns="0" rIns="0" bIns="0" rtlCol="0"/>
          <a:lstStyle/>
          <a:p/>
        </p:txBody>
      </p:sp>
      <p:sp>
        <p:nvSpPr>
          <p:cNvPr id="134" name="object 134"/>
          <p:cNvSpPr/>
          <p:nvPr/>
        </p:nvSpPr>
        <p:spPr>
          <a:xfrm>
            <a:off x="4943094" y="8110728"/>
            <a:ext cx="26034" cy="19050"/>
          </a:xfrm>
          <a:custGeom>
            <a:avLst/>
            <a:gdLst/>
            <a:ahLst/>
            <a:cxnLst/>
            <a:rect l="l" t="t" r="r" b="b"/>
            <a:pathLst>
              <a:path w="26035" h="19050">
                <a:moveTo>
                  <a:pt x="19811" y="0"/>
                </a:moveTo>
                <a:lnTo>
                  <a:pt x="6095" y="0"/>
                </a:lnTo>
                <a:lnTo>
                  <a:pt x="0" y="4572"/>
                </a:lnTo>
                <a:lnTo>
                  <a:pt x="0" y="15240"/>
                </a:lnTo>
                <a:lnTo>
                  <a:pt x="6095" y="19050"/>
                </a:lnTo>
                <a:lnTo>
                  <a:pt x="19811" y="19050"/>
                </a:lnTo>
                <a:lnTo>
                  <a:pt x="25907" y="15240"/>
                </a:lnTo>
                <a:lnTo>
                  <a:pt x="25907" y="4572"/>
                </a:lnTo>
                <a:lnTo>
                  <a:pt x="19811" y="0"/>
                </a:lnTo>
                <a:close/>
              </a:path>
            </a:pathLst>
          </a:custGeom>
          <a:solidFill>
            <a:srgbClr val="FF0101"/>
          </a:solidFill>
        </p:spPr>
        <p:txBody>
          <a:bodyPr wrap="square" lIns="0" tIns="0" rIns="0" bIns="0" rtlCol="0"/>
          <a:lstStyle/>
          <a:p/>
        </p:txBody>
      </p:sp>
      <p:sp>
        <p:nvSpPr>
          <p:cNvPr id="135" name="object 135"/>
          <p:cNvSpPr/>
          <p:nvPr/>
        </p:nvSpPr>
        <p:spPr>
          <a:xfrm>
            <a:off x="4943094" y="8110728"/>
            <a:ext cx="26034" cy="19050"/>
          </a:xfrm>
          <a:custGeom>
            <a:avLst/>
            <a:gdLst/>
            <a:ahLst/>
            <a:cxnLst/>
            <a:rect l="l" t="t" r="r" b="b"/>
            <a:pathLst>
              <a:path w="26035" h="19050">
                <a:moveTo>
                  <a:pt x="12953" y="0"/>
                </a:moveTo>
                <a:lnTo>
                  <a:pt x="6095" y="0"/>
                </a:lnTo>
                <a:lnTo>
                  <a:pt x="0" y="4572"/>
                </a:lnTo>
                <a:lnTo>
                  <a:pt x="0" y="9906"/>
                </a:lnTo>
                <a:lnTo>
                  <a:pt x="0" y="15240"/>
                </a:lnTo>
                <a:lnTo>
                  <a:pt x="6095" y="19050"/>
                </a:lnTo>
                <a:lnTo>
                  <a:pt x="12953" y="19050"/>
                </a:lnTo>
                <a:lnTo>
                  <a:pt x="19811" y="19050"/>
                </a:lnTo>
                <a:lnTo>
                  <a:pt x="25907" y="15240"/>
                </a:lnTo>
                <a:lnTo>
                  <a:pt x="25907" y="9906"/>
                </a:lnTo>
                <a:lnTo>
                  <a:pt x="25907" y="4572"/>
                </a:lnTo>
                <a:lnTo>
                  <a:pt x="19811" y="0"/>
                </a:lnTo>
                <a:lnTo>
                  <a:pt x="12953" y="0"/>
                </a:lnTo>
                <a:close/>
              </a:path>
            </a:pathLst>
          </a:custGeom>
          <a:ln w="4762">
            <a:solidFill>
              <a:srgbClr val="FF0101"/>
            </a:solidFill>
          </a:ln>
        </p:spPr>
        <p:txBody>
          <a:bodyPr wrap="square" lIns="0" tIns="0" rIns="0" bIns="0" rtlCol="0"/>
          <a:lstStyle/>
          <a:p/>
        </p:txBody>
      </p:sp>
      <p:sp>
        <p:nvSpPr>
          <p:cNvPr id="136" name="object 136"/>
          <p:cNvSpPr/>
          <p:nvPr/>
        </p:nvSpPr>
        <p:spPr>
          <a:xfrm>
            <a:off x="5174741" y="8180831"/>
            <a:ext cx="27940" cy="22225"/>
          </a:xfrm>
          <a:custGeom>
            <a:avLst/>
            <a:gdLst/>
            <a:ahLst/>
            <a:cxnLst/>
            <a:rect l="l" t="t" r="r" b="b"/>
            <a:pathLst>
              <a:path w="27939" h="22225">
                <a:moveTo>
                  <a:pt x="17525" y="0"/>
                </a:moveTo>
                <a:lnTo>
                  <a:pt x="10668" y="2286"/>
                </a:lnTo>
                <a:lnTo>
                  <a:pt x="4572" y="3810"/>
                </a:lnTo>
                <a:lnTo>
                  <a:pt x="0" y="9906"/>
                </a:lnTo>
                <a:lnTo>
                  <a:pt x="2286" y="15240"/>
                </a:lnTo>
                <a:lnTo>
                  <a:pt x="3810" y="19812"/>
                </a:lnTo>
                <a:lnTo>
                  <a:pt x="10668" y="22098"/>
                </a:lnTo>
                <a:lnTo>
                  <a:pt x="16763" y="19812"/>
                </a:lnTo>
                <a:lnTo>
                  <a:pt x="23622" y="17526"/>
                </a:lnTo>
                <a:lnTo>
                  <a:pt x="27432" y="12192"/>
                </a:lnTo>
                <a:lnTo>
                  <a:pt x="25908" y="6858"/>
                </a:lnTo>
                <a:lnTo>
                  <a:pt x="24384" y="2286"/>
                </a:lnTo>
                <a:lnTo>
                  <a:pt x="17525" y="0"/>
                </a:lnTo>
                <a:close/>
              </a:path>
            </a:pathLst>
          </a:custGeom>
          <a:solidFill>
            <a:srgbClr val="FF0101"/>
          </a:solidFill>
        </p:spPr>
        <p:txBody>
          <a:bodyPr wrap="square" lIns="0" tIns="0" rIns="0" bIns="0" rtlCol="0"/>
          <a:lstStyle/>
          <a:p/>
        </p:txBody>
      </p:sp>
      <p:sp>
        <p:nvSpPr>
          <p:cNvPr id="137" name="object 137"/>
          <p:cNvSpPr/>
          <p:nvPr/>
        </p:nvSpPr>
        <p:spPr>
          <a:xfrm>
            <a:off x="5174741" y="8180831"/>
            <a:ext cx="27940" cy="22225"/>
          </a:xfrm>
          <a:custGeom>
            <a:avLst/>
            <a:gdLst/>
            <a:ahLst/>
            <a:cxnLst/>
            <a:rect l="l" t="t" r="r" b="b"/>
            <a:pathLst>
              <a:path w="27939" h="22225">
                <a:moveTo>
                  <a:pt x="10668" y="2286"/>
                </a:moveTo>
                <a:lnTo>
                  <a:pt x="4572" y="3810"/>
                </a:lnTo>
                <a:lnTo>
                  <a:pt x="0" y="9906"/>
                </a:lnTo>
                <a:lnTo>
                  <a:pt x="2286" y="15240"/>
                </a:lnTo>
                <a:lnTo>
                  <a:pt x="3810" y="19812"/>
                </a:lnTo>
                <a:lnTo>
                  <a:pt x="10668" y="22098"/>
                </a:lnTo>
                <a:lnTo>
                  <a:pt x="16763" y="19812"/>
                </a:lnTo>
                <a:lnTo>
                  <a:pt x="23622" y="17526"/>
                </a:lnTo>
                <a:lnTo>
                  <a:pt x="27432" y="12192"/>
                </a:lnTo>
                <a:lnTo>
                  <a:pt x="25908" y="6858"/>
                </a:lnTo>
                <a:lnTo>
                  <a:pt x="24384" y="2286"/>
                </a:lnTo>
                <a:lnTo>
                  <a:pt x="17525" y="0"/>
                </a:lnTo>
                <a:lnTo>
                  <a:pt x="10668" y="2286"/>
                </a:lnTo>
                <a:close/>
              </a:path>
            </a:pathLst>
          </a:custGeom>
          <a:ln w="4762">
            <a:solidFill>
              <a:srgbClr val="FF0101"/>
            </a:solidFill>
          </a:ln>
        </p:spPr>
        <p:txBody>
          <a:bodyPr wrap="square" lIns="0" tIns="0" rIns="0" bIns="0" rtlCol="0"/>
          <a:lstStyle/>
          <a:p/>
        </p:txBody>
      </p:sp>
      <p:sp>
        <p:nvSpPr>
          <p:cNvPr id="138" name="object 138"/>
          <p:cNvSpPr/>
          <p:nvPr/>
        </p:nvSpPr>
        <p:spPr>
          <a:xfrm>
            <a:off x="5009388" y="8465819"/>
            <a:ext cx="27940" cy="22225"/>
          </a:xfrm>
          <a:custGeom>
            <a:avLst/>
            <a:gdLst/>
            <a:ahLst/>
            <a:cxnLst/>
            <a:rect l="l" t="t" r="r" b="b"/>
            <a:pathLst>
              <a:path w="27939" h="22225">
                <a:moveTo>
                  <a:pt x="16763" y="0"/>
                </a:moveTo>
                <a:lnTo>
                  <a:pt x="10667" y="1523"/>
                </a:lnTo>
                <a:lnTo>
                  <a:pt x="3810" y="3809"/>
                </a:lnTo>
                <a:lnTo>
                  <a:pt x="0" y="9905"/>
                </a:lnTo>
                <a:lnTo>
                  <a:pt x="1524" y="15239"/>
                </a:lnTo>
                <a:lnTo>
                  <a:pt x="3048" y="19811"/>
                </a:lnTo>
                <a:lnTo>
                  <a:pt x="9906" y="22097"/>
                </a:lnTo>
                <a:lnTo>
                  <a:pt x="16763" y="19811"/>
                </a:lnTo>
                <a:lnTo>
                  <a:pt x="22860" y="17525"/>
                </a:lnTo>
                <a:lnTo>
                  <a:pt x="27432" y="12191"/>
                </a:lnTo>
                <a:lnTo>
                  <a:pt x="25146" y="6857"/>
                </a:lnTo>
                <a:lnTo>
                  <a:pt x="23622" y="1523"/>
                </a:lnTo>
                <a:lnTo>
                  <a:pt x="16763" y="0"/>
                </a:lnTo>
                <a:close/>
              </a:path>
            </a:pathLst>
          </a:custGeom>
          <a:solidFill>
            <a:srgbClr val="FF0101"/>
          </a:solidFill>
        </p:spPr>
        <p:txBody>
          <a:bodyPr wrap="square" lIns="0" tIns="0" rIns="0" bIns="0" rtlCol="0"/>
          <a:lstStyle/>
          <a:p/>
        </p:txBody>
      </p:sp>
      <p:sp>
        <p:nvSpPr>
          <p:cNvPr id="139" name="object 139"/>
          <p:cNvSpPr/>
          <p:nvPr/>
        </p:nvSpPr>
        <p:spPr>
          <a:xfrm>
            <a:off x="5009388" y="8465819"/>
            <a:ext cx="27940" cy="22225"/>
          </a:xfrm>
          <a:custGeom>
            <a:avLst/>
            <a:gdLst/>
            <a:ahLst/>
            <a:cxnLst/>
            <a:rect l="l" t="t" r="r" b="b"/>
            <a:pathLst>
              <a:path w="27939" h="22225">
                <a:moveTo>
                  <a:pt x="10667" y="1523"/>
                </a:moveTo>
                <a:lnTo>
                  <a:pt x="3810" y="3809"/>
                </a:lnTo>
                <a:lnTo>
                  <a:pt x="0" y="9905"/>
                </a:lnTo>
                <a:lnTo>
                  <a:pt x="1524" y="15239"/>
                </a:lnTo>
                <a:lnTo>
                  <a:pt x="3048" y="19811"/>
                </a:lnTo>
                <a:lnTo>
                  <a:pt x="9906" y="22097"/>
                </a:lnTo>
                <a:lnTo>
                  <a:pt x="16763" y="19811"/>
                </a:lnTo>
                <a:lnTo>
                  <a:pt x="22860" y="17525"/>
                </a:lnTo>
                <a:lnTo>
                  <a:pt x="27432" y="12191"/>
                </a:lnTo>
                <a:lnTo>
                  <a:pt x="25146" y="6857"/>
                </a:lnTo>
                <a:lnTo>
                  <a:pt x="23622" y="1523"/>
                </a:lnTo>
                <a:lnTo>
                  <a:pt x="16763" y="0"/>
                </a:lnTo>
                <a:lnTo>
                  <a:pt x="10667" y="1523"/>
                </a:lnTo>
                <a:close/>
              </a:path>
            </a:pathLst>
          </a:custGeom>
          <a:ln w="4762">
            <a:solidFill>
              <a:srgbClr val="FF0101"/>
            </a:solidFill>
          </a:ln>
        </p:spPr>
        <p:txBody>
          <a:bodyPr wrap="square" lIns="0" tIns="0" rIns="0" bIns="0" rtlCol="0"/>
          <a:lstStyle/>
          <a:p/>
        </p:txBody>
      </p:sp>
      <p:sp>
        <p:nvSpPr>
          <p:cNvPr id="140" name="object 140"/>
          <p:cNvSpPr/>
          <p:nvPr/>
        </p:nvSpPr>
        <p:spPr>
          <a:xfrm>
            <a:off x="4566665" y="8117585"/>
            <a:ext cx="27940" cy="22860"/>
          </a:xfrm>
          <a:custGeom>
            <a:avLst/>
            <a:gdLst/>
            <a:ahLst/>
            <a:cxnLst/>
            <a:rect l="l" t="t" r="r" b="b"/>
            <a:pathLst>
              <a:path w="27939" h="22859">
                <a:moveTo>
                  <a:pt x="17525" y="0"/>
                </a:moveTo>
                <a:lnTo>
                  <a:pt x="10668" y="2285"/>
                </a:lnTo>
                <a:lnTo>
                  <a:pt x="4572" y="4571"/>
                </a:lnTo>
                <a:lnTo>
                  <a:pt x="0" y="10667"/>
                </a:lnTo>
                <a:lnTo>
                  <a:pt x="2286" y="15239"/>
                </a:lnTo>
                <a:lnTo>
                  <a:pt x="3810" y="20573"/>
                </a:lnTo>
                <a:lnTo>
                  <a:pt x="10668" y="22859"/>
                </a:lnTo>
                <a:lnTo>
                  <a:pt x="16763" y="20573"/>
                </a:lnTo>
                <a:lnTo>
                  <a:pt x="23622" y="18287"/>
                </a:lnTo>
                <a:lnTo>
                  <a:pt x="27432" y="12191"/>
                </a:lnTo>
                <a:lnTo>
                  <a:pt x="25908" y="7619"/>
                </a:lnTo>
                <a:lnTo>
                  <a:pt x="24384" y="2285"/>
                </a:lnTo>
                <a:lnTo>
                  <a:pt x="17525" y="0"/>
                </a:lnTo>
                <a:close/>
              </a:path>
            </a:pathLst>
          </a:custGeom>
          <a:solidFill>
            <a:srgbClr val="FF0101"/>
          </a:solidFill>
        </p:spPr>
        <p:txBody>
          <a:bodyPr wrap="square" lIns="0" tIns="0" rIns="0" bIns="0" rtlCol="0"/>
          <a:lstStyle/>
          <a:p/>
        </p:txBody>
      </p:sp>
      <p:sp>
        <p:nvSpPr>
          <p:cNvPr id="141" name="object 141"/>
          <p:cNvSpPr/>
          <p:nvPr/>
        </p:nvSpPr>
        <p:spPr>
          <a:xfrm>
            <a:off x="4566665" y="8117585"/>
            <a:ext cx="27940" cy="22860"/>
          </a:xfrm>
          <a:custGeom>
            <a:avLst/>
            <a:gdLst/>
            <a:ahLst/>
            <a:cxnLst/>
            <a:rect l="l" t="t" r="r" b="b"/>
            <a:pathLst>
              <a:path w="27939" h="22859">
                <a:moveTo>
                  <a:pt x="10668" y="2285"/>
                </a:moveTo>
                <a:lnTo>
                  <a:pt x="4572" y="4571"/>
                </a:lnTo>
                <a:lnTo>
                  <a:pt x="0" y="10667"/>
                </a:lnTo>
                <a:lnTo>
                  <a:pt x="2286" y="15239"/>
                </a:lnTo>
                <a:lnTo>
                  <a:pt x="3810" y="20573"/>
                </a:lnTo>
                <a:lnTo>
                  <a:pt x="10668" y="22859"/>
                </a:lnTo>
                <a:lnTo>
                  <a:pt x="16763" y="20573"/>
                </a:lnTo>
                <a:lnTo>
                  <a:pt x="23622" y="18287"/>
                </a:lnTo>
                <a:lnTo>
                  <a:pt x="27432" y="12191"/>
                </a:lnTo>
                <a:lnTo>
                  <a:pt x="25908" y="7619"/>
                </a:lnTo>
                <a:lnTo>
                  <a:pt x="24384" y="2285"/>
                </a:lnTo>
                <a:lnTo>
                  <a:pt x="17525" y="0"/>
                </a:lnTo>
                <a:lnTo>
                  <a:pt x="10668" y="2285"/>
                </a:lnTo>
                <a:close/>
              </a:path>
            </a:pathLst>
          </a:custGeom>
          <a:ln w="4762">
            <a:solidFill>
              <a:srgbClr val="FF0101"/>
            </a:solidFill>
          </a:ln>
        </p:spPr>
        <p:txBody>
          <a:bodyPr wrap="square" lIns="0" tIns="0" rIns="0" bIns="0" rtlCol="0"/>
          <a:lstStyle/>
          <a:p/>
        </p:txBody>
      </p:sp>
      <p:sp>
        <p:nvSpPr>
          <p:cNvPr id="142" name="object 142"/>
          <p:cNvSpPr/>
          <p:nvPr/>
        </p:nvSpPr>
        <p:spPr>
          <a:xfrm>
            <a:off x="5068823" y="8314943"/>
            <a:ext cx="24765" cy="22225"/>
          </a:xfrm>
          <a:custGeom>
            <a:avLst/>
            <a:gdLst/>
            <a:ahLst/>
            <a:cxnLst/>
            <a:rect l="l" t="t" r="r" b="b"/>
            <a:pathLst>
              <a:path w="24764" h="22225">
                <a:moveTo>
                  <a:pt x="14477" y="0"/>
                </a:moveTo>
                <a:lnTo>
                  <a:pt x="9143" y="2285"/>
                </a:lnTo>
                <a:lnTo>
                  <a:pt x="3048" y="3809"/>
                </a:lnTo>
                <a:lnTo>
                  <a:pt x="0" y="9905"/>
                </a:lnTo>
                <a:lnTo>
                  <a:pt x="1524" y="14477"/>
                </a:lnTo>
                <a:lnTo>
                  <a:pt x="3048" y="19811"/>
                </a:lnTo>
                <a:lnTo>
                  <a:pt x="9143" y="22097"/>
                </a:lnTo>
                <a:lnTo>
                  <a:pt x="15239" y="19811"/>
                </a:lnTo>
                <a:lnTo>
                  <a:pt x="20574" y="18287"/>
                </a:lnTo>
                <a:lnTo>
                  <a:pt x="24384" y="12191"/>
                </a:lnTo>
                <a:lnTo>
                  <a:pt x="22098" y="7619"/>
                </a:lnTo>
                <a:lnTo>
                  <a:pt x="20574" y="2285"/>
                </a:lnTo>
                <a:lnTo>
                  <a:pt x="14477" y="0"/>
                </a:lnTo>
                <a:close/>
              </a:path>
            </a:pathLst>
          </a:custGeom>
          <a:solidFill>
            <a:srgbClr val="FF0101"/>
          </a:solidFill>
        </p:spPr>
        <p:txBody>
          <a:bodyPr wrap="square" lIns="0" tIns="0" rIns="0" bIns="0" rtlCol="0"/>
          <a:lstStyle/>
          <a:p/>
        </p:txBody>
      </p:sp>
      <p:sp>
        <p:nvSpPr>
          <p:cNvPr id="143" name="object 143"/>
          <p:cNvSpPr/>
          <p:nvPr/>
        </p:nvSpPr>
        <p:spPr>
          <a:xfrm>
            <a:off x="5068823" y="8314943"/>
            <a:ext cx="24765" cy="22225"/>
          </a:xfrm>
          <a:custGeom>
            <a:avLst/>
            <a:gdLst/>
            <a:ahLst/>
            <a:cxnLst/>
            <a:rect l="l" t="t" r="r" b="b"/>
            <a:pathLst>
              <a:path w="24764" h="22225">
                <a:moveTo>
                  <a:pt x="9143" y="2285"/>
                </a:moveTo>
                <a:lnTo>
                  <a:pt x="3048" y="3809"/>
                </a:lnTo>
                <a:lnTo>
                  <a:pt x="0" y="9905"/>
                </a:lnTo>
                <a:lnTo>
                  <a:pt x="1524" y="14477"/>
                </a:lnTo>
                <a:lnTo>
                  <a:pt x="3048" y="19811"/>
                </a:lnTo>
                <a:lnTo>
                  <a:pt x="9143" y="22097"/>
                </a:lnTo>
                <a:lnTo>
                  <a:pt x="15239" y="19811"/>
                </a:lnTo>
                <a:lnTo>
                  <a:pt x="20574" y="18287"/>
                </a:lnTo>
                <a:lnTo>
                  <a:pt x="24384" y="12191"/>
                </a:lnTo>
                <a:lnTo>
                  <a:pt x="22098" y="7619"/>
                </a:lnTo>
                <a:lnTo>
                  <a:pt x="20574" y="2285"/>
                </a:lnTo>
                <a:lnTo>
                  <a:pt x="14477" y="0"/>
                </a:lnTo>
                <a:lnTo>
                  <a:pt x="9143" y="2285"/>
                </a:lnTo>
                <a:close/>
              </a:path>
            </a:pathLst>
          </a:custGeom>
          <a:ln w="4762">
            <a:solidFill>
              <a:srgbClr val="FF0101"/>
            </a:solidFill>
          </a:ln>
        </p:spPr>
        <p:txBody>
          <a:bodyPr wrap="square" lIns="0" tIns="0" rIns="0" bIns="0" rtlCol="0"/>
          <a:lstStyle/>
          <a:p/>
        </p:txBody>
      </p:sp>
      <p:sp>
        <p:nvSpPr>
          <p:cNvPr id="144" name="object 144"/>
          <p:cNvSpPr/>
          <p:nvPr/>
        </p:nvSpPr>
        <p:spPr>
          <a:xfrm>
            <a:off x="4943855" y="8068818"/>
            <a:ext cx="27940" cy="22225"/>
          </a:xfrm>
          <a:custGeom>
            <a:avLst/>
            <a:gdLst/>
            <a:ahLst/>
            <a:cxnLst/>
            <a:rect l="l" t="t" r="r" b="b"/>
            <a:pathLst>
              <a:path w="27939" h="22225">
                <a:moveTo>
                  <a:pt x="17526" y="0"/>
                </a:moveTo>
                <a:lnTo>
                  <a:pt x="10668" y="2285"/>
                </a:lnTo>
                <a:lnTo>
                  <a:pt x="4572" y="4571"/>
                </a:lnTo>
                <a:lnTo>
                  <a:pt x="0" y="9905"/>
                </a:lnTo>
                <a:lnTo>
                  <a:pt x="1524" y="15239"/>
                </a:lnTo>
                <a:lnTo>
                  <a:pt x="3810" y="19811"/>
                </a:lnTo>
                <a:lnTo>
                  <a:pt x="9906" y="22097"/>
                </a:lnTo>
                <a:lnTo>
                  <a:pt x="23622" y="17525"/>
                </a:lnTo>
                <a:lnTo>
                  <a:pt x="27432" y="12191"/>
                </a:lnTo>
                <a:lnTo>
                  <a:pt x="25908" y="6857"/>
                </a:lnTo>
                <a:lnTo>
                  <a:pt x="24384" y="2285"/>
                </a:lnTo>
                <a:lnTo>
                  <a:pt x="17526" y="0"/>
                </a:lnTo>
                <a:close/>
              </a:path>
            </a:pathLst>
          </a:custGeom>
          <a:solidFill>
            <a:srgbClr val="FF0101"/>
          </a:solidFill>
        </p:spPr>
        <p:txBody>
          <a:bodyPr wrap="square" lIns="0" tIns="0" rIns="0" bIns="0" rtlCol="0"/>
          <a:lstStyle/>
          <a:p/>
        </p:txBody>
      </p:sp>
      <p:sp>
        <p:nvSpPr>
          <p:cNvPr id="145" name="object 145"/>
          <p:cNvSpPr/>
          <p:nvPr/>
        </p:nvSpPr>
        <p:spPr>
          <a:xfrm>
            <a:off x="4340256" y="8090820"/>
            <a:ext cx="561022" cy="575500"/>
          </a:xfrm>
          <a:prstGeom prst="rect">
            <a:avLst/>
          </a:prstGeom>
          <a:blipFill>
            <a:blip r:embed="rId6" cstate="print"/>
            <a:stretch>
              <a:fillRect/>
            </a:stretch>
          </a:blipFill>
        </p:spPr>
        <p:txBody>
          <a:bodyPr wrap="square" lIns="0" tIns="0" rIns="0" bIns="0" rtlCol="0"/>
          <a:lstStyle/>
          <a:p/>
        </p:txBody>
      </p:sp>
      <p:sp>
        <p:nvSpPr>
          <p:cNvPr id="146" name="object 146"/>
          <p:cNvSpPr/>
          <p:nvPr/>
        </p:nvSpPr>
        <p:spPr>
          <a:xfrm>
            <a:off x="4943855" y="8068818"/>
            <a:ext cx="27940" cy="22225"/>
          </a:xfrm>
          <a:custGeom>
            <a:avLst/>
            <a:gdLst/>
            <a:ahLst/>
            <a:cxnLst/>
            <a:rect l="l" t="t" r="r" b="b"/>
            <a:pathLst>
              <a:path w="27939" h="22225">
                <a:moveTo>
                  <a:pt x="10668" y="2285"/>
                </a:moveTo>
                <a:lnTo>
                  <a:pt x="4572" y="4571"/>
                </a:lnTo>
                <a:lnTo>
                  <a:pt x="0" y="9905"/>
                </a:lnTo>
                <a:lnTo>
                  <a:pt x="1524" y="15239"/>
                </a:lnTo>
                <a:lnTo>
                  <a:pt x="3810" y="19811"/>
                </a:lnTo>
                <a:lnTo>
                  <a:pt x="9906" y="22097"/>
                </a:lnTo>
                <a:lnTo>
                  <a:pt x="16764" y="19811"/>
                </a:lnTo>
                <a:lnTo>
                  <a:pt x="23622" y="17525"/>
                </a:lnTo>
                <a:lnTo>
                  <a:pt x="27432" y="12191"/>
                </a:lnTo>
                <a:lnTo>
                  <a:pt x="25908" y="6857"/>
                </a:lnTo>
                <a:lnTo>
                  <a:pt x="24384" y="2285"/>
                </a:lnTo>
                <a:lnTo>
                  <a:pt x="17526" y="0"/>
                </a:lnTo>
                <a:lnTo>
                  <a:pt x="10668" y="2285"/>
                </a:lnTo>
                <a:close/>
              </a:path>
            </a:pathLst>
          </a:custGeom>
          <a:ln w="4762">
            <a:solidFill>
              <a:srgbClr val="FF0101"/>
            </a:solidFill>
          </a:ln>
        </p:spPr>
        <p:txBody>
          <a:bodyPr wrap="square" lIns="0" tIns="0" rIns="0" bIns="0" rtlCol="0"/>
          <a:lstStyle/>
          <a:p/>
        </p:txBody>
      </p:sp>
      <p:sp>
        <p:nvSpPr>
          <p:cNvPr id="147" name="object 147"/>
          <p:cNvSpPr/>
          <p:nvPr/>
        </p:nvSpPr>
        <p:spPr>
          <a:xfrm>
            <a:off x="4661915" y="8145780"/>
            <a:ext cx="24130" cy="20955"/>
          </a:xfrm>
          <a:custGeom>
            <a:avLst/>
            <a:gdLst/>
            <a:ahLst/>
            <a:cxnLst/>
            <a:rect l="l" t="t" r="r" b="b"/>
            <a:pathLst>
              <a:path w="24129" h="20954">
                <a:moveTo>
                  <a:pt x="6858" y="0"/>
                </a:moveTo>
                <a:lnTo>
                  <a:pt x="1524" y="3810"/>
                </a:lnTo>
                <a:lnTo>
                  <a:pt x="762" y="8382"/>
                </a:lnTo>
                <a:lnTo>
                  <a:pt x="0" y="13716"/>
                </a:lnTo>
                <a:lnTo>
                  <a:pt x="4572" y="19050"/>
                </a:lnTo>
                <a:lnTo>
                  <a:pt x="10668" y="19812"/>
                </a:lnTo>
                <a:lnTo>
                  <a:pt x="16001" y="20574"/>
                </a:lnTo>
                <a:lnTo>
                  <a:pt x="22098" y="16764"/>
                </a:lnTo>
                <a:lnTo>
                  <a:pt x="22860" y="12192"/>
                </a:lnTo>
                <a:lnTo>
                  <a:pt x="23622" y="6858"/>
                </a:lnTo>
                <a:lnTo>
                  <a:pt x="19050" y="1524"/>
                </a:lnTo>
                <a:lnTo>
                  <a:pt x="6858" y="0"/>
                </a:lnTo>
                <a:close/>
              </a:path>
            </a:pathLst>
          </a:custGeom>
          <a:solidFill>
            <a:srgbClr val="FF0101"/>
          </a:solidFill>
        </p:spPr>
        <p:txBody>
          <a:bodyPr wrap="square" lIns="0" tIns="0" rIns="0" bIns="0" rtlCol="0"/>
          <a:lstStyle/>
          <a:p/>
        </p:txBody>
      </p:sp>
      <p:sp>
        <p:nvSpPr>
          <p:cNvPr id="148" name="object 148"/>
          <p:cNvSpPr/>
          <p:nvPr/>
        </p:nvSpPr>
        <p:spPr>
          <a:xfrm>
            <a:off x="4661915" y="8145780"/>
            <a:ext cx="24130" cy="20955"/>
          </a:xfrm>
          <a:custGeom>
            <a:avLst/>
            <a:gdLst/>
            <a:ahLst/>
            <a:cxnLst/>
            <a:rect l="l" t="t" r="r" b="b"/>
            <a:pathLst>
              <a:path w="24129" h="20954">
                <a:moveTo>
                  <a:pt x="22860" y="12192"/>
                </a:moveTo>
                <a:lnTo>
                  <a:pt x="23622" y="6858"/>
                </a:lnTo>
                <a:lnTo>
                  <a:pt x="19050" y="1524"/>
                </a:lnTo>
                <a:lnTo>
                  <a:pt x="12954" y="762"/>
                </a:lnTo>
                <a:lnTo>
                  <a:pt x="6858" y="0"/>
                </a:lnTo>
                <a:lnTo>
                  <a:pt x="1524" y="3810"/>
                </a:lnTo>
                <a:lnTo>
                  <a:pt x="762" y="8382"/>
                </a:lnTo>
                <a:lnTo>
                  <a:pt x="0" y="13716"/>
                </a:lnTo>
                <a:lnTo>
                  <a:pt x="4572" y="19050"/>
                </a:lnTo>
                <a:lnTo>
                  <a:pt x="10668" y="19812"/>
                </a:lnTo>
                <a:lnTo>
                  <a:pt x="16001" y="20574"/>
                </a:lnTo>
                <a:lnTo>
                  <a:pt x="22098" y="16764"/>
                </a:lnTo>
                <a:lnTo>
                  <a:pt x="22860" y="12192"/>
                </a:lnTo>
                <a:close/>
              </a:path>
            </a:pathLst>
          </a:custGeom>
          <a:ln w="4762">
            <a:solidFill>
              <a:srgbClr val="FF0101"/>
            </a:solidFill>
          </a:ln>
        </p:spPr>
        <p:txBody>
          <a:bodyPr wrap="square" lIns="0" tIns="0" rIns="0" bIns="0" rtlCol="0"/>
          <a:lstStyle/>
          <a:p/>
        </p:txBody>
      </p:sp>
      <p:sp>
        <p:nvSpPr>
          <p:cNvPr id="149" name="object 149"/>
          <p:cNvSpPr/>
          <p:nvPr/>
        </p:nvSpPr>
        <p:spPr>
          <a:xfrm>
            <a:off x="4773929" y="8001761"/>
            <a:ext cx="24130" cy="20955"/>
          </a:xfrm>
          <a:custGeom>
            <a:avLst/>
            <a:gdLst/>
            <a:ahLst/>
            <a:cxnLst/>
            <a:rect l="l" t="t" r="r" b="b"/>
            <a:pathLst>
              <a:path w="24129" h="20954">
                <a:moveTo>
                  <a:pt x="6858" y="0"/>
                </a:moveTo>
                <a:lnTo>
                  <a:pt x="1524" y="3810"/>
                </a:lnTo>
                <a:lnTo>
                  <a:pt x="0" y="14478"/>
                </a:lnTo>
                <a:lnTo>
                  <a:pt x="3810" y="19050"/>
                </a:lnTo>
                <a:lnTo>
                  <a:pt x="16002" y="20574"/>
                </a:lnTo>
                <a:lnTo>
                  <a:pt x="22098" y="17526"/>
                </a:lnTo>
                <a:lnTo>
                  <a:pt x="23622" y="6858"/>
                </a:lnTo>
                <a:lnTo>
                  <a:pt x="19050" y="2286"/>
                </a:lnTo>
                <a:lnTo>
                  <a:pt x="12954" y="1524"/>
                </a:lnTo>
                <a:lnTo>
                  <a:pt x="6858" y="0"/>
                </a:lnTo>
                <a:close/>
              </a:path>
            </a:pathLst>
          </a:custGeom>
          <a:solidFill>
            <a:srgbClr val="FF0101"/>
          </a:solidFill>
        </p:spPr>
        <p:txBody>
          <a:bodyPr wrap="square" lIns="0" tIns="0" rIns="0" bIns="0" rtlCol="0"/>
          <a:lstStyle/>
          <a:p/>
        </p:txBody>
      </p:sp>
      <p:sp>
        <p:nvSpPr>
          <p:cNvPr id="150" name="object 150"/>
          <p:cNvSpPr/>
          <p:nvPr/>
        </p:nvSpPr>
        <p:spPr>
          <a:xfrm>
            <a:off x="4773929" y="8001761"/>
            <a:ext cx="24130" cy="20955"/>
          </a:xfrm>
          <a:custGeom>
            <a:avLst/>
            <a:gdLst/>
            <a:ahLst/>
            <a:cxnLst/>
            <a:rect l="l" t="t" r="r" b="b"/>
            <a:pathLst>
              <a:path w="24129" h="20954">
                <a:moveTo>
                  <a:pt x="22860" y="12192"/>
                </a:moveTo>
                <a:lnTo>
                  <a:pt x="23622" y="6858"/>
                </a:lnTo>
                <a:lnTo>
                  <a:pt x="19050" y="2286"/>
                </a:lnTo>
                <a:lnTo>
                  <a:pt x="12954" y="1524"/>
                </a:lnTo>
                <a:lnTo>
                  <a:pt x="6858" y="0"/>
                </a:lnTo>
                <a:lnTo>
                  <a:pt x="1524" y="3810"/>
                </a:lnTo>
                <a:lnTo>
                  <a:pt x="762" y="9144"/>
                </a:lnTo>
                <a:lnTo>
                  <a:pt x="0" y="14478"/>
                </a:lnTo>
                <a:lnTo>
                  <a:pt x="3810" y="19050"/>
                </a:lnTo>
                <a:lnTo>
                  <a:pt x="9906" y="19812"/>
                </a:lnTo>
                <a:lnTo>
                  <a:pt x="16002" y="20574"/>
                </a:lnTo>
                <a:lnTo>
                  <a:pt x="22098" y="17526"/>
                </a:lnTo>
                <a:lnTo>
                  <a:pt x="22860" y="12192"/>
                </a:lnTo>
                <a:close/>
              </a:path>
            </a:pathLst>
          </a:custGeom>
          <a:ln w="4762">
            <a:solidFill>
              <a:srgbClr val="FF0101"/>
            </a:solidFill>
          </a:ln>
        </p:spPr>
        <p:txBody>
          <a:bodyPr wrap="square" lIns="0" tIns="0" rIns="0" bIns="0" rtlCol="0"/>
          <a:lstStyle/>
          <a:p/>
        </p:txBody>
      </p:sp>
      <p:sp>
        <p:nvSpPr>
          <p:cNvPr id="151" name="object 151"/>
          <p:cNvSpPr/>
          <p:nvPr/>
        </p:nvSpPr>
        <p:spPr>
          <a:xfrm>
            <a:off x="4997196" y="8380476"/>
            <a:ext cx="27940" cy="24765"/>
          </a:xfrm>
          <a:custGeom>
            <a:avLst/>
            <a:gdLst/>
            <a:ahLst/>
            <a:cxnLst/>
            <a:rect l="l" t="t" r="r" b="b"/>
            <a:pathLst>
              <a:path w="27939" h="24765">
                <a:moveTo>
                  <a:pt x="8381" y="0"/>
                </a:moveTo>
                <a:lnTo>
                  <a:pt x="2286" y="4572"/>
                </a:lnTo>
                <a:lnTo>
                  <a:pt x="1524" y="10668"/>
                </a:lnTo>
                <a:lnTo>
                  <a:pt x="0" y="16763"/>
                </a:lnTo>
                <a:lnTo>
                  <a:pt x="5333" y="22098"/>
                </a:lnTo>
                <a:lnTo>
                  <a:pt x="12191" y="22860"/>
                </a:lnTo>
                <a:lnTo>
                  <a:pt x="19050" y="24384"/>
                </a:lnTo>
                <a:lnTo>
                  <a:pt x="25145" y="19812"/>
                </a:lnTo>
                <a:lnTo>
                  <a:pt x="26669" y="13716"/>
                </a:lnTo>
                <a:lnTo>
                  <a:pt x="27431" y="7619"/>
                </a:lnTo>
                <a:lnTo>
                  <a:pt x="22098" y="2286"/>
                </a:lnTo>
                <a:lnTo>
                  <a:pt x="15239" y="762"/>
                </a:lnTo>
                <a:lnTo>
                  <a:pt x="8381" y="0"/>
                </a:lnTo>
                <a:close/>
              </a:path>
            </a:pathLst>
          </a:custGeom>
          <a:solidFill>
            <a:srgbClr val="FF0101"/>
          </a:solidFill>
        </p:spPr>
        <p:txBody>
          <a:bodyPr wrap="square" lIns="0" tIns="0" rIns="0" bIns="0" rtlCol="0"/>
          <a:lstStyle/>
          <a:p/>
        </p:txBody>
      </p:sp>
      <p:sp>
        <p:nvSpPr>
          <p:cNvPr id="152" name="object 152"/>
          <p:cNvSpPr/>
          <p:nvPr/>
        </p:nvSpPr>
        <p:spPr>
          <a:xfrm>
            <a:off x="4997196" y="8380476"/>
            <a:ext cx="27940" cy="24765"/>
          </a:xfrm>
          <a:custGeom>
            <a:avLst/>
            <a:gdLst/>
            <a:ahLst/>
            <a:cxnLst/>
            <a:rect l="l" t="t" r="r" b="b"/>
            <a:pathLst>
              <a:path w="27939" h="24765">
                <a:moveTo>
                  <a:pt x="26669" y="13716"/>
                </a:moveTo>
                <a:lnTo>
                  <a:pt x="27431" y="7619"/>
                </a:lnTo>
                <a:lnTo>
                  <a:pt x="22098" y="2286"/>
                </a:lnTo>
                <a:lnTo>
                  <a:pt x="15239" y="762"/>
                </a:lnTo>
                <a:lnTo>
                  <a:pt x="8381" y="0"/>
                </a:lnTo>
                <a:lnTo>
                  <a:pt x="2286" y="4572"/>
                </a:lnTo>
                <a:lnTo>
                  <a:pt x="1524" y="10668"/>
                </a:lnTo>
                <a:lnTo>
                  <a:pt x="0" y="16763"/>
                </a:lnTo>
                <a:lnTo>
                  <a:pt x="5333" y="22098"/>
                </a:lnTo>
                <a:lnTo>
                  <a:pt x="12191" y="22860"/>
                </a:lnTo>
                <a:lnTo>
                  <a:pt x="19050" y="24384"/>
                </a:lnTo>
                <a:lnTo>
                  <a:pt x="25145" y="19812"/>
                </a:lnTo>
                <a:lnTo>
                  <a:pt x="26669" y="13716"/>
                </a:lnTo>
                <a:close/>
              </a:path>
            </a:pathLst>
          </a:custGeom>
          <a:ln w="4762">
            <a:solidFill>
              <a:srgbClr val="FF0101"/>
            </a:solidFill>
          </a:ln>
        </p:spPr>
        <p:txBody>
          <a:bodyPr wrap="square" lIns="0" tIns="0" rIns="0" bIns="0" rtlCol="0"/>
          <a:lstStyle/>
          <a:p/>
        </p:txBody>
      </p:sp>
      <p:sp>
        <p:nvSpPr>
          <p:cNvPr id="153" name="object 153"/>
          <p:cNvSpPr/>
          <p:nvPr/>
        </p:nvSpPr>
        <p:spPr>
          <a:xfrm>
            <a:off x="5072634" y="8212073"/>
            <a:ext cx="24130" cy="21590"/>
          </a:xfrm>
          <a:custGeom>
            <a:avLst/>
            <a:gdLst/>
            <a:ahLst/>
            <a:cxnLst/>
            <a:rect l="l" t="t" r="r" b="b"/>
            <a:pathLst>
              <a:path w="24129" h="21590">
                <a:moveTo>
                  <a:pt x="7619" y="0"/>
                </a:moveTo>
                <a:lnTo>
                  <a:pt x="1524" y="3809"/>
                </a:lnTo>
                <a:lnTo>
                  <a:pt x="0" y="14477"/>
                </a:lnTo>
                <a:lnTo>
                  <a:pt x="4571" y="19050"/>
                </a:lnTo>
                <a:lnTo>
                  <a:pt x="10667" y="19812"/>
                </a:lnTo>
                <a:lnTo>
                  <a:pt x="16763" y="21336"/>
                </a:lnTo>
                <a:lnTo>
                  <a:pt x="22098" y="17525"/>
                </a:lnTo>
                <a:lnTo>
                  <a:pt x="23621" y="6857"/>
                </a:lnTo>
                <a:lnTo>
                  <a:pt x="19812" y="2286"/>
                </a:lnTo>
                <a:lnTo>
                  <a:pt x="13715" y="1524"/>
                </a:lnTo>
                <a:lnTo>
                  <a:pt x="7619" y="0"/>
                </a:lnTo>
                <a:close/>
              </a:path>
            </a:pathLst>
          </a:custGeom>
          <a:solidFill>
            <a:srgbClr val="FF0101"/>
          </a:solidFill>
        </p:spPr>
        <p:txBody>
          <a:bodyPr wrap="square" lIns="0" tIns="0" rIns="0" bIns="0" rtlCol="0"/>
          <a:lstStyle/>
          <a:p/>
        </p:txBody>
      </p:sp>
      <p:sp>
        <p:nvSpPr>
          <p:cNvPr id="154" name="object 154"/>
          <p:cNvSpPr/>
          <p:nvPr/>
        </p:nvSpPr>
        <p:spPr>
          <a:xfrm>
            <a:off x="5072634" y="8212073"/>
            <a:ext cx="24130" cy="21590"/>
          </a:xfrm>
          <a:custGeom>
            <a:avLst/>
            <a:gdLst/>
            <a:ahLst/>
            <a:cxnLst/>
            <a:rect l="l" t="t" r="r" b="b"/>
            <a:pathLst>
              <a:path w="24129" h="21590">
                <a:moveTo>
                  <a:pt x="22860" y="12192"/>
                </a:moveTo>
                <a:lnTo>
                  <a:pt x="23621" y="6857"/>
                </a:lnTo>
                <a:lnTo>
                  <a:pt x="19812" y="2286"/>
                </a:lnTo>
                <a:lnTo>
                  <a:pt x="13715" y="1524"/>
                </a:lnTo>
                <a:lnTo>
                  <a:pt x="7619" y="0"/>
                </a:lnTo>
                <a:lnTo>
                  <a:pt x="1524" y="3809"/>
                </a:lnTo>
                <a:lnTo>
                  <a:pt x="762" y="9143"/>
                </a:lnTo>
                <a:lnTo>
                  <a:pt x="0" y="14477"/>
                </a:lnTo>
                <a:lnTo>
                  <a:pt x="4571" y="19050"/>
                </a:lnTo>
                <a:lnTo>
                  <a:pt x="10667" y="19812"/>
                </a:lnTo>
                <a:lnTo>
                  <a:pt x="16763" y="21336"/>
                </a:lnTo>
                <a:lnTo>
                  <a:pt x="22098" y="17525"/>
                </a:lnTo>
                <a:lnTo>
                  <a:pt x="22860" y="12192"/>
                </a:lnTo>
                <a:close/>
              </a:path>
            </a:pathLst>
          </a:custGeom>
          <a:ln w="4762">
            <a:solidFill>
              <a:srgbClr val="FF0101"/>
            </a:solidFill>
          </a:ln>
        </p:spPr>
        <p:txBody>
          <a:bodyPr wrap="square" lIns="0" tIns="0" rIns="0" bIns="0" rtlCol="0"/>
          <a:lstStyle/>
          <a:p/>
        </p:txBody>
      </p:sp>
      <p:sp>
        <p:nvSpPr>
          <p:cNvPr id="155" name="object 155"/>
          <p:cNvSpPr/>
          <p:nvPr/>
        </p:nvSpPr>
        <p:spPr>
          <a:xfrm>
            <a:off x="4476750" y="7992618"/>
            <a:ext cx="26670" cy="20955"/>
          </a:xfrm>
          <a:custGeom>
            <a:avLst/>
            <a:gdLst/>
            <a:ahLst/>
            <a:cxnLst/>
            <a:rect l="l" t="t" r="r" b="b"/>
            <a:pathLst>
              <a:path w="26670" h="20954">
                <a:moveTo>
                  <a:pt x="7620" y="0"/>
                </a:moveTo>
                <a:lnTo>
                  <a:pt x="1524" y="3047"/>
                </a:lnTo>
                <a:lnTo>
                  <a:pt x="0" y="13715"/>
                </a:lnTo>
                <a:lnTo>
                  <a:pt x="5334" y="19049"/>
                </a:lnTo>
                <a:lnTo>
                  <a:pt x="19050" y="20573"/>
                </a:lnTo>
                <a:lnTo>
                  <a:pt x="25146" y="17525"/>
                </a:lnTo>
                <a:lnTo>
                  <a:pt x="26670" y="6857"/>
                </a:lnTo>
                <a:lnTo>
                  <a:pt x="22098" y="1523"/>
                </a:lnTo>
                <a:lnTo>
                  <a:pt x="14477" y="761"/>
                </a:lnTo>
                <a:lnTo>
                  <a:pt x="7620" y="0"/>
                </a:lnTo>
                <a:close/>
              </a:path>
            </a:pathLst>
          </a:custGeom>
          <a:solidFill>
            <a:srgbClr val="FF0101"/>
          </a:solidFill>
        </p:spPr>
        <p:txBody>
          <a:bodyPr wrap="square" lIns="0" tIns="0" rIns="0" bIns="0" rtlCol="0"/>
          <a:lstStyle/>
          <a:p/>
        </p:txBody>
      </p:sp>
      <p:sp>
        <p:nvSpPr>
          <p:cNvPr id="156" name="object 156"/>
          <p:cNvSpPr/>
          <p:nvPr/>
        </p:nvSpPr>
        <p:spPr>
          <a:xfrm>
            <a:off x="4476750" y="7992618"/>
            <a:ext cx="26670" cy="20955"/>
          </a:xfrm>
          <a:custGeom>
            <a:avLst/>
            <a:gdLst/>
            <a:ahLst/>
            <a:cxnLst/>
            <a:rect l="l" t="t" r="r" b="b"/>
            <a:pathLst>
              <a:path w="26670" h="20954">
                <a:moveTo>
                  <a:pt x="25908" y="12191"/>
                </a:moveTo>
                <a:lnTo>
                  <a:pt x="26670" y="6857"/>
                </a:lnTo>
                <a:lnTo>
                  <a:pt x="22098" y="1523"/>
                </a:lnTo>
                <a:lnTo>
                  <a:pt x="14477" y="761"/>
                </a:lnTo>
                <a:lnTo>
                  <a:pt x="7620" y="0"/>
                </a:lnTo>
                <a:lnTo>
                  <a:pt x="1524" y="3047"/>
                </a:lnTo>
                <a:lnTo>
                  <a:pt x="762" y="8381"/>
                </a:lnTo>
                <a:lnTo>
                  <a:pt x="0" y="13715"/>
                </a:lnTo>
                <a:lnTo>
                  <a:pt x="5334" y="19049"/>
                </a:lnTo>
                <a:lnTo>
                  <a:pt x="12191" y="19811"/>
                </a:lnTo>
                <a:lnTo>
                  <a:pt x="19050" y="20573"/>
                </a:lnTo>
                <a:lnTo>
                  <a:pt x="25146" y="17525"/>
                </a:lnTo>
                <a:lnTo>
                  <a:pt x="25908" y="12191"/>
                </a:lnTo>
                <a:close/>
              </a:path>
            </a:pathLst>
          </a:custGeom>
          <a:ln w="4762">
            <a:solidFill>
              <a:srgbClr val="FF0101"/>
            </a:solidFill>
          </a:ln>
        </p:spPr>
        <p:txBody>
          <a:bodyPr wrap="square" lIns="0" tIns="0" rIns="0" bIns="0" rtlCol="0"/>
          <a:lstStyle/>
          <a:p/>
        </p:txBody>
      </p:sp>
      <p:sp>
        <p:nvSpPr>
          <p:cNvPr id="157" name="object 157"/>
          <p:cNvSpPr/>
          <p:nvPr/>
        </p:nvSpPr>
        <p:spPr>
          <a:xfrm>
            <a:off x="4935473" y="8093964"/>
            <a:ext cx="24130" cy="20955"/>
          </a:xfrm>
          <a:custGeom>
            <a:avLst/>
            <a:gdLst/>
            <a:ahLst/>
            <a:cxnLst/>
            <a:rect l="l" t="t" r="r" b="b"/>
            <a:pathLst>
              <a:path w="24129" h="20954">
                <a:moveTo>
                  <a:pt x="7620" y="0"/>
                </a:moveTo>
                <a:lnTo>
                  <a:pt x="1524" y="3810"/>
                </a:lnTo>
                <a:lnTo>
                  <a:pt x="0" y="14478"/>
                </a:lnTo>
                <a:lnTo>
                  <a:pt x="4572" y="19050"/>
                </a:lnTo>
                <a:lnTo>
                  <a:pt x="16763" y="20574"/>
                </a:lnTo>
                <a:lnTo>
                  <a:pt x="22098" y="17526"/>
                </a:lnTo>
                <a:lnTo>
                  <a:pt x="23622" y="6858"/>
                </a:lnTo>
                <a:lnTo>
                  <a:pt x="19050" y="2286"/>
                </a:lnTo>
                <a:lnTo>
                  <a:pt x="12953" y="762"/>
                </a:lnTo>
                <a:lnTo>
                  <a:pt x="7620" y="0"/>
                </a:lnTo>
                <a:close/>
              </a:path>
            </a:pathLst>
          </a:custGeom>
          <a:solidFill>
            <a:srgbClr val="FF0101"/>
          </a:solidFill>
        </p:spPr>
        <p:txBody>
          <a:bodyPr wrap="square" lIns="0" tIns="0" rIns="0" bIns="0" rtlCol="0"/>
          <a:lstStyle/>
          <a:p/>
        </p:txBody>
      </p:sp>
      <p:sp>
        <p:nvSpPr>
          <p:cNvPr id="158" name="object 158"/>
          <p:cNvSpPr/>
          <p:nvPr/>
        </p:nvSpPr>
        <p:spPr>
          <a:xfrm>
            <a:off x="4935473" y="8093964"/>
            <a:ext cx="24130" cy="20955"/>
          </a:xfrm>
          <a:custGeom>
            <a:avLst/>
            <a:gdLst/>
            <a:ahLst/>
            <a:cxnLst/>
            <a:rect l="l" t="t" r="r" b="b"/>
            <a:pathLst>
              <a:path w="24129" h="20954">
                <a:moveTo>
                  <a:pt x="22860" y="12192"/>
                </a:moveTo>
                <a:lnTo>
                  <a:pt x="23622" y="6858"/>
                </a:lnTo>
                <a:lnTo>
                  <a:pt x="19050" y="2286"/>
                </a:lnTo>
                <a:lnTo>
                  <a:pt x="12953" y="762"/>
                </a:lnTo>
                <a:lnTo>
                  <a:pt x="7620" y="0"/>
                </a:lnTo>
                <a:lnTo>
                  <a:pt x="1524" y="3810"/>
                </a:lnTo>
                <a:lnTo>
                  <a:pt x="762" y="9144"/>
                </a:lnTo>
                <a:lnTo>
                  <a:pt x="0" y="14478"/>
                </a:lnTo>
                <a:lnTo>
                  <a:pt x="4572" y="19050"/>
                </a:lnTo>
                <a:lnTo>
                  <a:pt x="10667" y="19812"/>
                </a:lnTo>
                <a:lnTo>
                  <a:pt x="16763" y="20574"/>
                </a:lnTo>
                <a:lnTo>
                  <a:pt x="22098" y="17526"/>
                </a:lnTo>
                <a:lnTo>
                  <a:pt x="22860" y="12192"/>
                </a:lnTo>
                <a:close/>
              </a:path>
            </a:pathLst>
          </a:custGeom>
          <a:ln w="4762">
            <a:solidFill>
              <a:srgbClr val="FF0101"/>
            </a:solidFill>
          </a:ln>
        </p:spPr>
        <p:txBody>
          <a:bodyPr wrap="square" lIns="0" tIns="0" rIns="0" bIns="0" rtlCol="0"/>
          <a:lstStyle/>
          <a:p/>
        </p:txBody>
      </p:sp>
      <p:sp>
        <p:nvSpPr>
          <p:cNvPr id="159" name="object 159"/>
          <p:cNvSpPr/>
          <p:nvPr/>
        </p:nvSpPr>
        <p:spPr>
          <a:xfrm>
            <a:off x="4956047" y="8504681"/>
            <a:ext cx="24130" cy="24130"/>
          </a:xfrm>
          <a:custGeom>
            <a:avLst/>
            <a:gdLst/>
            <a:ahLst/>
            <a:cxnLst/>
            <a:rect l="l" t="t" r="r" b="b"/>
            <a:pathLst>
              <a:path w="24129" h="24129">
                <a:moveTo>
                  <a:pt x="7619" y="0"/>
                </a:moveTo>
                <a:lnTo>
                  <a:pt x="1524" y="3810"/>
                </a:lnTo>
                <a:lnTo>
                  <a:pt x="0" y="16002"/>
                </a:lnTo>
                <a:lnTo>
                  <a:pt x="4572" y="22098"/>
                </a:lnTo>
                <a:lnTo>
                  <a:pt x="16763" y="23622"/>
                </a:lnTo>
                <a:lnTo>
                  <a:pt x="22098" y="19050"/>
                </a:lnTo>
                <a:lnTo>
                  <a:pt x="22860" y="13716"/>
                </a:lnTo>
                <a:lnTo>
                  <a:pt x="23622" y="7620"/>
                </a:lnTo>
                <a:lnTo>
                  <a:pt x="19812" y="1524"/>
                </a:lnTo>
                <a:lnTo>
                  <a:pt x="7619" y="0"/>
                </a:lnTo>
                <a:close/>
              </a:path>
            </a:pathLst>
          </a:custGeom>
          <a:solidFill>
            <a:srgbClr val="FF0101"/>
          </a:solidFill>
        </p:spPr>
        <p:txBody>
          <a:bodyPr wrap="square" lIns="0" tIns="0" rIns="0" bIns="0" rtlCol="0"/>
          <a:lstStyle/>
          <a:p/>
        </p:txBody>
      </p:sp>
      <p:sp>
        <p:nvSpPr>
          <p:cNvPr id="160" name="object 160"/>
          <p:cNvSpPr/>
          <p:nvPr/>
        </p:nvSpPr>
        <p:spPr>
          <a:xfrm>
            <a:off x="4956047" y="8504681"/>
            <a:ext cx="24130" cy="24130"/>
          </a:xfrm>
          <a:custGeom>
            <a:avLst/>
            <a:gdLst/>
            <a:ahLst/>
            <a:cxnLst/>
            <a:rect l="l" t="t" r="r" b="b"/>
            <a:pathLst>
              <a:path w="24129" h="24129">
                <a:moveTo>
                  <a:pt x="22860" y="13716"/>
                </a:moveTo>
                <a:lnTo>
                  <a:pt x="23622" y="7620"/>
                </a:lnTo>
                <a:lnTo>
                  <a:pt x="19812" y="1524"/>
                </a:lnTo>
                <a:lnTo>
                  <a:pt x="13715" y="762"/>
                </a:lnTo>
                <a:lnTo>
                  <a:pt x="7619" y="0"/>
                </a:lnTo>
                <a:lnTo>
                  <a:pt x="1524" y="3810"/>
                </a:lnTo>
                <a:lnTo>
                  <a:pt x="762" y="9906"/>
                </a:lnTo>
                <a:lnTo>
                  <a:pt x="0" y="16002"/>
                </a:lnTo>
                <a:lnTo>
                  <a:pt x="4572" y="22098"/>
                </a:lnTo>
                <a:lnTo>
                  <a:pt x="10667" y="22860"/>
                </a:lnTo>
                <a:lnTo>
                  <a:pt x="16763" y="23622"/>
                </a:lnTo>
                <a:lnTo>
                  <a:pt x="22098" y="19050"/>
                </a:lnTo>
                <a:lnTo>
                  <a:pt x="22860" y="13716"/>
                </a:lnTo>
                <a:close/>
              </a:path>
            </a:pathLst>
          </a:custGeom>
          <a:ln w="4762">
            <a:solidFill>
              <a:srgbClr val="FF0101"/>
            </a:solidFill>
          </a:ln>
        </p:spPr>
        <p:txBody>
          <a:bodyPr wrap="square" lIns="0" tIns="0" rIns="0" bIns="0" rtlCol="0"/>
          <a:lstStyle/>
          <a:p/>
        </p:txBody>
      </p:sp>
      <p:sp>
        <p:nvSpPr>
          <p:cNvPr id="161" name="object 161"/>
          <p:cNvSpPr/>
          <p:nvPr/>
        </p:nvSpPr>
        <p:spPr>
          <a:xfrm>
            <a:off x="4831079" y="8682990"/>
            <a:ext cx="24130" cy="20955"/>
          </a:xfrm>
          <a:custGeom>
            <a:avLst/>
            <a:gdLst/>
            <a:ahLst/>
            <a:cxnLst/>
            <a:rect l="l" t="t" r="r" b="b"/>
            <a:pathLst>
              <a:path w="24129" h="20954">
                <a:moveTo>
                  <a:pt x="16002" y="0"/>
                </a:moveTo>
                <a:lnTo>
                  <a:pt x="9906" y="761"/>
                </a:lnTo>
                <a:lnTo>
                  <a:pt x="3810" y="2285"/>
                </a:lnTo>
                <a:lnTo>
                  <a:pt x="0" y="7619"/>
                </a:lnTo>
                <a:lnTo>
                  <a:pt x="762" y="12191"/>
                </a:lnTo>
                <a:lnTo>
                  <a:pt x="1524" y="17525"/>
                </a:lnTo>
                <a:lnTo>
                  <a:pt x="7620" y="20573"/>
                </a:lnTo>
                <a:lnTo>
                  <a:pt x="12954" y="19811"/>
                </a:lnTo>
                <a:lnTo>
                  <a:pt x="19050" y="19049"/>
                </a:lnTo>
                <a:lnTo>
                  <a:pt x="23622" y="13715"/>
                </a:lnTo>
                <a:lnTo>
                  <a:pt x="22860" y="8381"/>
                </a:lnTo>
                <a:lnTo>
                  <a:pt x="21336" y="3047"/>
                </a:lnTo>
                <a:lnTo>
                  <a:pt x="16002" y="0"/>
                </a:lnTo>
                <a:close/>
              </a:path>
            </a:pathLst>
          </a:custGeom>
          <a:solidFill>
            <a:srgbClr val="FF0101"/>
          </a:solidFill>
        </p:spPr>
        <p:txBody>
          <a:bodyPr wrap="square" lIns="0" tIns="0" rIns="0" bIns="0" rtlCol="0"/>
          <a:lstStyle/>
          <a:p/>
        </p:txBody>
      </p:sp>
      <p:sp>
        <p:nvSpPr>
          <p:cNvPr id="162" name="object 162"/>
          <p:cNvSpPr/>
          <p:nvPr/>
        </p:nvSpPr>
        <p:spPr>
          <a:xfrm>
            <a:off x="4831079" y="8682990"/>
            <a:ext cx="24130" cy="20955"/>
          </a:xfrm>
          <a:custGeom>
            <a:avLst/>
            <a:gdLst/>
            <a:ahLst/>
            <a:cxnLst/>
            <a:rect l="l" t="t" r="r" b="b"/>
            <a:pathLst>
              <a:path w="24129" h="20954">
                <a:moveTo>
                  <a:pt x="22860" y="8381"/>
                </a:moveTo>
                <a:lnTo>
                  <a:pt x="21336" y="3047"/>
                </a:lnTo>
                <a:lnTo>
                  <a:pt x="16002" y="0"/>
                </a:lnTo>
                <a:lnTo>
                  <a:pt x="9906" y="761"/>
                </a:lnTo>
                <a:lnTo>
                  <a:pt x="3810" y="2285"/>
                </a:lnTo>
                <a:lnTo>
                  <a:pt x="0" y="7619"/>
                </a:lnTo>
                <a:lnTo>
                  <a:pt x="762" y="12191"/>
                </a:lnTo>
                <a:lnTo>
                  <a:pt x="1524" y="17525"/>
                </a:lnTo>
                <a:lnTo>
                  <a:pt x="7620" y="20573"/>
                </a:lnTo>
                <a:lnTo>
                  <a:pt x="12954" y="19811"/>
                </a:lnTo>
                <a:lnTo>
                  <a:pt x="19050" y="19049"/>
                </a:lnTo>
                <a:lnTo>
                  <a:pt x="23622" y="13715"/>
                </a:lnTo>
                <a:lnTo>
                  <a:pt x="22860" y="8381"/>
                </a:lnTo>
                <a:close/>
              </a:path>
            </a:pathLst>
          </a:custGeom>
          <a:ln w="4762">
            <a:solidFill>
              <a:srgbClr val="FF0101"/>
            </a:solidFill>
          </a:ln>
        </p:spPr>
        <p:txBody>
          <a:bodyPr wrap="square" lIns="0" tIns="0" rIns="0" bIns="0" rtlCol="0"/>
          <a:lstStyle/>
          <a:p/>
        </p:txBody>
      </p:sp>
      <p:sp>
        <p:nvSpPr>
          <p:cNvPr id="163" name="object 163"/>
          <p:cNvSpPr/>
          <p:nvPr/>
        </p:nvSpPr>
        <p:spPr>
          <a:xfrm>
            <a:off x="4627626" y="8086343"/>
            <a:ext cx="24130" cy="20955"/>
          </a:xfrm>
          <a:custGeom>
            <a:avLst/>
            <a:gdLst/>
            <a:ahLst/>
            <a:cxnLst/>
            <a:rect l="l" t="t" r="r" b="b"/>
            <a:pathLst>
              <a:path w="24129" h="20954">
                <a:moveTo>
                  <a:pt x="16001" y="0"/>
                </a:moveTo>
                <a:lnTo>
                  <a:pt x="9906" y="761"/>
                </a:lnTo>
                <a:lnTo>
                  <a:pt x="3810" y="2285"/>
                </a:lnTo>
                <a:lnTo>
                  <a:pt x="0" y="6857"/>
                </a:lnTo>
                <a:lnTo>
                  <a:pt x="1524" y="17525"/>
                </a:lnTo>
                <a:lnTo>
                  <a:pt x="7620" y="20573"/>
                </a:lnTo>
                <a:lnTo>
                  <a:pt x="13715" y="19811"/>
                </a:lnTo>
                <a:lnTo>
                  <a:pt x="19812" y="18287"/>
                </a:lnTo>
                <a:lnTo>
                  <a:pt x="23622" y="13715"/>
                </a:lnTo>
                <a:lnTo>
                  <a:pt x="22098" y="3047"/>
                </a:lnTo>
                <a:lnTo>
                  <a:pt x="16001" y="0"/>
                </a:lnTo>
                <a:close/>
              </a:path>
            </a:pathLst>
          </a:custGeom>
          <a:solidFill>
            <a:srgbClr val="FF0101"/>
          </a:solidFill>
        </p:spPr>
        <p:txBody>
          <a:bodyPr wrap="square" lIns="0" tIns="0" rIns="0" bIns="0" rtlCol="0"/>
          <a:lstStyle/>
          <a:p/>
        </p:txBody>
      </p:sp>
      <p:sp>
        <p:nvSpPr>
          <p:cNvPr id="164" name="object 164"/>
          <p:cNvSpPr/>
          <p:nvPr/>
        </p:nvSpPr>
        <p:spPr>
          <a:xfrm>
            <a:off x="4627626" y="8086343"/>
            <a:ext cx="24130" cy="20955"/>
          </a:xfrm>
          <a:custGeom>
            <a:avLst/>
            <a:gdLst/>
            <a:ahLst/>
            <a:cxnLst/>
            <a:rect l="l" t="t" r="r" b="b"/>
            <a:pathLst>
              <a:path w="24129" h="20954">
                <a:moveTo>
                  <a:pt x="22860" y="8381"/>
                </a:moveTo>
                <a:lnTo>
                  <a:pt x="22098" y="3047"/>
                </a:lnTo>
                <a:lnTo>
                  <a:pt x="16001" y="0"/>
                </a:lnTo>
                <a:lnTo>
                  <a:pt x="9906" y="761"/>
                </a:lnTo>
                <a:lnTo>
                  <a:pt x="3810" y="2285"/>
                </a:lnTo>
                <a:lnTo>
                  <a:pt x="0" y="6857"/>
                </a:lnTo>
                <a:lnTo>
                  <a:pt x="762" y="12191"/>
                </a:lnTo>
                <a:lnTo>
                  <a:pt x="1524" y="17525"/>
                </a:lnTo>
                <a:lnTo>
                  <a:pt x="7620" y="20573"/>
                </a:lnTo>
                <a:lnTo>
                  <a:pt x="13715" y="19811"/>
                </a:lnTo>
                <a:lnTo>
                  <a:pt x="19812" y="18287"/>
                </a:lnTo>
                <a:lnTo>
                  <a:pt x="23622" y="13715"/>
                </a:lnTo>
                <a:lnTo>
                  <a:pt x="22860" y="8381"/>
                </a:lnTo>
                <a:close/>
              </a:path>
            </a:pathLst>
          </a:custGeom>
          <a:ln w="4762">
            <a:solidFill>
              <a:srgbClr val="FF0101"/>
            </a:solidFill>
          </a:ln>
        </p:spPr>
        <p:txBody>
          <a:bodyPr wrap="square" lIns="0" tIns="0" rIns="0" bIns="0" rtlCol="0"/>
          <a:lstStyle/>
          <a:p/>
        </p:txBody>
      </p:sp>
      <p:sp>
        <p:nvSpPr>
          <p:cNvPr id="165" name="object 165"/>
          <p:cNvSpPr/>
          <p:nvPr/>
        </p:nvSpPr>
        <p:spPr>
          <a:xfrm>
            <a:off x="4991100" y="8386571"/>
            <a:ext cx="26670" cy="21590"/>
          </a:xfrm>
          <a:custGeom>
            <a:avLst/>
            <a:gdLst/>
            <a:ahLst/>
            <a:cxnLst/>
            <a:rect l="l" t="t" r="r" b="b"/>
            <a:pathLst>
              <a:path w="26670" h="21590">
                <a:moveTo>
                  <a:pt x="18287" y="0"/>
                </a:moveTo>
                <a:lnTo>
                  <a:pt x="4572" y="3047"/>
                </a:lnTo>
                <a:lnTo>
                  <a:pt x="0" y="7619"/>
                </a:lnTo>
                <a:lnTo>
                  <a:pt x="762" y="12953"/>
                </a:lnTo>
                <a:lnTo>
                  <a:pt x="2286" y="18287"/>
                </a:lnTo>
                <a:lnTo>
                  <a:pt x="8382" y="21335"/>
                </a:lnTo>
                <a:lnTo>
                  <a:pt x="15239" y="19811"/>
                </a:lnTo>
                <a:lnTo>
                  <a:pt x="22098" y="19050"/>
                </a:lnTo>
                <a:lnTo>
                  <a:pt x="26670" y="13715"/>
                </a:lnTo>
                <a:lnTo>
                  <a:pt x="25146" y="3047"/>
                </a:lnTo>
                <a:lnTo>
                  <a:pt x="18287" y="0"/>
                </a:lnTo>
                <a:close/>
              </a:path>
            </a:pathLst>
          </a:custGeom>
          <a:solidFill>
            <a:srgbClr val="FF0101"/>
          </a:solidFill>
        </p:spPr>
        <p:txBody>
          <a:bodyPr wrap="square" lIns="0" tIns="0" rIns="0" bIns="0" rtlCol="0"/>
          <a:lstStyle/>
          <a:p/>
        </p:txBody>
      </p:sp>
      <p:sp>
        <p:nvSpPr>
          <p:cNvPr id="166" name="object 166"/>
          <p:cNvSpPr/>
          <p:nvPr/>
        </p:nvSpPr>
        <p:spPr>
          <a:xfrm>
            <a:off x="4991100" y="8386571"/>
            <a:ext cx="26670" cy="21590"/>
          </a:xfrm>
          <a:custGeom>
            <a:avLst/>
            <a:gdLst/>
            <a:ahLst/>
            <a:cxnLst/>
            <a:rect l="l" t="t" r="r" b="b"/>
            <a:pathLst>
              <a:path w="26670" h="21590">
                <a:moveTo>
                  <a:pt x="25908" y="8381"/>
                </a:moveTo>
                <a:lnTo>
                  <a:pt x="25146" y="3047"/>
                </a:lnTo>
                <a:lnTo>
                  <a:pt x="18287" y="0"/>
                </a:lnTo>
                <a:lnTo>
                  <a:pt x="11429" y="1523"/>
                </a:lnTo>
                <a:lnTo>
                  <a:pt x="4572" y="3047"/>
                </a:lnTo>
                <a:lnTo>
                  <a:pt x="0" y="7619"/>
                </a:lnTo>
                <a:lnTo>
                  <a:pt x="762" y="12953"/>
                </a:lnTo>
                <a:lnTo>
                  <a:pt x="2286" y="18287"/>
                </a:lnTo>
                <a:lnTo>
                  <a:pt x="8382" y="21335"/>
                </a:lnTo>
                <a:lnTo>
                  <a:pt x="15239" y="19811"/>
                </a:lnTo>
                <a:lnTo>
                  <a:pt x="22098" y="19050"/>
                </a:lnTo>
                <a:lnTo>
                  <a:pt x="26670" y="13715"/>
                </a:lnTo>
                <a:lnTo>
                  <a:pt x="25908" y="8381"/>
                </a:lnTo>
                <a:close/>
              </a:path>
            </a:pathLst>
          </a:custGeom>
          <a:ln w="4762">
            <a:solidFill>
              <a:srgbClr val="FF0101"/>
            </a:solidFill>
          </a:ln>
        </p:spPr>
        <p:txBody>
          <a:bodyPr wrap="square" lIns="0" tIns="0" rIns="0" bIns="0" rtlCol="0"/>
          <a:lstStyle/>
          <a:p/>
        </p:txBody>
      </p:sp>
      <p:sp>
        <p:nvSpPr>
          <p:cNvPr id="167" name="object 167"/>
          <p:cNvSpPr/>
          <p:nvPr/>
        </p:nvSpPr>
        <p:spPr>
          <a:xfrm>
            <a:off x="4991861" y="8209026"/>
            <a:ext cx="26670" cy="21590"/>
          </a:xfrm>
          <a:custGeom>
            <a:avLst/>
            <a:gdLst/>
            <a:ahLst/>
            <a:cxnLst/>
            <a:rect l="l" t="t" r="r" b="b"/>
            <a:pathLst>
              <a:path w="26670" h="21590">
                <a:moveTo>
                  <a:pt x="19050" y="0"/>
                </a:moveTo>
                <a:lnTo>
                  <a:pt x="11429" y="1524"/>
                </a:lnTo>
                <a:lnTo>
                  <a:pt x="4572" y="2286"/>
                </a:lnTo>
                <a:lnTo>
                  <a:pt x="0" y="7619"/>
                </a:lnTo>
                <a:lnTo>
                  <a:pt x="762" y="12954"/>
                </a:lnTo>
                <a:lnTo>
                  <a:pt x="2286" y="18287"/>
                </a:lnTo>
                <a:lnTo>
                  <a:pt x="8382" y="21336"/>
                </a:lnTo>
                <a:lnTo>
                  <a:pt x="22098" y="18287"/>
                </a:lnTo>
                <a:lnTo>
                  <a:pt x="26670" y="13716"/>
                </a:lnTo>
                <a:lnTo>
                  <a:pt x="25146" y="3048"/>
                </a:lnTo>
                <a:lnTo>
                  <a:pt x="19050" y="0"/>
                </a:lnTo>
                <a:close/>
              </a:path>
            </a:pathLst>
          </a:custGeom>
          <a:solidFill>
            <a:srgbClr val="FF0101"/>
          </a:solidFill>
        </p:spPr>
        <p:txBody>
          <a:bodyPr wrap="square" lIns="0" tIns="0" rIns="0" bIns="0" rtlCol="0"/>
          <a:lstStyle/>
          <a:p/>
        </p:txBody>
      </p:sp>
      <p:sp>
        <p:nvSpPr>
          <p:cNvPr id="168" name="object 168"/>
          <p:cNvSpPr/>
          <p:nvPr/>
        </p:nvSpPr>
        <p:spPr>
          <a:xfrm>
            <a:off x="4991861" y="8209026"/>
            <a:ext cx="26670" cy="21590"/>
          </a:xfrm>
          <a:custGeom>
            <a:avLst/>
            <a:gdLst/>
            <a:ahLst/>
            <a:cxnLst/>
            <a:rect l="l" t="t" r="r" b="b"/>
            <a:pathLst>
              <a:path w="26670" h="21590">
                <a:moveTo>
                  <a:pt x="25908" y="8381"/>
                </a:moveTo>
                <a:lnTo>
                  <a:pt x="25146" y="3048"/>
                </a:lnTo>
                <a:lnTo>
                  <a:pt x="19050" y="0"/>
                </a:lnTo>
                <a:lnTo>
                  <a:pt x="11429" y="1524"/>
                </a:lnTo>
                <a:lnTo>
                  <a:pt x="4572" y="2286"/>
                </a:lnTo>
                <a:lnTo>
                  <a:pt x="0" y="7619"/>
                </a:lnTo>
                <a:lnTo>
                  <a:pt x="762" y="12954"/>
                </a:lnTo>
                <a:lnTo>
                  <a:pt x="2286" y="18287"/>
                </a:lnTo>
                <a:lnTo>
                  <a:pt x="8382" y="21336"/>
                </a:lnTo>
                <a:lnTo>
                  <a:pt x="15239" y="19812"/>
                </a:lnTo>
                <a:lnTo>
                  <a:pt x="22098" y="18287"/>
                </a:lnTo>
                <a:lnTo>
                  <a:pt x="26670" y="13716"/>
                </a:lnTo>
                <a:lnTo>
                  <a:pt x="25908" y="8381"/>
                </a:lnTo>
                <a:close/>
              </a:path>
            </a:pathLst>
          </a:custGeom>
          <a:ln w="4762">
            <a:solidFill>
              <a:srgbClr val="FF0101"/>
            </a:solidFill>
          </a:ln>
        </p:spPr>
        <p:txBody>
          <a:bodyPr wrap="square" lIns="0" tIns="0" rIns="0" bIns="0" rtlCol="0"/>
          <a:lstStyle/>
          <a:p/>
        </p:txBody>
      </p:sp>
      <p:sp>
        <p:nvSpPr>
          <p:cNvPr id="169" name="object 169"/>
          <p:cNvSpPr/>
          <p:nvPr/>
        </p:nvSpPr>
        <p:spPr>
          <a:xfrm>
            <a:off x="4997958" y="8515350"/>
            <a:ext cx="27940" cy="21590"/>
          </a:xfrm>
          <a:custGeom>
            <a:avLst/>
            <a:gdLst/>
            <a:ahLst/>
            <a:cxnLst/>
            <a:rect l="l" t="t" r="r" b="b"/>
            <a:pathLst>
              <a:path w="27939" h="21590">
                <a:moveTo>
                  <a:pt x="19050" y="0"/>
                </a:moveTo>
                <a:lnTo>
                  <a:pt x="12191" y="1524"/>
                </a:lnTo>
                <a:lnTo>
                  <a:pt x="5333" y="2286"/>
                </a:lnTo>
                <a:lnTo>
                  <a:pt x="0" y="7619"/>
                </a:lnTo>
                <a:lnTo>
                  <a:pt x="1524" y="12953"/>
                </a:lnTo>
                <a:lnTo>
                  <a:pt x="2286" y="18287"/>
                </a:lnTo>
                <a:lnTo>
                  <a:pt x="8381" y="21336"/>
                </a:lnTo>
                <a:lnTo>
                  <a:pt x="15239" y="19812"/>
                </a:lnTo>
                <a:lnTo>
                  <a:pt x="22097" y="19050"/>
                </a:lnTo>
                <a:lnTo>
                  <a:pt x="27431" y="13715"/>
                </a:lnTo>
                <a:lnTo>
                  <a:pt x="25907" y="8381"/>
                </a:lnTo>
                <a:lnTo>
                  <a:pt x="25145" y="3047"/>
                </a:lnTo>
                <a:lnTo>
                  <a:pt x="19050" y="0"/>
                </a:lnTo>
                <a:close/>
              </a:path>
            </a:pathLst>
          </a:custGeom>
          <a:solidFill>
            <a:srgbClr val="FF0101"/>
          </a:solidFill>
        </p:spPr>
        <p:txBody>
          <a:bodyPr wrap="square" lIns="0" tIns="0" rIns="0" bIns="0" rtlCol="0"/>
          <a:lstStyle/>
          <a:p/>
        </p:txBody>
      </p:sp>
      <p:sp>
        <p:nvSpPr>
          <p:cNvPr id="170" name="object 170"/>
          <p:cNvSpPr/>
          <p:nvPr/>
        </p:nvSpPr>
        <p:spPr>
          <a:xfrm>
            <a:off x="4997958" y="8515350"/>
            <a:ext cx="27940" cy="21590"/>
          </a:xfrm>
          <a:custGeom>
            <a:avLst/>
            <a:gdLst/>
            <a:ahLst/>
            <a:cxnLst/>
            <a:rect l="l" t="t" r="r" b="b"/>
            <a:pathLst>
              <a:path w="27939" h="21590">
                <a:moveTo>
                  <a:pt x="25907" y="8381"/>
                </a:moveTo>
                <a:lnTo>
                  <a:pt x="25145" y="3047"/>
                </a:lnTo>
                <a:lnTo>
                  <a:pt x="19050" y="0"/>
                </a:lnTo>
                <a:lnTo>
                  <a:pt x="12191" y="1524"/>
                </a:lnTo>
                <a:lnTo>
                  <a:pt x="5333" y="2286"/>
                </a:lnTo>
                <a:lnTo>
                  <a:pt x="0" y="7619"/>
                </a:lnTo>
                <a:lnTo>
                  <a:pt x="1524" y="12953"/>
                </a:lnTo>
                <a:lnTo>
                  <a:pt x="2286" y="18287"/>
                </a:lnTo>
                <a:lnTo>
                  <a:pt x="8381" y="21336"/>
                </a:lnTo>
                <a:lnTo>
                  <a:pt x="15239" y="19812"/>
                </a:lnTo>
                <a:lnTo>
                  <a:pt x="22097" y="19050"/>
                </a:lnTo>
                <a:lnTo>
                  <a:pt x="27431" y="13715"/>
                </a:lnTo>
                <a:lnTo>
                  <a:pt x="25907" y="8381"/>
                </a:lnTo>
                <a:close/>
              </a:path>
            </a:pathLst>
          </a:custGeom>
          <a:ln w="4762">
            <a:solidFill>
              <a:srgbClr val="FF0101"/>
            </a:solidFill>
          </a:ln>
        </p:spPr>
        <p:txBody>
          <a:bodyPr wrap="square" lIns="0" tIns="0" rIns="0" bIns="0" rtlCol="0"/>
          <a:lstStyle/>
          <a:p/>
        </p:txBody>
      </p:sp>
      <p:sp>
        <p:nvSpPr>
          <p:cNvPr id="171" name="object 171"/>
          <p:cNvSpPr/>
          <p:nvPr/>
        </p:nvSpPr>
        <p:spPr>
          <a:xfrm>
            <a:off x="5422391" y="7361681"/>
            <a:ext cx="25400" cy="19050"/>
          </a:xfrm>
          <a:custGeom>
            <a:avLst/>
            <a:gdLst/>
            <a:ahLst/>
            <a:cxnLst/>
            <a:rect l="l" t="t" r="r" b="b"/>
            <a:pathLst>
              <a:path w="25400" h="19050">
                <a:moveTo>
                  <a:pt x="19050" y="0"/>
                </a:moveTo>
                <a:lnTo>
                  <a:pt x="5334" y="0"/>
                </a:lnTo>
                <a:lnTo>
                  <a:pt x="0" y="3810"/>
                </a:lnTo>
                <a:lnTo>
                  <a:pt x="0" y="14478"/>
                </a:lnTo>
                <a:lnTo>
                  <a:pt x="5334" y="19050"/>
                </a:lnTo>
                <a:lnTo>
                  <a:pt x="19050" y="19050"/>
                </a:lnTo>
                <a:lnTo>
                  <a:pt x="25146" y="14478"/>
                </a:lnTo>
                <a:lnTo>
                  <a:pt x="25146" y="3810"/>
                </a:lnTo>
                <a:lnTo>
                  <a:pt x="19050" y="0"/>
                </a:lnTo>
                <a:close/>
              </a:path>
            </a:pathLst>
          </a:custGeom>
          <a:solidFill>
            <a:srgbClr val="FF0101"/>
          </a:solidFill>
        </p:spPr>
        <p:txBody>
          <a:bodyPr wrap="square" lIns="0" tIns="0" rIns="0" bIns="0" rtlCol="0"/>
          <a:lstStyle/>
          <a:p/>
        </p:txBody>
      </p:sp>
      <p:sp>
        <p:nvSpPr>
          <p:cNvPr id="172" name="object 172"/>
          <p:cNvSpPr/>
          <p:nvPr/>
        </p:nvSpPr>
        <p:spPr>
          <a:xfrm>
            <a:off x="5422391" y="7361681"/>
            <a:ext cx="25400" cy="19050"/>
          </a:xfrm>
          <a:custGeom>
            <a:avLst/>
            <a:gdLst/>
            <a:ahLst/>
            <a:cxnLst/>
            <a:rect l="l" t="t" r="r" b="b"/>
            <a:pathLst>
              <a:path w="25400" h="19050">
                <a:moveTo>
                  <a:pt x="12192" y="0"/>
                </a:moveTo>
                <a:lnTo>
                  <a:pt x="5334" y="0"/>
                </a:lnTo>
                <a:lnTo>
                  <a:pt x="0" y="3810"/>
                </a:lnTo>
                <a:lnTo>
                  <a:pt x="0" y="9144"/>
                </a:lnTo>
                <a:lnTo>
                  <a:pt x="0" y="14478"/>
                </a:lnTo>
                <a:lnTo>
                  <a:pt x="5334" y="19050"/>
                </a:lnTo>
                <a:lnTo>
                  <a:pt x="12192" y="19050"/>
                </a:lnTo>
                <a:lnTo>
                  <a:pt x="19050" y="19050"/>
                </a:lnTo>
                <a:lnTo>
                  <a:pt x="25146" y="14478"/>
                </a:lnTo>
                <a:lnTo>
                  <a:pt x="25146" y="9144"/>
                </a:lnTo>
                <a:lnTo>
                  <a:pt x="25146" y="3810"/>
                </a:lnTo>
                <a:lnTo>
                  <a:pt x="19050" y="0"/>
                </a:lnTo>
                <a:lnTo>
                  <a:pt x="12192" y="0"/>
                </a:lnTo>
                <a:close/>
              </a:path>
            </a:pathLst>
          </a:custGeom>
          <a:ln w="4762">
            <a:solidFill>
              <a:srgbClr val="FF0101"/>
            </a:solidFill>
          </a:ln>
        </p:spPr>
        <p:txBody>
          <a:bodyPr wrap="square" lIns="0" tIns="0" rIns="0" bIns="0" rtlCol="0"/>
          <a:lstStyle/>
          <a:p/>
        </p:txBody>
      </p:sp>
      <p:sp>
        <p:nvSpPr>
          <p:cNvPr id="173" name="object 173"/>
          <p:cNvSpPr/>
          <p:nvPr/>
        </p:nvSpPr>
        <p:spPr>
          <a:xfrm>
            <a:off x="4870703" y="7146797"/>
            <a:ext cx="25400" cy="19050"/>
          </a:xfrm>
          <a:custGeom>
            <a:avLst/>
            <a:gdLst/>
            <a:ahLst/>
            <a:cxnLst/>
            <a:rect l="l" t="t" r="r" b="b"/>
            <a:pathLst>
              <a:path w="25400" h="19050">
                <a:moveTo>
                  <a:pt x="19812" y="0"/>
                </a:moveTo>
                <a:lnTo>
                  <a:pt x="5334" y="0"/>
                </a:lnTo>
                <a:lnTo>
                  <a:pt x="0" y="3809"/>
                </a:lnTo>
                <a:lnTo>
                  <a:pt x="0" y="14477"/>
                </a:lnTo>
                <a:lnTo>
                  <a:pt x="5334" y="19050"/>
                </a:lnTo>
                <a:lnTo>
                  <a:pt x="19812" y="19050"/>
                </a:lnTo>
                <a:lnTo>
                  <a:pt x="25146" y="14477"/>
                </a:lnTo>
                <a:lnTo>
                  <a:pt x="25146" y="3809"/>
                </a:lnTo>
                <a:lnTo>
                  <a:pt x="19812" y="0"/>
                </a:lnTo>
                <a:close/>
              </a:path>
            </a:pathLst>
          </a:custGeom>
          <a:solidFill>
            <a:srgbClr val="FF0101"/>
          </a:solidFill>
        </p:spPr>
        <p:txBody>
          <a:bodyPr wrap="square" lIns="0" tIns="0" rIns="0" bIns="0" rtlCol="0"/>
          <a:lstStyle/>
          <a:p/>
        </p:txBody>
      </p:sp>
      <p:sp>
        <p:nvSpPr>
          <p:cNvPr id="174" name="object 174"/>
          <p:cNvSpPr/>
          <p:nvPr/>
        </p:nvSpPr>
        <p:spPr>
          <a:xfrm>
            <a:off x="4870703" y="7146797"/>
            <a:ext cx="25400" cy="19050"/>
          </a:xfrm>
          <a:custGeom>
            <a:avLst/>
            <a:gdLst/>
            <a:ahLst/>
            <a:cxnLst/>
            <a:rect l="l" t="t" r="r" b="b"/>
            <a:pathLst>
              <a:path w="25400" h="19050">
                <a:moveTo>
                  <a:pt x="12192" y="0"/>
                </a:moveTo>
                <a:lnTo>
                  <a:pt x="5334" y="0"/>
                </a:lnTo>
                <a:lnTo>
                  <a:pt x="0" y="3809"/>
                </a:lnTo>
                <a:lnTo>
                  <a:pt x="0" y="9143"/>
                </a:lnTo>
                <a:lnTo>
                  <a:pt x="0" y="14477"/>
                </a:lnTo>
                <a:lnTo>
                  <a:pt x="5334" y="19050"/>
                </a:lnTo>
                <a:lnTo>
                  <a:pt x="12192" y="19050"/>
                </a:lnTo>
                <a:lnTo>
                  <a:pt x="19812" y="19050"/>
                </a:lnTo>
                <a:lnTo>
                  <a:pt x="25146" y="14477"/>
                </a:lnTo>
                <a:lnTo>
                  <a:pt x="25146" y="9143"/>
                </a:lnTo>
                <a:lnTo>
                  <a:pt x="25146" y="3809"/>
                </a:lnTo>
                <a:lnTo>
                  <a:pt x="19812" y="0"/>
                </a:lnTo>
                <a:lnTo>
                  <a:pt x="12192" y="0"/>
                </a:lnTo>
                <a:close/>
              </a:path>
            </a:pathLst>
          </a:custGeom>
          <a:ln w="4762">
            <a:solidFill>
              <a:srgbClr val="FF0101"/>
            </a:solidFill>
          </a:ln>
        </p:spPr>
        <p:txBody>
          <a:bodyPr wrap="square" lIns="0" tIns="0" rIns="0" bIns="0" rtlCol="0"/>
          <a:lstStyle/>
          <a:p/>
        </p:txBody>
      </p:sp>
      <p:sp>
        <p:nvSpPr>
          <p:cNvPr id="175" name="object 175"/>
          <p:cNvSpPr/>
          <p:nvPr/>
        </p:nvSpPr>
        <p:spPr>
          <a:xfrm>
            <a:off x="4684776" y="7648956"/>
            <a:ext cx="22225" cy="19050"/>
          </a:xfrm>
          <a:custGeom>
            <a:avLst/>
            <a:gdLst/>
            <a:ahLst/>
            <a:cxnLst/>
            <a:rect l="l" t="t" r="r" b="b"/>
            <a:pathLst>
              <a:path w="22225" h="19050">
                <a:moveTo>
                  <a:pt x="17525" y="0"/>
                </a:moveTo>
                <a:lnTo>
                  <a:pt x="4572" y="0"/>
                </a:lnTo>
                <a:lnTo>
                  <a:pt x="0" y="3810"/>
                </a:lnTo>
                <a:lnTo>
                  <a:pt x="0" y="14478"/>
                </a:lnTo>
                <a:lnTo>
                  <a:pt x="4572" y="19050"/>
                </a:lnTo>
                <a:lnTo>
                  <a:pt x="17525" y="19050"/>
                </a:lnTo>
                <a:lnTo>
                  <a:pt x="22098" y="14478"/>
                </a:lnTo>
                <a:lnTo>
                  <a:pt x="22098" y="3810"/>
                </a:lnTo>
                <a:lnTo>
                  <a:pt x="17525" y="0"/>
                </a:lnTo>
                <a:close/>
              </a:path>
            </a:pathLst>
          </a:custGeom>
          <a:solidFill>
            <a:srgbClr val="FF0101"/>
          </a:solidFill>
        </p:spPr>
        <p:txBody>
          <a:bodyPr wrap="square" lIns="0" tIns="0" rIns="0" bIns="0" rtlCol="0"/>
          <a:lstStyle/>
          <a:p/>
        </p:txBody>
      </p:sp>
      <p:sp>
        <p:nvSpPr>
          <p:cNvPr id="176" name="object 176"/>
          <p:cNvSpPr/>
          <p:nvPr/>
        </p:nvSpPr>
        <p:spPr>
          <a:xfrm>
            <a:off x="4684776" y="7648956"/>
            <a:ext cx="22225" cy="19050"/>
          </a:xfrm>
          <a:custGeom>
            <a:avLst/>
            <a:gdLst/>
            <a:ahLst/>
            <a:cxnLst/>
            <a:rect l="l" t="t" r="r" b="b"/>
            <a:pathLst>
              <a:path w="22225" h="19050">
                <a:moveTo>
                  <a:pt x="10668" y="0"/>
                </a:moveTo>
                <a:lnTo>
                  <a:pt x="4572" y="0"/>
                </a:lnTo>
                <a:lnTo>
                  <a:pt x="0" y="3810"/>
                </a:lnTo>
                <a:lnTo>
                  <a:pt x="0" y="9144"/>
                </a:lnTo>
                <a:lnTo>
                  <a:pt x="0" y="14478"/>
                </a:lnTo>
                <a:lnTo>
                  <a:pt x="4572" y="19050"/>
                </a:lnTo>
                <a:lnTo>
                  <a:pt x="10668" y="19050"/>
                </a:lnTo>
                <a:lnTo>
                  <a:pt x="17525" y="19050"/>
                </a:lnTo>
                <a:lnTo>
                  <a:pt x="22098" y="14478"/>
                </a:lnTo>
                <a:lnTo>
                  <a:pt x="22098" y="9144"/>
                </a:lnTo>
                <a:lnTo>
                  <a:pt x="22098" y="3810"/>
                </a:lnTo>
                <a:lnTo>
                  <a:pt x="17525" y="0"/>
                </a:lnTo>
                <a:lnTo>
                  <a:pt x="10668" y="0"/>
                </a:lnTo>
                <a:close/>
              </a:path>
            </a:pathLst>
          </a:custGeom>
          <a:ln w="4762">
            <a:solidFill>
              <a:srgbClr val="FF0101"/>
            </a:solidFill>
          </a:ln>
        </p:spPr>
        <p:txBody>
          <a:bodyPr wrap="square" lIns="0" tIns="0" rIns="0" bIns="0" rtlCol="0"/>
          <a:lstStyle/>
          <a:p/>
        </p:txBody>
      </p:sp>
      <p:sp>
        <p:nvSpPr>
          <p:cNvPr id="177" name="object 177"/>
          <p:cNvSpPr/>
          <p:nvPr/>
        </p:nvSpPr>
        <p:spPr>
          <a:xfrm>
            <a:off x="5268467" y="7460742"/>
            <a:ext cx="25400" cy="19050"/>
          </a:xfrm>
          <a:custGeom>
            <a:avLst/>
            <a:gdLst/>
            <a:ahLst/>
            <a:cxnLst/>
            <a:rect l="l" t="t" r="r" b="b"/>
            <a:pathLst>
              <a:path w="25400" h="19050">
                <a:moveTo>
                  <a:pt x="19050" y="0"/>
                </a:moveTo>
                <a:lnTo>
                  <a:pt x="5334" y="0"/>
                </a:lnTo>
                <a:lnTo>
                  <a:pt x="0" y="4571"/>
                </a:lnTo>
                <a:lnTo>
                  <a:pt x="0" y="14477"/>
                </a:lnTo>
                <a:lnTo>
                  <a:pt x="5334" y="19049"/>
                </a:lnTo>
                <a:lnTo>
                  <a:pt x="19050" y="19049"/>
                </a:lnTo>
                <a:lnTo>
                  <a:pt x="25146" y="14477"/>
                </a:lnTo>
                <a:lnTo>
                  <a:pt x="25146" y="4571"/>
                </a:lnTo>
                <a:lnTo>
                  <a:pt x="19050" y="0"/>
                </a:lnTo>
                <a:close/>
              </a:path>
            </a:pathLst>
          </a:custGeom>
          <a:solidFill>
            <a:srgbClr val="FF0101"/>
          </a:solidFill>
        </p:spPr>
        <p:txBody>
          <a:bodyPr wrap="square" lIns="0" tIns="0" rIns="0" bIns="0" rtlCol="0"/>
          <a:lstStyle/>
          <a:p/>
        </p:txBody>
      </p:sp>
      <p:sp>
        <p:nvSpPr>
          <p:cNvPr id="178" name="object 178"/>
          <p:cNvSpPr/>
          <p:nvPr/>
        </p:nvSpPr>
        <p:spPr>
          <a:xfrm>
            <a:off x="5268467" y="7460742"/>
            <a:ext cx="25400" cy="19050"/>
          </a:xfrm>
          <a:custGeom>
            <a:avLst/>
            <a:gdLst/>
            <a:ahLst/>
            <a:cxnLst/>
            <a:rect l="l" t="t" r="r" b="b"/>
            <a:pathLst>
              <a:path w="25400" h="19050">
                <a:moveTo>
                  <a:pt x="12192" y="0"/>
                </a:moveTo>
                <a:lnTo>
                  <a:pt x="5334" y="0"/>
                </a:lnTo>
                <a:lnTo>
                  <a:pt x="0" y="4571"/>
                </a:lnTo>
                <a:lnTo>
                  <a:pt x="0" y="9905"/>
                </a:lnTo>
                <a:lnTo>
                  <a:pt x="0" y="14477"/>
                </a:lnTo>
                <a:lnTo>
                  <a:pt x="5334" y="19049"/>
                </a:lnTo>
                <a:lnTo>
                  <a:pt x="12192" y="19049"/>
                </a:lnTo>
                <a:lnTo>
                  <a:pt x="19050" y="19049"/>
                </a:lnTo>
                <a:lnTo>
                  <a:pt x="25146" y="14477"/>
                </a:lnTo>
                <a:lnTo>
                  <a:pt x="25146" y="9905"/>
                </a:lnTo>
                <a:lnTo>
                  <a:pt x="25146" y="4571"/>
                </a:lnTo>
                <a:lnTo>
                  <a:pt x="19050" y="0"/>
                </a:lnTo>
                <a:lnTo>
                  <a:pt x="12192" y="0"/>
                </a:lnTo>
                <a:close/>
              </a:path>
            </a:pathLst>
          </a:custGeom>
          <a:ln w="4762">
            <a:solidFill>
              <a:srgbClr val="FF0101"/>
            </a:solidFill>
          </a:ln>
        </p:spPr>
        <p:txBody>
          <a:bodyPr wrap="square" lIns="0" tIns="0" rIns="0" bIns="0" rtlCol="0"/>
          <a:lstStyle/>
          <a:p/>
        </p:txBody>
      </p:sp>
      <p:sp>
        <p:nvSpPr>
          <p:cNvPr id="179" name="object 179"/>
          <p:cNvSpPr/>
          <p:nvPr/>
        </p:nvSpPr>
        <p:spPr>
          <a:xfrm>
            <a:off x="5247894" y="7196328"/>
            <a:ext cx="26034" cy="19050"/>
          </a:xfrm>
          <a:custGeom>
            <a:avLst/>
            <a:gdLst/>
            <a:ahLst/>
            <a:cxnLst/>
            <a:rect l="l" t="t" r="r" b="b"/>
            <a:pathLst>
              <a:path w="26035" h="19050">
                <a:moveTo>
                  <a:pt x="19811" y="0"/>
                </a:moveTo>
                <a:lnTo>
                  <a:pt x="6095" y="0"/>
                </a:lnTo>
                <a:lnTo>
                  <a:pt x="0" y="4572"/>
                </a:lnTo>
                <a:lnTo>
                  <a:pt x="0" y="15240"/>
                </a:lnTo>
                <a:lnTo>
                  <a:pt x="6095" y="19050"/>
                </a:lnTo>
                <a:lnTo>
                  <a:pt x="19811" y="19050"/>
                </a:lnTo>
                <a:lnTo>
                  <a:pt x="25907" y="15240"/>
                </a:lnTo>
                <a:lnTo>
                  <a:pt x="25907" y="4572"/>
                </a:lnTo>
                <a:lnTo>
                  <a:pt x="19811" y="0"/>
                </a:lnTo>
                <a:close/>
              </a:path>
            </a:pathLst>
          </a:custGeom>
          <a:solidFill>
            <a:srgbClr val="FF0101"/>
          </a:solidFill>
        </p:spPr>
        <p:txBody>
          <a:bodyPr wrap="square" lIns="0" tIns="0" rIns="0" bIns="0" rtlCol="0"/>
          <a:lstStyle/>
          <a:p/>
        </p:txBody>
      </p:sp>
      <p:sp>
        <p:nvSpPr>
          <p:cNvPr id="180" name="object 180"/>
          <p:cNvSpPr/>
          <p:nvPr/>
        </p:nvSpPr>
        <p:spPr>
          <a:xfrm>
            <a:off x="5247894" y="7196328"/>
            <a:ext cx="26034" cy="19050"/>
          </a:xfrm>
          <a:custGeom>
            <a:avLst/>
            <a:gdLst/>
            <a:ahLst/>
            <a:cxnLst/>
            <a:rect l="l" t="t" r="r" b="b"/>
            <a:pathLst>
              <a:path w="26035" h="19050">
                <a:moveTo>
                  <a:pt x="12953" y="0"/>
                </a:moveTo>
                <a:lnTo>
                  <a:pt x="6095" y="0"/>
                </a:lnTo>
                <a:lnTo>
                  <a:pt x="0" y="4572"/>
                </a:lnTo>
                <a:lnTo>
                  <a:pt x="0" y="9906"/>
                </a:lnTo>
                <a:lnTo>
                  <a:pt x="0" y="15240"/>
                </a:lnTo>
                <a:lnTo>
                  <a:pt x="6095" y="19050"/>
                </a:lnTo>
                <a:lnTo>
                  <a:pt x="12953" y="19050"/>
                </a:lnTo>
                <a:lnTo>
                  <a:pt x="19811" y="19050"/>
                </a:lnTo>
                <a:lnTo>
                  <a:pt x="25907" y="15240"/>
                </a:lnTo>
                <a:lnTo>
                  <a:pt x="25907" y="9906"/>
                </a:lnTo>
                <a:lnTo>
                  <a:pt x="25907" y="4572"/>
                </a:lnTo>
                <a:lnTo>
                  <a:pt x="19811" y="0"/>
                </a:lnTo>
                <a:lnTo>
                  <a:pt x="12953" y="0"/>
                </a:lnTo>
                <a:close/>
              </a:path>
            </a:pathLst>
          </a:custGeom>
          <a:ln w="4762">
            <a:solidFill>
              <a:srgbClr val="FF0101"/>
            </a:solidFill>
          </a:ln>
        </p:spPr>
        <p:txBody>
          <a:bodyPr wrap="square" lIns="0" tIns="0" rIns="0" bIns="0" rtlCol="0"/>
          <a:lstStyle/>
          <a:p/>
        </p:txBody>
      </p:sp>
      <p:sp>
        <p:nvSpPr>
          <p:cNvPr id="181" name="object 181"/>
          <p:cNvSpPr/>
          <p:nvPr/>
        </p:nvSpPr>
        <p:spPr>
          <a:xfrm>
            <a:off x="5479541" y="7266431"/>
            <a:ext cx="27940" cy="22225"/>
          </a:xfrm>
          <a:custGeom>
            <a:avLst/>
            <a:gdLst/>
            <a:ahLst/>
            <a:cxnLst/>
            <a:rect l="l" t="t" r="r" b="b"/>
            <a:pathLst>
              <a:path w="27939" h="22225">
                <a:moveTo>
                  <a:pt x="17525" y="0"/>
                </a:moveTo>
                <a:lnTo>
                  <a:pt x="10668" y="2286"/>
                </a:lnTo>
                <a:lnTo>
                  <a:pt x="4572" y="3810"/>
                </a:lnTo>
                <a:lnTo>
                  <a:pt x="0" y="9906"/>
                </a:lnTo>
                <a:lnTo>
                  <a:pt x="2286" y="15240"/>
                </a:lnTo>
                <a:lnTo>
                  <a:pt x="3810" y="19812"/>
                </a:lnTo>
                <a:lnTo>
                  <a:pt x="10668" y="22098"/>
                </a:lnTo>
                <a:lnTo>
                  <a:pt x="16763" y="19812"/>
                </a:lnTo>
                <a:lnTo>
                  <a:pt x="23622" y="17526"/>
                </a:lnTo>
                <a:lnTo>
                  <a:pt x="27432" y="12192"/>
                </a:lnTo>
                <a:lnTo>
                  <a:pt x="25908" y="6858"/>
                </a:lnTo>
                <a:lnTo>
                  <a:pt x="24384" y="2286"/>
                </a:lnTo>
                <a:lnTo>
                  <a:pt x="17525" y="0"/>
                </a:lnTo>
                <a:close/>
              </a:path>
            </a:pathLst>
          </a:custGeom>
          <a:solidFill>
            <a:srgbClr val="FF0101"/>
          </a:solidFill>
        </p:spPr>
        <p:txBody>
          <a:bodyPr wrap="square" lIns="0" tIns="0" rIns="0" bIns="0" rtlCol="0"/>
          <a:lstStyle/>
          <a:p/>
        </p:txBody>
      </p:sp>
      <p:sp>
        <p:nvSpPr>
          <p:cNvPr id="182" name="object 182"/>
          <p:cNvSpPr/>
          <p:nvPr/>
        </p:nvSpPr>
        <p:spPr>
          <a:xfrm>
            <a:off x="5479541" y="7266431"/>
            <a:ext cx="27940" cy="22225"/>
          </a:xfrm>
          <a:custGeom>
            <a:avLst/>
            <a:gdLst/>
            <a:ahLst/>
            <a:cxnLst/>
            <a:rect l="l" t="t" r="r" b="b"/>
            <a:pathLst>
              <a:path w="27939" h="22225">
                <a:moveTo>
                  <a:pt x="10668" y="2286"/>
                </a:moveTo>
                <a:lnTo>
                  <a:pt x="4572" y="3810"/>
                </a:lnTo>
                <a:lnTo>
                  <a:pt x="0" y="9906"/>
                </a:lnTo>
                <a:lnTo>
                  <a:pt x="2286" y="15240"/>
                </a:lnTo>
                <a:lnTo>
                  <a:pt x="3810" y="19812"/>
                </a:lnTo>
                <a:lnTo>
                  <a:pt x="10668" y="22098"/>
                </a:lnTo>
                <a:lnTo>
                  <a:pt x="16763" y="19812"/>
                </a:lnTo>
                <a:lnTo>
                  <a:pt x="23622" y="17526"/>
                </a:lnTo>
                <a:lnTo>
                  <a:pt x="27432" y="12192"/>
                </a:lnTo>
                <a:lnTo>
                  <a:pt x="25908" y="6858"/>
                </a:lnTo>
                <a:lnTo>
                  <a:pt x="24384" y="2286"/>
                </a:lnTo>
                <a:lnTo>
                  <a:pt x="17525" y="0"/>
                </a:lnTo>
                <a:lnTo>
                  <a:pt x="10668" y="2286"/>
                </a:lnTo>
                <a:close/>
              </a:path>
            </a:pathLst>
          </a:custGeom>
          <a:ln w="4762">
            <a:solidFill>
              <a:srgbClr val="FF0101"/>
            </a:solidFill>
          </a:ln>
        </p:spPr>
        <p:txBody>
          <a:bodyPr wrap="square" lIns="0" tIns="0" rIns="0" bIns="0" rtlCol="0"/>
          <a:lstStyle/>
          <a:p/>
        </p:txBody>
      </p:sp>
      <p:sp>
        <p:nvSpPr>
          <p:cNvPr id="183" name="object 183"/>
          <p:cNvSpPr/>
          <p:nvPr/>
        </p:nvSpPr>
        <p:spPr>
          <a:xfrm>
            <a:off x="5314188" y="7551419"/>
            <a:ext cx="27940" cy="22225"/>
          </a:xfrm>
          <a:custGeom>
            <a:avLst/>
            <a:gdLst/>
            <a:ahLst/>
            <a:cxnLst/>
            <a:rect l="l" t="t" r="r" b="b"/>
            <a:pathLst>
              <a:path w="27939" h="22225">
                <a:moveTo>
                  <a:pt x="16763" y="0"/>
                </a:moveTo>
                <a:lnTo>
                  <a:pt x="10667" y="1523"/>
                </a:lnTo>
                <a:lnTo>
                  <a:pt x="3810" y="3809"/>
                </a:lnTo>
                <a:lnTo>
                  <a:pt x="0" y="9905"/>
                </a:lnTo>
                <a:lnTo>
                  <a:pt x="1524" y="15239"/>
                </a:lnTo>
                <a:lnTo>
                  <a:pt x="3048" y="19811"/>
                </a:lnTo>
                <a:lnTo>
                  <a:pt x="9906" y="22097"/>
                </a:lnTo>
                <a:lnTo>
                  <a:pt x="16763" y="19811"/>
                </a:lnTo>
                <a:lnTo>
                  <a:pt x="22860" y="17525"/>
                </a:lnTo>
                <a:lnTo>
                  <a:pt x="27432" y="12191"/>
                </a:lnTo>
                <a:lnTo>
                  <a:pt x="25146" y="6857"/>
                </a:lnTo>
                <a:lnTo>
                  <a:pt x="23622" y="1523"/>
                </a:lnTo>
                <a:lnTo>
                  <a:pt x="16763" y="0"/>
                </a:lnTo>
                <a:close/>
              </a:path>
            </a:pathLst>
          </a:custGeom>
          <a:solidFill>
            <a:srgbClr val="FF0101"/>
          </a:solidFill>
        </p:spPr>
        <p:txBody>
          <a:bodyPr wrap="square" lIns="0" tIns="0" rIns="0" bIns="0" rtlCol="0"/>
          <a:lstStyle/>
          <a:p/>
        </p:txBody>
      </p:sp>
      <p:sp>
        <p:nvSpPr>
          <p:cNvPr id="184" name="object 184"/>
          <p:cNvSpPr/>
          <p:nvPr/>
        </p:nvSpPr>
        <p:spPr>
          <a:xfrm>
            <a:off x="5314188" y="7551419"/>
            <a:ext cx="27940" cy="22225"/>
          </a:xfrm>
          <a:custGeom>
            <a:avLst/>
            <a:gdLst/>
            <a:ahLst/>
            <a:cxnLst/>
            <a:rect l="l" t="t" r="r" b="b"/>
            <a:pathLst>
              <a:path w="27939" h="22225">
                <a:moveTo>
                  <a:pt x="10667" y="1523"/>
                </a:moveTo>
                <a:lnTo>
                  <a:pt x="3810" y="3809"/>
                </a:lnTo>
                <a:lnTo>
                  <a:pt x="0" y="9905"/>
                </a:lnTo>
                <a:lnTo>
                  <a:pt x="1524" y="15239"/>
                </a:lnTo>
                <a:lnTo>
                  <a:pt x="3048" y="19811"/>
                </a:lnTo>
                <a:lnTo>
                  <a:pt x="9906" y="22097"/>
                </a:lnTo>
                <a:lnTo>
                  <a:pt x="16763" y="19811"/>
                </a:lnTo>
                <a:lnTo>
                  <a:pt x="22860" y="17525"/>
                </a:lnTo>
                <a:lnTo>
                  <a:pt x="27432" y="12191"/>
                </a:lnTo>
                <a:lnTo>
                  <a:pt x="25146" y="6857"/>
                </a:lnTo>
                <a:lnTo>
                  <a:pt x="23622" y="1523"/>
                </a:lnTo>
                <a:lnTo>
                  <a:pt x="16763" y="0"/>
                </a:lnTo>
                <a:lnTo>
                  <a:pt x="10667" y="1523"/>
                </a:lnTo>
                <a:close/>
              </a:path>
            </a:pathLst>
          </a:custGeom>
          <a:ln w="4762">
            <a:solidFill>
              <a:srgbClr val="FF0101"/>
            </a:solidFill>
          </a:ln>
        </p:spPr>
        <p:txBody>
          <a:bodyPr wrap="square" lIns="0" tIns="0" rIns="0" bIns="0" rtlCol="0"/>
          <a:lstStyle/>
          <a:p/>
        </p:txBody>
      </p:sp>
      <p:sp>
        <p:nvSpPr>
          <p:cNvPr id="185" name="object 185"/>
          <p:cNvSpPr/>
          <p:nvPr/>
        </p:nvSpPr>
        <p:spPr>
          <a:xfrm>
            <a:off x="4871465" y="7203185"/>
            <a:ext cx="27940" cy="22860"/>
          </a:xfrm>
          <a:custGeom>
            <a:avLst/>
            <a:gdLst/>
            <a:ahLst/>
            <a:cxnLst/>
            <a:rect l="l" t="t" r="r" b="b"/>
            <a:pathLst>
              <a:path w="27939" h="22859">
                <a:moveTo>
                  <a:pt x="17525" y="0"/>
                </a:moveTo>
                <a:lnTo>
                  <a:pt x="10668" y="2285"/>
                </a:lnTo>
                <a:lnTo>
                  <a:pt x="4572" y="4571"/>
                </a:lnTo>
                <a:lnTo>
                  <a:pt x="0" y="10667"/>
                </a:lnTo>
                <a:lnTo>
                  <a:pt x="2286" y="15239"/>
                </a:lnTo>
                <a:lnTo>
                  <a:pt x="3810" y="20573"/>
                </a:lnTo>
                <a:lnTo>
                  <a:pt x="10668" y="22859"/>
                </a:lnTo>
                <a:lnTo>
                  <a:pt x="16763" y="20573"/>
                </a:lnTo>
                <a:lnTo>
                  <a:pt x="23622" y="18287"/>
                </a:lnTo>
                <a:lnTo>
                  <a:pt x="27432" y="12191"/>
                </a:lnTo>
                <a:lnTo>
                  <a:pt x="25908" y="7619"/>
                </a:lnTo>
                <a:lnTo>
                  <a:pt x="24384" y="2285"/>
                </a:lnTo>
                <a:lnTo>
                  <a:pt x="17525" y="0"/>
                </a:lnTo>
                <a:close/>
              </a:path>
            </a:pathLst>
          </a:custGeom>
          <a:solidFill>
            <a:srgbClr val="FF0101"/>
          </a:solidFill>
        </p:spPr>
        <p:txBody>
          <a:bodyPr wrap="square" lIns="0" tIns="0" rIns="0" bIns="0" rtlCol="0"/>
          <a:lstStyle/>
          <a:p/>
        </p:txBody>
      </p:sp>
      <p:sp>
        <p:nvSpPr>
          <p:cNvPr id="186" name="object 186"/>
          <p:cNvSpPr/>
          <p:nvPr/>
        </p:nvSpPr>
        <p:spPr>
          <a:xfrm>
            <a:off x="4871465" y="7203185"/>
            <a:ext cx="27940" cy="22860"/>
          </a:xfrm>
          <a:custGeom>
            <a:avLst/>
            <a:gdLst/>
            <a:ahLst/>
            <a:cxnLst/>
            <a:rect l="l" t="t" r="r" b="b"/>
            <a:pathLst>
              <a:path w="27939" h="22859">
                <a:moveTo>
                  <a:pt x="10668" y="2285"/>
                </a:moveTo>
                <a:lnTo>
                  <a:pt x="4572" y="4571"/>
                </a:lnTo>
                <a:lnTo>
                  <a:pt x="0" y="10667"/>
                </a:lnTo>
                <a:lnTo>
                  <a:pt x="2286" y="15239"/>
                </a:lnTo>
                <a:lnTo>
                  <a:pt x="3810" y="20573"/>
                </a:lnTo>
                <a:lnTo>
                  <a:pt x="10668" y="22859"/>
                </a:lnTo>
                <a:lnTo>
                  <a:pt x="16763" y="20573"/>
                </a:lnTo>
                <a:lnTo>
                  <a:pt x="23622" y="18287"/>
                </a:lnTo>
                <a:lnTo>
                  <a:pt x="27432" y="12191"/>
                </a:lnTo>
                <a:lnTo>
                  <a:pt x="25908" y="7619"/>
                </a:lnTo>
                <a:lnTo>
                  <a:pt x="24384" y="2285"/>
                </a:lnTo>
                <a:lnTo>
                  <a:pt x="17525" y="0"/>
                </a:lnTo>
                <a:lnTo>
                  <a:pt x="10668" y="2285"/>
                </a:lnTo>
                <a:close/>
              </a:path>
            </a:pathLst>
          </a:custGeom>
          <a:ln w="4762">
            <a:solidFill>
              <a:srgbClr val="FF0101"/>
            </a:solidFill>
          </a:ln>
        </p:spPr>
        <p:txBody>
          <a:bodyPr wrap="square" lIns="0" tIns="0" rIns="0" bIns="0" rtlCol="0"/>
          <a:lstStyle/>
          <a:p/>
        </p:txBody>
      </p:sp>
      <p:sp>
        <p:nvSpPr>
          <p:cNvPr id="187" name="object 187"/>
          <p:cNvSpPr/>
          <p:nvPr/>
        </p:nvSpPr>
        <p:spPr>
          <a:xfrm>
            <a:off x="5373623" y="7400543"/>
            <a:ext cx="24765" cy="22225"/>
          </a:xfrm>
          <a:custGeom>
            <a:avLst/>
            <a:gdLst/>
            <a:ahLst/>
            <a:cxnLst/>
            <a:rect l="l" t="t" r="r" b="b"/>
            <a:pathLst>
              <a:path w="24764" h="22225">
                <a:moveTo>
                  <a:pt x="14477" y="0"/>
                </a:moveTo>
                <a:lnTo>
                  <a:pt x="9143" y="2285"/>
                </a:lnTo>
                <a:lnTo>
                  <a:pt x="3048" y="3809"/>
                </a:lnTo>
                <a:lnTo>
                  <a:pt x="0" y="9905"/>
                </a:lnTo>
                <a:lnTo>
                  <a:pt x="1524" y="14477"/>
                </a:lnTo>
                <a:lnTo>
                  <a:pt x="3048" y="19811"/>
                </a:lnTo>
                <a:lnTo>
                  <a:pt x="9143" y="22097"/>
                </a:lnTo>
                <a:lnTo>
                  <a:pt x="15239" y="19811"/>
                </a:lnTo>
                <a:lnTo>
                  <a:pt x="20574" y="18287"/>
                </a:lnTo>
                <a:lnTo>
                  <a:pt x="24384" y="12191"/>
                </a:lnTo>
                <a:lnTo>
                  <a:pt x="22098" y="7619"/>
                </a:lnTo>
                <a:lnTo>
                  <a:pt x="20574" y="2285"/>
                </a:lnTo>
                <a:lnTo>
                  <a:pt x="14477" y="0"/>
                </a:lnTo>
                <a:close/>
              </a:path>
            </a:pathLst>
          </a:custGeom>
          <a:solidFill>
            <a:srgbClr val="FF0101"/>
          </a:solidFill>
        </p:spPr>
        <p:txBody>
          <a:bodyPr wrap="square" lIns="0" tIns="0" rIns="0" bIns="0" rtlCol="0"/>
          <a:lstStyle/>
          <a:p/>
        </p:txBody>
      </p:sp>
      <p:sp>
        <p:nvSpPr>
          <p:cNvPr id="188" name="object 188"/>
          <p:cNvSpPr/>
          <p:nvPr/>
        </p:nvSpPr>
        <p:spPr>
          <a:xfrm>
            <a:off x="5373623" y="7400543"/>
            <a:ext cx="24765" cy="22225"/>
          </a:xfrm>
          <a:custGeom>
            <a:avLst/>
            <a:gdLst/>
            <a:ahLst/>
            <a:cxnLst/>
            <a:rect l="l" t="t" r="r" b="b"/>
            <a:pathLst>
              <a:path w="24764" h="22225">
                <a:moveTo>
                  <a:pt x="9143" y="2285"/>
                </a:moveTo>
                <a:lnTo>
                  <a:pt x="3048" y="3809"/>
                </a:lnTo>
                <a:lnTo>
                  <a:pt x="0" y="9905"/>
                </a:lnTo>
                <a:lnTo>
                  <a:pt x="1524" y="14477"/>
                </a:lnTo>
                <a:lnTo>
                  <a:pt x="3048" y="19811"/>
                </a:lnTo>
                <a:lnTo>
                  <a:pt x="9143" y="22097"/>
                </a:lnTo>
                <a:lnTo>
                  <a:pt x="15239" y="19811"/>
                </a:lnTo>
                <a:lnTo>
                  <a:pt x="20574" y="18287"/>
                </a:lnTo>
                <a:lnTo>
                  <a:pt x="24384" y="12191"/>
                </a:lnTo>
                <a:lnTo>
                  <a:pt x="22098" y="7619"/>
                </a:lnTo>
                <a:lnTo>
                  <a:pt x="20574" y="2285"/>
                </a:lnTo>
                <a:lnTo>
                  <a:pt x="14477" y="0"/>
                </a:lnTo>
                <a:lnTo>
                  <a:pt x="9143" y="2285"/>
                </a:lnTo>
                <a:close/>
              </a:path>
            </a:pathLst>
          </a:custGeom>
          <a:ln w="4762">
            <a:solidFill>
              <a:srgbClr val="FF0101"/>
            </a:solidFill>
          </a:ln>
        </p:spPr>
        <p:txBody>
          <a:bodyPr wrap="square" lIns="0" tIns="0" rIns="0" bIns="0" rtlCol="0"/>
          <a:lstStyle/>
          <a:p/>
        </p:txBody>
      </p:sp>
      <p:sp>
        <p:nvSpPr>
          <p:cNvPr id="189" name="object 189"/>
          <p:cNvSpPr/>
          <p:nvPr/>
        </p:nvSpPr>
        <p:spPr>
          <a:xfrm>
            <a:off x="5248655" y="7154418"/>
            <a:ext cx="27940" cy="22225"/>
          </a:xfrm>
          <a:custGeom>
            <a:avLst/>
            <a:gdLst/>
            <a:ahLst/>
            <a:cxnLst/>
            <a:rect l="l" t="t" r="r" b="b"/>
            <a:pathLst>
              <a:path w="27939" h="22225">
                <a:moveTo>
                  <a:pt x="17526" y="0"/>
                </a:moveTo>
                <a:lnTo>
                  <a:pt x="10668" y="2285"/>
                </a:lnTo>
                <a:lnTo>
                  <a:pt x="4572" y="4571"/>
                </a:lnTo>
                <a:lnTo>
                  <a:pt x="0" y="9905"/>
                </a:lnTo>
                <a:lnTo>
                  <a:pt x="1524" y="15239"/>
                </a:lnTo>
                <a:lnTo>
                  <a:pt x="3810" y="19811"/>
                </a:lnTo>
                <a:lnTo>
                  <a:pt x="9906" y="22097"/>
                </a:lnTo>
                <a:lnTo>
                  <a:pt x="23622" y="17525"/>
                </a:lnTo>
                <a:lnTo>
                  <a:pt x="27432" y="12191"/>
                </a:lnTo>
                <a:lnTo>
                  <a:pt x="25908" y="6857"/>
                </a:lnTo>
                <a:lnTo>
                  <a:pt x="24384" y="2285"/>
                </a:lnTo>
                <a:lnTo>
                  <a:pt x="17526" y="0"/>
                </a:lnTo>
                <a:close/>
              </a:path>
            </a:pathLst>
          </a:custGeom>
          <a:solidFill>
            <a:srgbClr val="FF0101"/>
          </a:solidFill>
        </p:spPr>
        <p:txBody>
          <a:bodyPr wrap="square" lIns="0" tIns="0" rIns="0" bIns="0" rtlCol="0"/>
          <a:lstStyle/>
          <a:p/>
        </p:txBody>
      </p:sp>
      <p:sp>
        <p:nvSpPr>
          <p:cNvPr id="190" name="object 190"/>
          <p:cNvSpPr/>
          <p:nvPr/>
        </p:nvSpPr>
        <p:spPr>
          <a:xfrm>
            <a:off x="4645056" y="7176420"/>
            <a:ext cx="561022" cy="575500"/>
          </a:xfrm>
          <a:prstGeom prst="rect">
            <a:avLst/>
          </a:prstGeom>
          <a:blipFill>
            <a:blip r:embed="rId7" cstate="print"/>
            <a:stretch>
              <a:fillRect/>
            </a:stretch>
          </a:blipFill>
        </p:spPr>
        <p:txBody>
          <a:bodyPr wrap="square" lIns="0" tIns="0" rIns="0" bIns="0" rtlCol="0"/>
          <a:lstStyle/>
          <a:p/>
        </p:txBody>
      </p:sp>
      <p:sp>
        <p:nvSpPr>
          <p:cNvPr id="191" name="object 191"/>
          <p:cNvSpPr/>
          <p:nvPr/>
        </p:nvSpPr>
        <p:spPr>
          <a:xfrm>
            <a:off x="5248655" y="7154418"/>
            <a:ext cx="27940" cy="22225"/>
          </a:xfrm>
          <a:custGeom>
            <a:avLst/>
            <a:gdLst/>
            <a:ahLst/>
            <a:cxnLst/>
            <a:rect l="l" t="t" r="r" b="b"/>
            <a:pathLst>
              <a:path w="27939" h="22225">
                <a:moveTo>
                  <a:pt x="10668" y="2285"/>
                </a:moveTo>
                <a:lnTo>
                  <a:pt x="4572" y="4571"/>
                </a:lnTo>
                <a:lnTo>
                  <a:pt x="0" y="9905"/>
                </a:lnTo>
                <a:lnTo>
                  <a:pt x="1524" y="15239"/>
                </a:lnTo>
                <a:lnTo>
                  <a:pt x="3810" y="19811"/>
                </a:lnTo>
                <a:lnTo>
                  <a:pt x="9906" y="22097"/>
                </a:lnTo>
                <a:lnTo>
                  <a:pt x="16764" y="19811"/>
                </a:lnTo>
                <a:lnTo>
                  <a:pt x="23622" y="17525"/>
                </a:lnTo>
                <a:lnTo>
                  <a:pt x="27432" y="12191"/>
                </a:lnTo>
                <a:lnTo>
                  <a:pt x="25908" y="6857"/>
                </a:lnTo>
                <a:lnTo>
                  <a:pt x="24384" y="2285"/>
                </a:lnTo>
                <a:lnTo>
                  <a:pt x="17526" y="0"/>
                </a:lnTo>
                <a:lnTo>
                  <a:pt x="10668" y="2285"/>
                </a:lnTo>
                <a:close/>
              </a:path>
            </a:pathLst>
          </a:custGeom>
          <a:ln w="4762">
            <a:solidFill>
              <a:srgbClr val="FF0101"/>
            </a:solidFill>
          </a:ln>
        </p:spPr>
        <p:txBody>
          <a:bodyPr wrap="square" lIns="0" tIns="0" rIns="0" bIns="0" rtlCol="0"/>
          <a:lstStyle/>
          <a:p/>
        </p:txBody>
      </p:sp>
      <p:sp>
        <p:nvSpPr>
          <p:cNvPr id="192" name="object 192"/>
          <p:cNvSpPr/>
          <p:nvPr/>
        </p:nvSpPr>
        <p:spPr>
          <a:xfrm>
            <a:off x="4966715" y="7231380"/>
            <a:ext cx="24130" cy="20955"/>
          </a:xfrm>
          <a:custGeom>
            <a:avLst/>
            <a:gdLst/>
            <a:ahLst/>
            <a:cxnLst/>
            <a:rect l="l" t="t" r="r" b="b"/>
            <a:pathLst>
              <a:path w="24129" h="20954">
                <a:moveTo>
                  <a:pt x="6858" y="0"/>
                </a:moveTo>
                <a:lnTo>
                  <a:pt x="1524" y="3810"/>
                </a:lnTo>
                <a:lnTo>
                  <a:pt x="762" y="8382"/>
                </a:lnTo>
                <a:lnTo>
                  <a:pt x="0" y="13716"/>
                </a:lnTo>
                <a:lnTo>
                  <a:pt x="4572" y="19050"/>
                </a:lnTo>
                <a:lnTo>
                  <a:pt x="10668" y="19812"/>
                </a:lnTo>
                <a:lnTo>
                  <a:pt x="16001" y="20574"/>
                </a:lnTo>
                <a:lnTo>
                  <a:pt x="22098" y="16764"/>
                </a:lnTo>
                <a:lnTo>
                  <a:pt x="22860" y="12192"/>
                </a:lnTo>
                <a:lnTo>
                  <a:pt x="23622" y="6858"/>
                </a:lnTo>
                <a:lnTo>
                  <a:pt x="19050" y="1524"/>
                </a:lnTo>
                <a:lnTo>
                  <a:pt x="6858" y="0"/>
                </a:lnTo>
                <a:close/>
              </a:path>
            </a:pathLst>
          </a:custGeom>
          <a:solidFill>
            <a:srgbClr val="FF0101"/>
          </a:solidFill>
        </p:spPr>
        <p:txBody>
          <a:bodyPr wrap="square" lIns="0" tIns="0" rIns="0" bIns="0" rtlCol="0"/>
          <a:lstStyle/>
          <a:p/>
        </p:txBody>
      </p:sp>
      <p:sp>
        <p:nvSpPr>
          <p:cNvPr id="193" name="object 193"/>
          <p:cNvSpPr/>
          <p:nvPr/>
        </p:nvSpPr>
        <p:spPr>
          <a:xfrm>
            <a:off x="4966715" y="7231380"/>
            <a:ext cx="24130" cy="20955"/>
          </a:xfrm>
          <a:custGeom>
            <a:avLst/>
            <a:gdLst/>
            <a:ahLst/>
            <a:cxnLst/>
            <a:rect l="l" t="t" r="r" b="b"/>
            <a:pathLst>
              <a:path w="24129" h="20954">
                <a:moveTo>
                  <a:pt x="22860" y="12192"/>
                </a:moveTo>
                <a:lnTo>
                  <a:pt x="23622" y="6858"/>
                </a:lnTo>
                <a:lnTo>
                  <a:pt x="19050" y="1524"/>
                </a:lnTo>
                <a:lnTo>
                  <a:pt x="12954" y="762"/>
                </a:lnTo>
                <a:lnTo>
                  <a:pt x="6858" y="0"/>
                </a:lnTo>
                <a:lnTo>
                  <a:pt x="1524" y="3810"/>
                </a:lnTo>
                <a:lnTo>
                  <a:pt x="762" y="8382"/>
                </a:lnTo>
                <a:lnTo>
                  <a:pt x="0" y="13716"/>
                </a:lnTo>
                <a:lnTo>
                  <a:pt x="4572" y="19050"/>
                </a:lnTo>
                <a:lnTo>
                  <a:pt x="10668" y="19812"/>
                </a:lnTo>
                <a:lnTo>
                  <a:pt x="16001" y="20574"/>
                </a:lnTo>
                <a:lnTo>
                  <a:pt x="22098" y="16764"/>
                </a:lnTo>
                <a:lnTo>
                  <a:pt x="22860" y="12192"/>
                </a:lnTo>
                <a:close/>
              </a:path>
            </a:pathLst>
          </a:custGeom>
          <a:ln w="4762">
            <a:solidFill>
              <a:srgbClr val="FF0101"/>
            </a:solidFill>
          </a:ln>
        </p:spPr>
        <p:txBody>
          <a:bodyPr wrap="square" lIns="0" tIns="0" rIns="0" bIns="0" rtlCol="0"/>
          <a:lstStyle/>
          <a:p/>
        </p:txBody>
      </p:sp>
      <p:sp>
        <p:nvSpPr>
          <p:cNvPr id="194" name="object 194"/>
          <p:cNvSpPr/>
          <p:nvPr/>
        </p:nvSpPr>
        <p:spPr>
          <a:xfrm>
            <a:off x="5078729" y="7087361"/>
            <a:ext cx="24130" cy="20955"/>
          </a:xfrm>
          <a:custGeom>
            <a:avLst/>
            <a:gdLst/>
            <a:ahLst/>
            <a:cxnLst/>
            <a:rect l="l" t="t" r="r" b="b"/>
            <a:pathLst>
              <a:path w="24129" h="20954">
                <a:moveTo>
                  <a:pt x="6858" y="0"/>
                </a:moveTo>
                <a:lnTo>
                  <a:pt x="1524" y="3810"/>
                </a:lnTo>
                <a:lnTo>
                  <a:pt x="0" y="14478"/>
                </a:lnTo>
                <a:lnTo>
                  <a:pt x="3810" y="19050"/>
                </a:lnTo>
                <a:lnTo>
                  <a:pt x="16002" y="20574"/>
                </a:lnTo>
                <a:lnTo>
                  <a:pt x="22098" y="17526"/>
                </a:lnTo>
                <a:lnTo>
                  <a:pt x="23622" y="6858"/>
                </a:lnTo>
                <a:lnTo>
                  <a:pt x="19050" y="2286"/>
                </a:lnTo>
                <a:lnTo>
                  <a:pt x="12954" y="1524"/>
                </a:lnTo>
                <a:lnTo>
                  <a:pt x="6858" y="0"/>
                </a:lnTo>
                <a:close/>
              </a:path>
            </a:pathLst>
          </a:custGeom>
          <a:solidFill>
            <a:srgbClr val="FF0101"/>
          </a:solidFill>
        </p:spPr>
        <p:txBody>
          <a:bodyPr wrap="square" lIns="0" tIns="0" rIns="0" bIns="0" rtlCol="0"/>
          <a:lstStyle/>
          <a:p/>
        </p:txBody>
      </p:sp>
      <p:sp>
        <p:nvSpPr>
          <p:cNvPr id="195" name="object 195"/>
          <p:cNvSpPr/>
          <p:nvPr/>
        </p:nvSpPr>
        <p:spPr>
          <a:xfrm>
            <a:off x="5078729" y="7087361"/>
            <a:ext cx="24130" cy="20955"/>
          </a:xfrm>
          <a:custGeom>
            <a:avLst/>
            <a:gdLst/>
            <a:ahLst/>
            <a:cxnLst/>
            <a:rect l="l" t="t" r="r" b="b"/>
            <a:pathLst>
              <a:path w="24129" h="20954">
                <a:moveTo>
                  <a:pt x="22860" y="12192"/>
                </a:moveTo>
                <a:lnTo>
                  <a:pt x="23622" y="6858"/>
                </a:lnTo>
                <a:lnTo>
                  <a:pt x="19050" y="2286"/>
                </a:lnTo>
                <a:lnTo>
                  <a:pt x="12954" y="1524"/>
                </a:lnTo>
                <a:lnTo>
                  <a:pt x="6858" y="0"/>
                </a:lnTo>
                <a:lnTo>
                  <a:pt x="1524" y="3810"/>
                </a:lnTo>
                <a:lnTo>
                  <a:pt x="762" y="9144"/>
                </a:lnTo>
                <a:lnTo>
                  <a:pt x="0" y="14478"/>
                </a:lnTo>
                <a:lnTo>
                  <a:pt x="3810" y="19050"/>
                </a:lnTo>
                <a:lnTo>
                  <a:pt x="9906" y="19812"/>
                </a:lnTo>
                <a:lnTo>
                  <a:pt x="16002" y="20574"/>
                </a:lnTo>
                <a:lnTo>
                  <a:pt x="22098" y="17526"/>
                </a:lnTo>
                <a:lnTo>
                  <a:pt x="22860" y="12192"/>
                </a:lnTo>
                <a:close/>
              </a:path>
            </a:pathLst>
          </a:custGeom>
          <a:ln w="4762">
            <a:solidFill>
              <a:srgbClr val="FF0101"/>
            </a:solidFill>
          </a:ln>
        </p:spPr>
        <p:txBody>
          <a:bodyPr wrap="square" lIns="0" tIns="0" rIns="0" bIns="0" rtlCol="0"/>
          <a:lstStyle/>
          <a:p/>
        </p:txBody>
      </p:sp>
      <p:sp>
        <p:nvSpPr>
          <p:cNvPr id="196" name="object 196"/>
          <p:cNvSpPr/>
          <p:nvPr/>
        </p:nvSpPr>
        <p:spPr>
          <a:xfrm>
            <a:off x="5301996" y="7466076"/>
            <a:ext cx="27940" cy="24765"/>
          </a:xfrm>
          <a:custGeom>
            <a:avLst/>
            <a:gdLst/>
            <a:ahLst/>
            <a:cxnLst/>
            <a:rect l="l" t="t" r="r" b="b"/>
            <a:pathLst>
              <a:path w="27939" h="24765">
                <a:moveTo>
                  <a:pt x="8381" y="0"/>
                </a:moveTo>
                <a:lnTo>
                  <a:pt x="2286" y="4572"/>
                </a:lnTo>
                <a:lnTo>
                  <a:pt x="1524" y="10668"/>
                </a:lnTo>
                <a:lnTo>
                  <a:pt x="0" y="16763"/>
                </a:lnTo>
                <a:lnTo>
                  <a:pt x="5333" y="22098"/>
                </a:lnTo>
                <a:lnTo>
                  <a:pt x="12191" y="22860"/>
                </a:lnTo>
                <a:lnTo>
                  <a:pt x="19050" y="24384"/>
                </a:lnTo>
                <a:lnTo>
                  <a:pt x="25145" y="19812"/>
                </a:lnTo>
                <a:lnTo>
                  <a:pt x="26669" y="13716"/>
                </a:lnTo>
                <a:lnTo>
                  <a:pt x="27431" y="7619"/>
                </a:lnTo>
                <a:lnTo>
                  <a:pt x="22098" y="2286"/>
                </a:lnTo>
                <a:lnTo>
                  <a:pt x="15239" y="762"/>
                </a:lnTo>
                <a:lnTo>
                  <a:pt x="8381" y="0"/>
                </a:lnTo>
                <a:close/>
              </a:path>
            </a:pathLst>
          </a:custGeom>
          <a:solidFill>
            <a:srgbClr val="FF0101"/>
          </a:solidFill>
        </p:spPr>
        <p:txBody>
          <a:bodyPr wrap="square" lIns="0" tIns="0" rIns="0" bIns="0" rtlCol="0"/>
          <a:lstStyle/>
          <a:p/>
        </p:txBody>
      </p:sp>
      <p:sp>
        <p:nvSpPr>
          <p:cNvPr id="197" name="object 197"/>
          <p:cNvSpPr/>
          <p:nvPr/>
        </p:nvSpPr>
        <p:spPr>
          <a:xfrm>
            <a:off x="5301996" y="7466076"/>
            <a:ext cx="27940" cy="24765"/>
          </a:xfrm>
          <a:custGeom>
            <a:avLst/>
            <a:gdLst/>
            <a:ahLst/>
            <a:cxnLst/>
            <a:rect l="l" t="t" r="r" b="b"/>
            <a:pathLst>
              <a:path w="27939" h="24765">
                <a:moveTo>
                  <a:pt x="26669" y="13716"/>
                </a:moveTo>
                <a:lnTo>
                  <a:pt x="27431" y="7619"/>
                </a:lnTo>
                <a:lnTo>
                  <a:pt x="22098" y="2286"/>
                </a:lnTo>
                <a:lnTo>
                  <a:pt x="15239" y="762"/>
                </a:lnTo>
                <a:lnTo>
                  <a:pt x="8381" y="0"/>
                </a:lnTo>
                <a:lnTo>
                  <a:pt x="2286" y="4572"/>
                </a:lnTo>
                <a:lnTo>
                  <a:pt x="1524" y="10668"/>
                </a:lnTo>
                <a:lnTo>
                  <a:pt x="0" y="16763"/>
                </a:lnTo>
                <a:lnTo>
                  <a:pt x="5333" y="22098"/>
                </a:lnTo>
                <a:lnTo>
                  <a:pt x="12191" y="22860"/>
                </a:lnTo>
                <a:lnTo>
                  <a:pt x="19050" y="24384"/>
                </a:lnTo>
                <a:lnTo>
                  <a:pt x="25145" y="19812"/>
                </a:lnTo>
                <a:lnTo>
                  <a:pt x="26669" y="13716"/>
                </a:lnTo>
                <a:close/>
              </a:path>
            </a:pathLst>
          </a:custGeom>
          <a:ln w="4762">
            <a:solidFill>
              <a:srgbClr val="FF0101"/>
            </a:solidFill>
          </a:ln>
        </p:spPr>
        <p:txBody>
          <a:bodyPr wrap="square" lIns="0" tIns="0" rIns="0" bIns="0" rtlCol="0"/>
          <a:lstStyle/>
          <a:p/>
        </p:txBody>
      </p:sp>
      <p:sp>
        <p:nvSpPr>
          <p:cNvPr id="198" name="object 198"/>
          <p:cNvSpPr/>
          <p:nvPr/>
        </p:nvSpPr>
        <p:spPr>
          <a:xfrm>
            <a:off x="5377434" y="7297673"/>
            <a:ext cx="24130" cy="21590"/>
          </a:xfrm>
          <a:custGeom>
            <a:avLst/>
            <a:gdLst/>
            <a:ahLst/>
            <a:cxnLst/>
            <a:rect l="l" t="t" r="r" b="b"/>
            <a:pathLst>
              <a:path w="24129" h="21590">
                <a:moveTo>
                  <a:pt x="7619" y="0"/>
                </a:moveTo>
                <a:lnTo>
                  <a:pt x="1524" y="3809"/>
                </a:lnTo>
                <a:lnTo>
                  <a:pt x="0" y="14477"/>
                </a:lnTo>
                <a:lnTo>
                  <a:pt x="4571" y="19050"/>
                </a:lnTo>
                <a:lnTo>
                  <a:pt x="10667" y="19812"/>
                </a:lnTo>
                <a:lnTo>
                  <a:pt x="16763" y="21336"/>
                </a:lnTo>
                <a:lnTo>
                  <a:pt x="22098" y="17525"/>
                </a:lnTo>
                <a:lnTo>
                  <a:pt x="23621" y="6857"/>
                </a:lnTo>
                <a:lnTo>
                  <a:pt x="19812" y="2286"/>
                </a:lnTo>
                <a:lnTo>
                  <a:pt x="13715" y="1524"/>
                </a:lnTo>
                <a:lnTo>
                  <a:pt x="7619" y="0"/>
                </a:lnTo>
                <a:close/>
              </a:path>
            </a:pathLst>
          </a:custGeom>
          <a:solidFill>
            <a:srgbClr val="FF0101"/>
          </a:solidFill>
        </p:spPr>
        <p:txBody>
          <a:bodyPr wrap="square" lIns="0" tIns="0" rIns="0" bIns="0" rtlCol="0"/>
          <a:lstStyle/>
          <a:p/>
        </p:txBody>
      </p:sp>
      <p:sp>
        <p:nvSpPr>
          <p:cNvPr id="199" name="object 199"/>
          <p:cNvSpPr/>
          <p:nvPr/>
        </p:nvSpPr>
        <p:spPr>
          <a:xfrm>
            <a:off x="5377434" y="7297673"/>
            <a:ext cx="24130" cy="21590"/>
          </a:xfrm>
          <a:custGeom>
            <a:avLst/>
            <a:gdLst/>
            <a:ahLst/>
            <a:cxnLst/>
            <a:rect l="l" t="t" r="r" b="b"/>
            <a:pathLst>
              <a:path w="24129" h="21590">
                <a:moveTo>
                  <a:pt x="22860" y="12192"/>
                </a:moveTo>
                <a:lnTo>
                  <a:pt x="23621" y="6857"/>
                </a:lnTo>
                <a:lnTo>
                  <a:pt x="19812" y="2286"/>
                </a:lnTo>
                <a:lnTo>
                  <a:pt x="13715" y="1524"/>
                </a:lnTo>
                <a:lnTo>
                  <a:pt x="7619" y="0"/>
                </a:lnTo>
                <a:lnTo>
                  <a:pt x="1524" y="3809"/>
                </a:lnTo>
                <a:lnTo>
                  <a:pt x="762" y="9143"/>
                </a:lnTo>
                <a:lnTo>
                  <a:pt x="0" y="14477"/>
                </a:lnTo>
                <a:lnTo>
                  <a:pt x="4571" y="19050"/>
                </a:lnTo>
                <a:lnTo>
                  <a:pt x="10667" y="19812"/>
                </a:lnTo>
                <a:lnTo>
                  <a:pt x="16763" y="21336"/>
                </a:lnTo>
                <a:lnTo>
                  <a:pt x="22098" y="17525"/>
                </a:lnTo>
                <a:lnTo>
                  <a:pt x="22860" y="12192"/>
                </a:lnTo>
                <a:close/>
              </a:path>
            </a:pathLst>
          </a:custGeom>
          <a:ln w="4762">
            <a:solidFill>
              <a:srgbClr val="FF0101"/>
            </a:solidFill>
          </a:ln>
        </p:spPr>
        <p:txBody>
          <a:bodyPr wrap="square" lIns="0" tIns="0" rIns="0" bIns="0" rtlCol="0"/>
          <a:lstStyle/>
          <a:p/>
        </p:txBody>
      </p:sp>
      <p:sp>
        <p:nvSpPr>
          <p:cNvPr id="200" name="object 200"/>
          <p:cNvSpPr/>
          <p:nvPr/>
        </p:nvSpPr>
        <p:spPr>
          <a:xfrm>
            <a:off x="4781550" y="7078218"/>
            <a:ext cx="26670" cy="20955"/>
          </a:xfrm>
          <a:custGeom>
            <a:avLst/>
            <a:gdLst/>
            <a:ahLst/>
            <a:cxnLst/>
            <a:rect l="l" t="t" r="r" b="b"/>
            <a:pathLst>
              <a:path w="26670" h="20954">
                <a:moveTo>
                  <a:pt x="7620" y="0"/>
                </a:moveTo>
                <a:lnTo>
                  <a:pt x="1524" y="3047"/>
                </a:lnTo>
                <a:lnTo>
                  <a:pt x="0" y="13715"/>
                </a:lnTo>
                <a:lnTo>
                  <a:pt x="5334" y="19049"/>
                </a:lnTo>
                <a:lnTo>
                  <a:pt x="19050" y="20573"/>
                </a:lnTo>
                <a:lnTo>
                  <a:pt x="25146" y="17525"/>
                </a:lnTo>
                <a:lnTo>
                  <a:pt x="26670" y="6857"/>
                </a:lnTo>
                <a:lnTo>
                  <a:pt x="22098" y="1523"/>
                </a:lnTo>
                <a:lnTo>
                  <a:pt x="14477" y="761"/>
                </a:lnTo>
                <a:lnTo>
                  <a:pt x="7620" y="0"/>
                </a:lnTo>
                <a:close/>
              </a:path>
            </a:pathLst>
          </a:custGeom>
          <a:solidFill>
            <a:srgbClr val="FF0101"/>
          </a:solidFill>
        </p:spPr>
        <p:txBody>
          <a:bodyPr wrap="square" lIns="0" tIns="0" rIns="0" bIns="0" rtlCol="0"/>
          <a:lstStyle/>
          <a:p/>
        </p:txBody>
      </p:sp>
      <p:sp>
        <p:nvSpPr>
          <p:cNvPr id="201" name="object 201"/>
          <p:cNvSpPr/>
          <p:nvPr/>
        </p:nvSpPr>
        <p:spPr>
          <a:xfrm>
            <a:off x="4781550" y="7078218"/>
            <a:ext cx="26670" cy="20955"/>
          </a:xfrm>
          <a:custGeom>
            <a:avLst/>
            <a:gdLst/>
            <a:ahLst/>
            <a:cxnLst/>
            <a:rect l="l" t="t" r="r" b="b"/>
            <a:pathLst>
              <a:path w="26670" h="20954">
                <a:moveTo>
                  <a:pt x="25908" y="12191"/>
                </a:moveTo>
                <a:lnTo>
                  <a:pt x="26670" y="6857"/>
                </a:lnTo>
                <a:lnTo>
                  <a:pt x="22098" y="1523"/>
                </a:lnTo>
                <a:lnTo>
                  <a:pt x="14477" y="761"/>
                </a:lnTo>
                <a:lnTo>
                  <a:pt x="7620" y="0"/>
                </a:lnTo>
                <a:lnTo>
                  <a:pt x="1524" y="3047"/>
                </a:lnTo>
                <a:lnTo>
                  <a:pt x="762" y="8381"/>
                </a:lnTo>
                <a:lnTo>
                  <a:pt x="0" y="13715"/>
                </a:lnTo>
                <a:lnTo>
                  <a:pt x="5334" y="19049"/>
                </a:lnTo>
                <a:lnTo>
                  <a:pt x="12191" y="19811"/>
                </a:lnTo>
                <a:lnTo>
                  <a:pt x="19050" y="20573"/>
                </a:lnTo>
                <a:lnTo>
                  <a:pt x="25146" y="17525"/>
                </a:lnTo>
                <a:lnTo>
                  <a:pt x="25908" y="12191"/>
                </a:lnTo>
                <a:close/>
              </a:path>
            </a:pathLst>
          </a:custGeom>
          <a:ln w="4762">
            <a:solidFill>
              <a:srgbClr val="FF0101"/>
            </a:solidFill>
          </a:ln>
        </p:spPr>
        <p:txBody>
          <a:bodyPr wrap="square" lIns="0" tIns="0" rIns="0" bIns="0" rtlCol="0"/>
          <a:lstStyle/>
          <a:p/>
        </p:txBody>
      </p:sp>
      <p:sp>
        <p:nvSpPr>
          <p:cNvPr id="202" name="object 202"/>
          <p:cNvSpPr/>
          <p:nvPr/>
        </p:nvSpPr>
        <p:spPr>
          <a:xfrm>
            <a:off x="5240273" y="7179564"/>
            <a:ext cx="24130" cy="20955"/>
          </a:xfrm>
          <a:custGeom>
            <a:avLst/>
            <a:gdLst/>
            <a:ahLst/>
            <a:cxnLst/>
            <a:rect l="l" t="t" r="r" b="b"/>
            <a:pathLst>
              <a:path w="24129" h="20954">
                <a:moveTo>
                  <a:pt x="7620" y="0"/>
                </a:moveTo>
                <a:lnTo>
                  <a:pt x="1524" y="3810"/>
                </a:lnTo>
                <a:lnTo>
                  <a:pt x="0" y="14478"/>
                </a:lnTo>
                <a:lnTo>
                  <a:pt x="4572" y="19050"/>
                </a:lnTo>
                <a:lnTo>
                  <a:pt x="16763" y="20574"/>
                </a:lnTo>
                <a:lnTo>
                  <a:pt x="22098" y="17526"/>
                </a:lnTo>
                <a:lnTo>
                  <a:pt x="23622" y="6858"/>
                </a:lnTo>
                <a:lnTo>
                  <a:pt x="19050" y="2286"/>
                </a:lnTo>
                <a:lnTo>
                  <a:pt x="12953" y="762"/>
                </a:lnTo>
                <a:lnTo>
                  <a:pt x="7620" y="0"/>
                </a:lnTo>
                <a:close/>
              </a:path>
            </a:pathLst>
          </a:custGeom>
          <a:solidFill>
            <a:srgbClr val="FF0101"/>
          </a:solidFill>
        </p:spPr>
        <p:txBody>
          <a:bodyPr wrap="square" lIns="0" tIns="0" rIns="0" bIns="0" rtlCol="0"/>
          <a:lstStyle/>
          <a:p/>
        </p:txBody>
      </p:sp>
      <p:sp>
        <p:nvSpPr>
          <p:cNvPr id="203" name="object 203"/>
          <p:cNvSpPr/>
          <p:nvPr/>
        </p:nvSpPr>
        <p:spPr>
          <a:xfrm>
            <a:off x="5240273" y="7179564"/>
            <a:ext cx="24130" cy="20955"/>
          </a:xfrm>
          <a:custGeom>
            <a:avLst/>
            <a:gdLst/>
            <a:ahLst/>
            <a:cxnLst/>
            <a:rect l="l" t="t" r="r" b="b"/>
            <a:pathLst>
              <a:path w="24129" h="20954">
                <a:moveTo>
                  <a:pt x="22860" y="12192"/>
                </a:moveTo>
                <a:lnTo>
                  <a:pt x="23622" y="6858"/>
                </a:lnTo>
                <a:lnTo>
                  <a:pt x="19050" y="2286"/>
                </a:lnTo>
                <a:lnTo>
                  <a:pt x="12953" y="762"/>
                </a:lnTo>
                <a:lnTo>
                  <a:pt x="7620" y="0"/>
                </a:lnTo>
                <a:lnTo>
                  <a:pt x="1524" y="3810"/>
                </a:lnTo>
                <a:lnTo>
                  <a:pt x="762" y="9144"/>
                </a:lnTo>
                <a:lnTo>
                  <a:pt x="0" y="14478"/>
                </a:lnTo>
                <a:lnTo>
                  <a:pt x="4572" y="19050"/>
                </a:lnTo>
                <a:lnTo>
                  <a:pt x="10667" y="19812"/>
                </a:lnTo>
                <a:lnTo>
                  <a:pt x="16763" y="20574"/>
                </a:lnTo>
                <a:lnTo>
                  <a:pt x="22098" y="17526"/>
                </a:lnTo>
                <a:lnTo>
                  <a:pt x="22860" y="12192"/>
                </a:lnTo>
                <a:close/>
              </a:path>
            </a:pathLst>
          </a:custGeom>
          <a:ln w="4762">
            <a:solidFill>
              <a:srgbClr val="FF0101"/>
            </a:solidFill>
          </a:ln>
        </p:spPr>
        <p:txBody>
          <a:bodyPr wrap="square" lIns="0" tIns="0" rIns="0" bIns="0" rtlCol="0"/>
          <a:lstStyle/>
          <a:p/>
        </p:txBody>
      </p:sp>
      <p:sp>
        <p:nvSpPr>
          <p:cNvPr id="204" name="object 204"/>
          <p:cNvSpPr/>
          <p:nvPr/>
        </p:nvSpPr>
        <p:spPr>
          <a:xfrm>
            <a:off x="5260847" y="7590281"/>
            <a:ext cx="24130" cy="24130"/>
          </a:xfrm>
          <a:custGeom>
            <a:avLst/>
            <a:gdLst/>
            <a:ahLst/>
            <a:cxnLst/>
            <a:rect l="l" t="t" r="r" b="b"/>
            <a:pathLst>
              <a:path w="24129" h="24129">
                <a:moveTo>
                  <a:pt x="7619" y="0"/>
                </a:moveTo>
                <a:lnTo>
                  <a:pt x="1524" y="3810"/>
                </a:lnTo>
                <a:lnTo>
                  <a:pt x="0" y="16002"/>
                </a:lnTo>
                <a:lnTo>
                  <a:pt x="4572" y="22098"/>
                </a:lnTo>
                <a:lnTo>
                  <a:pt x="16763" y="23622"/>
                </a:lnTo>
                <a:lnTo>
                  <a:pt x="22098" y="19050"/>
                </a:lnTo>
                <a:lnTo>
                  <a:pt x="22860" y="13716"/>
                </a:lnTo>
                <a:lnTo>
                  <a:pt x="23622" y="7620"/>
                </a:lnTo>
                <a:lnTo>
                  <a:pt x="19812" y="1524"/>
                </a:lnTo>
                <a:lnTo>
                  <a:pt x="7619" y="0"/>
                </a:lnTo>
                <a:close/>
              </a:path>
            </a:pathLst>
          </a:custGeom>
          <a:solidFill>
            <a:srgbClr val="FF0101"/>
          </a:solidFill>
        </p:spPr>
        <p:txBody>
          <a:bodyPr wrap="square" lIns="0" tIns="0" rIns="0" bIns="0" rtlCol="0"/>
          <a:lstStyle/>
          <a:p/>
        </p:txBody>
      </p:sp>
      <p:sp>
        <p:nvSpPr>
          <p:cNvPr id="205" name="object 205"/>
          <p:cNvSpPr/>
          <p:nvPr/>
        </p:nvSpPr>
        <p:spPr>
          <a:xfrm>
            <a:off x="5260847" y="7590281"/>
            <a:ext cx="24130" cy="24130"/>
          </a:xfrm>
          <a:custGeom>
            <a:avLst/>
            <a:gdLst/>
            <a:ahLst/>
            <a:cxnLst/>
            <a:rect l="l" t="t" r="r" b="b"/>
            <a:pathLst>
              <a:path w="24129" h="24129">
                <a:moveTo>
                  <a:pt x="22860" y="13716"/>
                </a:moveTo>
                <a:lnTo>
                  <a:pt x="23622" y="7620"/>
                </a:lnTo>
                <a:lnTo>
                  <a:pt x="19812" y="1524"/>
                </a:lnTo>
                <a:lnTo>
                  <a:pt x="13715" y="762"/>
                </a:lnTo>
                <a:lnTo>
                  <a:pt x="7619" y="0"/>
                </a:lnTo>
                <a:lnTo>
                  <a:pt x="1524" y="3810"/>
                </a:lnTo>
                <a:lnTo>
                  <a:pt x="762" y="9906"/>
                </a:lnTo>
                <a:lnTo>
                  <a:pt x="0" y="16002"/>
                </a:lnTo>
                <a:lnTo>
                  <a:pt x="4572" y="22098"/>
                </a:lnTo>
                <a:lnTo>
                  <a:pt x="10667" y="22860"/>
                </a:lnTo>
                <a:lnTo>
                  <a:pt x="16763" y="23622"/>
                </a:lnTo>
                <a:lnTo>
                  <a:pt x="22098" y="19050"/>
                </a:lnTo>
                <a:lnTo>
                  <a:pt x="22860" y="13716"/>
                </a:lnTo>
                <a:close/>
              </a:path>
            </a:pathLst>
          </a:custGeom>
          <a:ln w="4762">
            <a:solidFill>
              <a:srgbClr val="FF0101"/>
            </a:solidFill>
          </a:ln>
        </p:spPr>
        <p:txBody>
          <a:bodyPr wrap="square" lIns="0" tIns="0" rIns="0" bIns="0" rtlCol="0"/>
          <a:lstStyle/>
          <a:p/>
        </p:txBody>
      </p:sp>
      <p:sp>
        <p:nvSpPr>
          <p:cNvPr id="206" name="object 206"/>
          <p:cNvSpPr/>
          <p:nvPr/>
        </p:nvSpPr>
        <p:spPr>
          <a:xfrm>
            <a:off x="5135879" y="7768590"/>
            <a:ext cx="24130" cy="20955"/>
          </a:xfrm>
          <a:custGeom>
            <a:avLst/>
            <a:gdLst/>
            <a:ahLst/>
            <a:cxnLst/>
            <a:rect l="l" t="t" r="r" b="b"/>
            <a:pathLst>
              <a:path w="24129" h="20954">
                <a:moveTo>
                  <a:pt x="16002" y="0"/>
                </a:moveTo>
                <a:lnTo>
                  <a:pt x="9906" y="761"/>
                </a:lnTo>
                <a:lnTo>
                  <a:pt x="3810" y="2285"/>
                </a:lnTo>
                <a:lnTo>
                  <a:pt x="0" y="7619"/>
                </a:lnTo>
                <a:lnTo>
                  <a:pt x="762" y="12191"/>
                </a:lnTo>
                <a:lnTo>
                  <a:pt x="1524" y="17525"/>
                </a:lnTo>
                <a:lnTo>
                  <a:pt x="7620" y="20573"/>
                </a:lnTo>
                <a:lnTo>
                  <a:pt x="12954" y="19811"/>
                </a:lnTo>
                <a:lnTo>
                  <a:pt x="19050" y="19049"/>
                </a:lnTo>
                <a:lnTo>
                  <a:pt x="23622" y="13715"/>
                </a:lnTo>
                <a:lnTo>
                  <a:pt x="22860" y="8381"/>
                </a:lnTo>
                <a:lnTo>
                  <a:pt x="21336" y="3047"/>
                </a:lnTo>
                <a:lnTo>
                  <a:pt x="16002" y="0"/>
                </a:lnTo>
                <a:close/>
              </a:path>
            </a:pathLst>
          </a:custGeom>
          <a:solidFill>
            <a:srgbClr val="FF0101"/>
          </a:solidFill>
        </p:spPr>
        <p:txBody>
          <a:bodyPr wrap="square" lIns="0" tIns="0" rIns="0" bIns="0" rtlCol="0"/>
          <a:lstStyle/>
          <a:p/>
        </p:txBody>
      </p:sp>
      <p:sp>
        <p:nvSpPr>
          <p:cNvPr id="207" name="object 207"/>
          <p:cNvSpPr/>
          <p:nvPr/>
        </p:nvSpPr>
        <p:spPr>
          <a:xfrm>
            <a:off x="5135879" y="7768590"/>
            <a:ext cx="24130" cy="20955"/>
          </a:xfrm>
          <a:custGeom>
            <a:avLst/>
            <a:gdLst/>
            <a:ahLst/>
            <a:cxnLst/>
            <a:rect l="l" t="t" r="r" b="b"/>
            <a:pathLst>
              <a:path w="24129" h="20954">
                <a:moveTo>
                  <a:pt x="22860" y="8381"/>
                </a:moveTo>
                <a:lnTo>
                  <a:pt x="21336" y="3047"/>
                </a:lnTo>
                <a:lnTo>
                  <a:pt x="16002" y="0"/>
                </a:lnTo>
                <a:lnTo>
                  <a:pt x="9906" y="761"/>
                </a:lnTo>
                <a:lnTo>
                  <a:pt x="3810" y="2285"/>
                </a:lnTo>
                <a:lnTo>
                  <a:pt x="0" y="7619"/>
                </a:lnTo>
                <a:lnTo>
                  <a:pt x="762" y="12191"/>
                </a:lnTo>
                <a:lnTo>
                  <a:pt x="1524" y="17525"/>
                </a:lnTo>
                <a:lnTo>
                  <a:pt x="7620" y="20573"/>
                </a:lnTo>
                <a:lnTo>
                  <a:pt x="12954" y="19811"/>
                </a:lnTo>
                <a:lnTo>
                  <a:pt x="19050" y="19049"/>
                </a:lnTo>
                <a:lnTo>
                  <a:pt x="23622" y="13715"/>
                </a:lnTo>
                <a:lnTo>
                  <a:pt x="22860" y="8381"/>
                </a:lnTo>
                <a:close/>
              </a:path>
            </a:pathLst>
          </a:custGeom>
          <a:ln w="4762">
            <a:solidFill>
              <a:srgbClr val="FF0101"/>
            </a:solidFill>
          </a:ln>
        </p:spPr>
        <p:txBody>
          <a:bodyPr wrap="square" lIns="0" tIns="0" rIns="0" bIns="0" rtlCol="0"/>
          <a:lstStyle/>
          <a:p/>
        </p:txBody>
      </p:sp>
      <p:sp>
        <p:nvSpPr>
          <p:cNvPr id="208" name="object 208"/>
          <p:cNvSpPr/>
          <p:nvPr/>
        </p:nvSpPr>
        <p:spPr>
          <a:xfrm>
            <a:off x="4932426" y="7171943"/>
            <a:ext cx="24130" cy="20955"/>
          </a:xfrm>
          <a:custGeom>
            <a:avLst/>
            <a:gdLst/>
            <a:ahLst/>
            <a:cxnLst/>
            <a:rect l="l" t="t" r="r" b="b"/>
            <a:pathLst>
              <a:path w="24129" h="20954">
                <a:moveTo>
                  <a:pt x="16001" y="0"/>
                </a:moveTo>
                <a:lnTo>
                  <a:pt x="9906" y="761"/>
                </a:lnTo>
                <a:lnTo>
                  <a:pt x="3810" y="2285"/>
                </a:lnTo>
                <a:lnTo>
                  <a:pt x="0" y="6857"/>
                </a:lnTo>
                <a:lnTo>
                  <a:pt x="1524" y="17525"/>
                </a:lnTo>
                <a:lnTo>
                  <a:pt x="7620" y="20573"/>
                </a:lnTo>
                <a:lnTo>
                  <a:pt x="13715" y="19811"/>
                </a:lnTo>
                <a:lnTo>
                  <a:pt x="19812" y="18287"/>
                </a:lnTo>
                <a:lnTo>
                  <a:pt x="23622" y="13715"/>
                </a:lnTo>
                <a:lnTo>
                  <a:pt x="22098" y="3047"/>
                </a:lnTo>
                <a:lnTo>
                  <a:pt x="16001" y="0"/>
                </a:lnTo>
                <a:close/>
              </a:path>
            </a:pathLst>
          </a:custGeom>
          <a:solidFill>
            <a:srgbClr val="FF0101"/>
          </a:solidFill>
        </p:spPr>
        <p:txBody>
          <a:bodyPr wrap="square" lIns="0" tIns="0" rIns="0" bIns="0" rtlCol="0"/>
          <a:lstStyle/>
          <a:p/>
        </p:txBody>
      </p:sp>
      <p:sp>
        <p:nvSpPr>
          <p:cNvPr id="209" name="object 209"/>
          <p:cNvSpPr/>
          <p:nvPr/>
        </p:nvSpPr>
        <p:spPr>
          <a:xfrm>
            <a:off x="4932426" y="7171943"/>
            <a:ext cx="24130" cy="20955"/>
          </a:xfrm>
          <a:custGeom>
            <a:avLst/>
            <a:gdLst/>
            <a:ahLst/>
            <a:cxnLst/>
            <a:rect l="l" t="t" r="r" b="b"/>
            <a:pathLst>
              <a:path w="24129" h="20954">
                <a:moveTo>
                  <a:pt x="22860" y="8381"/>
                </a:moveTo>
                <a:lnTo>
                  <a:pt x="22098" y="3047"/>
                </a:lnTo>
                <a:lnTo>
                  <a:pt x="16001" y="0"/>
                </a:lnTo>
                <a:lnTo>
                  <a:pt x="9906" y="761"/>
                </a:lnTo>
                <a:lnTo>
                  <a:pt x="3810" y="2285"/>
                </a:lnTo>
                <a:lnTo>
                  <a:pt x="0" y="6857"/>
                </a:lnTo>
                <a:lnTo>
                  <a:pt x="762" y="12191"/>
                </a:lnTo>
                <a:lnTo>
                  <a:pt x="1524" y="17525"/>
                </a:lnTo>
                <a:lnTo>
                  <a:pt x="7620" y="20573"/>
                </a:lnTo>
                <a:lnTo>
                  <a:pt x="13715" y="19811"/>
                </a:lnTo>
                <a:lnTo>
                  <a:pt x="19812" y="18287"/>
                </a:lnTo>
                <a:lnTo>
                  <a:pt x="23622" y="13715"/>
                </a:lnTo>
                <a:lnTo>
                  <a:pt x="22860" y="8381"/>
                </a:lnTo>
                <a:close/>
              </a:path>
            </a:pathLst>
          </a:custGeom>
          <a:ln w="4762">
            <a:solidFill>
              <a:srgbClr val="FF0101"/>
            </a:solidFill>
          </a:ln>
        </p:spPr>
        <p:txBody>
          <a:bodyPr wrap="square" lIns="0" tIns="0" rIns="0" bIns="0" rtlCol="0"/>
          <a:lstStyle/>
          <a:p/>
        </p:txBody>
      </p:sp>
      <p:sp>
        <p:nvSpPr>
          <p:cNvPr id="210" name="object 210"/>
          <p:cNvSpPr/>
          <p:nvPr/>
        </p:nvSpPr>
        <p:spPr>
          <a:xfrm>
            <a:off x="5295900" y="7472171"/>
            <a:ext cx="26670" cy="21590"/>
          </a:xfrm>
          <a:custGeom>
            <a:avLst/>
            <a:gdLst/>
            <a:ahLst/>
            <a:cxnLst/>
            <a:rect l="l" t="t" r="r" b="b"/>
            <a:pathLst>
              <a:path w="26670" h="21590">
                <a:moveTo>
                  <a:pt x="18287" y="0"/>
                </a:moveTo>
                <a:lnTo>
                  <a:pt x="4572" y="3047"/>
                </a:lnTo>
                <a:lnTo>
                  <a:pt x="0" y="7619"/>
                </a:lnTo>
                <a:lnTo>
                  <a:pt x="762" y="12953"/>
                </a:lnTo>
                <a:lnTo>
                  <a:pt x="2286" y="18287"/>
                </a:lnTo>
                <a:lnTo>
                  <a:pt x="8382" y="21335"/>
                </a:lnTo>
                <a:lnTo>
                  <a:pt x="15239" y="19811"/>
                </a:lnTo>
                <a:lnTo>
                  <a:pt x="22098" y="19050"/>
                </a:lnTo>
                <a:lnTo>
                  <a:pt x="26670" y="13715"/>
                </a:lnTo>
                <a:lnTo>
                  <a:pt x="25146" y="3047"/>
                </a:lnTo>
                <a:lnTo>
                  <a:pt x="18287" y="0"/>
                </a:lnTo>
                <a:close/>
              </a:path>
            </a:pathLst>
          </a:custGeom>
          <a:solidFill>
            <a:srgbClr val="FF0101"/>
          </a:solidFill>
        </p:spPr>
        <p:txBody>
          <a:bodyPr wrap="square" lIns="0" tIns="0" rIns="0" bIns="0" rtlCol="0"/>
          <a:lstStyle/>
          <a:p/>
        </p:txBody>
      </p:sp>
      <p:sp>
        <p:nvSpPr>
          <p:cNvPr id="211" name="object 211"/>
          <p:cNvSpPr/>
          <p:nvPr/>
        </p:nvSpPr>
        <p:spPr>
          <a:xfrm>
            <a:off x="5295900" y="7472171"/>
            <a:ext cx="26670" cy="21590"/>
          </a:xfrm>
          <a:custGeom>
            <a:avLst/>
            <a:gdLst/>
            <a:ahLst/>
            <a:cxnLst/>
            <a:rect l="l" t="t" r="r" b="b"/>
            <a:pathLst>
              <a:path w="26670" h="21590">
                <a:moveTo>
                  <a:pt x="25908" y="8381"/>
                </a:moveTo>
                <a:lnTo>
                  <a:pt x="25146" y="3047"/>
                </a:lnTo>
                <a:lnTo>
                  <a:pt x="18287" y="0"/>
                </a:lnTo>
                <a:lnTo>
                  <a:pt x="11429" y="1523"/>
                </a:lnTo>
                <a:lnTo>
                  <a:pt x="4572" y="3047"/>
                </a:lnTo>
                <a:lnTo>
                  <a:pt x="0" y="7619"/>
                </a:lnTo>
                <a:lnTo>
                  <a:pt x="762" y="12953"/>
                </a:lnTo>
                <a:lnTo>
                  <a:pt x="2286" y="18287"/>
                </a:lnTo>
                <a:lnTo>
                  <a:pt x="8382" y="21335"/>
                </a:lnTo>
                <a:lnTo>
                  <a:pt x="15239" y="19811"/>
                </a:lnTo>
                <a:lnTo>
                  <a:pt x="22098" y="19050"/>
                </a:lnTo>
                <a:lnTo>
                  <a:pt x="26670" y="13715"/>
                </a:lnTo>
                <a:lnTo>
                  <a:pt x="25908" y="8381"/>
                </a:lnTo>
                <a:close/>
              </a:path>
            </a:pathLst>
          </a:custGeom>
          <a:ln w="4762">
            <a:solidFill>
              <a:srgbClr val="FF0101"/>
            </a:solidFill>
          </a:ln>
        </p:spPr>
        <p:txBody>
          <a:bodyPr wrap="square" lIns="0" tIns="0" rIns="0" bIns="0" rtlCol="0"/>
          <a:lstStyle/>
          <a:p/>
        </p:txBody>
      </p:sp>
      <p:sp>
        <p:nvSpPr>
          <p:cNvPr id="212" name="object 212"/>
          <p:cNvSpPr/>
          <p:nvPr/>
        </p:nvSpPr>
        <p:spPr>
          <a:xfrm>
            <a:off x="5296661" y="7294626"/>
            <a:ext cx="26670" cy="21590"/>
          </a:xfrm>
          <a:custGeom>
            <a:avLst/>
            <a:gdLst/>
            <a:ahLst/>
            <a:cxnLst/>
            <a:rect l="l" t="t" r="r" b="b"/>
            <a:pathLst>
              <a:path w="26670" h="21590">
                <a:moveTo>
                  <a:pt x="19050" y="0"/>
                </a:moveTo>
                <a:lnTo>
                  <a:pt x="11429" y="1524"/>
                </a:lnTo>
                <a:lnTo>
                  <a:pt x="4572" y="2286"/>
                </a:lnTo>
                <a:lnTo>
                  <a:pt x="0" y="7619"/>
                </a:lnTo>
                <a:lnTo>
                  <a:pt x="762" y="12954"/>
                </a:lnTo>
                <a:lnTo>
                  <a:pt x="2286" y="18287"/>
                </a:lnTo>
                <a:lnTo>
                  <a:pt x="8382" y="21336"/>
                </a:lnTo>
                <a:lnTo>
                  <a:pt x="22098" y="18287"/>
                </a:lnTo>
                <a:lnTo>
                  <a:pt x="26670" y="13716"/>
                </a:lnTo>
                <a:lnTo>
                  <a:pt x="25146" y="3048"/>
                </a:lnTo>
                <a:lnTo>
                  <a:pt x="19050" y="0"/>
                </a:lnTo>
                <a:close/>
              </a:path>
            </a:pathLst>
          </a:custGeom>
          <a:solidFill>
            <a:srgbClr val="FF0101"/>
          </a:solidFill>
        </p:spPr>
        <p:txBody>
          <a:bodyPr wrap="square" lIns="0" tIns="0" rIns="0" bIns="0" rtlCol="0"/>
          <a:lstStyle/>
          <a:p/>
        </p:txBody>
      </p:sp>
      <p:sp>
        <p:nvSpPr>
          <p:cNvPr id="213" name="object 213"/>
          <p:cNvSpPr/>
          <p:nvPr/>
        </p:nvSpPr>
        <p:spPr>
          <a:xfrm>
            <a:off x="5296661" y="7294626"/>
            <a:ext cx="26670" cy="21590"/>
          </a:xfrm>
          <a:custGeom>
            <a:avLst/>
            <a:gdLst/>
            <a:ahLst/>
            <a:cxnLst/>
            <a:rect l="l" t="t" r="r" b="b"/>
            <a:pathLst>
              <a:path w="26670" h="21590">
                <a:moveTo>
                  <a:pt x="25908" y="8381"/>
                </a:moveTo>
                <a:lnTo>
                  <a:pt x="25146" y="3048"/>
                </a:lnTo>
                <a:lnTo>
                  <a:pt x="19050" y="0"/>
                </a:lnTo>
                <a:lnTo>
                  <a:pt x="11429" y="1524"/>
                </a:lnTo>
                <a:lnTo>
                  <a:pt x="4572" y="2286"/>
                </a:lnTo>
                <a:lnTo>
                  <a:pt x="0" y="7619"/>
                </a:lnTo>
                <a:lnTo>
                  <a:pt x="762" y="12954"/>
                </a:lnTo>
                <a:lnTo>
                  <a:pt x="2286" y="18287"/>
                </a:lnTo>
                <a:lnTo>
                  <a:pt x="8382" y="21336"/>
                </a:lnTo>
                <a:lnTo>
                  <a:pt x="15239" y="19812"/>
                </a:lnTo>
                <a:lnTo>
                  <a:pt x="22098" y="18287"/>
                </a:lnTo>
                <a:lnTo>
                  <a:pt x="26670" y="13716"/>
                </a:lnTo>
                <a:lnTo>
                  <a:pt x="25908" y="8381"/>
                </a:lnTo>
                <a:close/>
              </a:path>
            </a:pathLst>
          </a:custGeom>
          <a:ln w="4762">
            <a:solidFill>
              <a:srgbClr val="FF0101"/>
            </a:solidFill>
          </a:ln>
        </p:spPr>
        <p:txBody>
          <a:bodyPr wrap="square" lIns="0" tIns="0" rIns="0" bIns="0" rtlCol="0"/>
          <a:lstStyle/>
          <a:p/>
        </p:txBody>
      </p:sp>
      <p:sp>
        <p:nvSpPr>
          <p:cNvPr id="214" name="object 214"/>
          <p:cNvSpPr/>
          <p:nvPr/>
        </p:nvSpPr>
        <p:spPr>
          <a:xfrm>
            <a:off x="5302758" y="7600950"/>
            <a:ext cx="27940" cy="21590"/>
          </a:xfrm>
          <a:custGeom>
            <a:avLst/>
            <a:gdLst/>
            <a:ahLst/>
            <a:cxnLst/>
            <a:rect l="l" t="t" r="r" b="b"/>
            <a:pathLst>
              <a:path w="27939" h="21590">
                <a:moveTo>
                  <a:pt x="19050" y="0"/>
                </a:moveTo>
                <a:lnTo>
                  <a:pt x="12191" y="1524"/>
                </a:lnTo>
                <a:lnTo>
                  <a:pt x="5333" y="2286"/>
                </a:lnTo>
                <a:lnTo>
                  <a:pt x="0" y="7619"/>
                </a:lnTo>
                <a:lnTo>
                  <a:pt x="1524" y="12954"/>
                </a:lnTo>
                <a:lnTo>
                  <a:pt x="2286" y="18287"/>
                </a:lnTo>
                <a:lnTo>
                  <a:pt x="8381" y="21336"/>
                </a:lnTo>
                <a:lnTo>
                  <a:pt x="15239" y="19812"/>
                </a:lnTo>
                <a:lnTo>
                  <a:pt x="22097" y="19050"/>
                </a:lnTo>
                <a:lnTo>
                  <a:pt x="27431" y="13716"/>
                </a:lnTo>
                <a:lnTo>
                  <a:pt x="25907" y="8381"/>
                </a:lnTo>
                <a:lnTo>
                  <a:pt x="25145" y="3048"/>
                </a:lnTo>
                <a:lnTo>
                  <a:pt x="19050" y="0"/>
                </a:lnTo>
                <a:close/>
              </a:path>
            </a:pathLst>
          </a:custGeom>
          <a:solidFill>
            <a:srgbClr val="FF0101"/>
          </a:solidFill>
        </p:spPr>
        <p:txBody>
          <a:bodyPr wrap="square" lIns="0" tIns="0" rIns="0" bIns="0" rtlCol="0"/>
          <a:lstStyle/>
          <a:p/>
        </p:txBody>
      </p:sp>
      <p:sp>
        <p:nvSpPr>
          <p:cNvPr id="215" name="object 215"/>
          <p:cNvSpPr/>
          <p:nvPr/>
        </p:nvSpPr>
        <p:spPr>
          <a:xfrm>
            <a:off x="5302758" y="7600950"/>
            <a:ext cx="27940" cy="21590"/>
          </a:xfrm>
          <a:custGeom>
            <a:avLst/>
            <a:gdLst/>
            <a:ahLst/>
            <a:cxnLst/>
            <a:rect l="l" t="t" r="r" b="b"/>
            <a:pathLst>
              <a:path w="27939" h="21590">
                <a:moveTo>
                  <a:pt x="25907" y="8381"/>
                </a:moveTo>
                <a:lnTo>
                  <a:pt x="25145" y="3048"/>
                </a:lnTo>
                <a:lnTo>
                  <a:pt x="19050" y="0"/>
                </a:lnTo>
                <a:lnTo>
                  <a:pt x="12191" y="1524"/>
                </a:lnTo>
                <a:lnTo>
                  <a:pt x="5333" y="2286"/>
                </a:lnTo>
                <a:lnTo>
                  <a:pt x="0" y="7619"/>
                </a:lnTo>
                <a:lnTo>
                  <a:pt x="1524" y="12954"/>
                </a:lnTo>
                <a:lnTo>
                  <a:pt x="2286" y="18287"/>
                </a:lnTo>
                <a:lnTo>
                  <a:pt x="8381" y="21336"/>
                </a:lnTo>
                <a:lnTo>
                  <a:pt x="15239" y="19812"/>
                </a:lnTo>
                <a:lnTo>
                  <a:pt x="22097" y="19050"/>
                </a:lnTo>
                <a:lnTo>
                  <a:pt x="27431" y="13716"/>
                </a:lnTo>
                <a:lnTo>
                  <a:pt x="25907" y="8381"/>
                </a:lnTo>
                <a:close/>
              </a:path>
            </a:pathLst>
          </a:custGeom>
          <a:ln w="4762">
            <a:solidFill>
              <a:srgbClr val="FF0101"/>
            </a:solidFill>
          </a:ln>
        </p:spPr>
        <p:txBody>
          <a:bodyPr wrap="square" lIns="0" tIns="0" rIns="0" bIns="0" rtlCol="0"/>
          <a:lstStyle/>
          <a:p/>
        </p:txBody>
      </p:sp>
      <p:sp>
        <p:nvSpPr>
          <p:cNvPr id="216" name="object 216"/>
          <p:cNvSpPr/>
          <p:nvPr/>
        </p:nvSpPr>
        <p:spPr>
          <a:xfrm>
            <a:off x="2660904" y="7527797"/>
            <a:ext cx="25400" cy="19050"/>
          </a:xfrm>
          <a:custGeom>
            <a:avLst/>
            <a:gdLst/>
            <a:ahLst/>
            <a:cxnLst/>
            <a:rect l="l" t="t" r="r" b="b"/>
            <a:pathLst>
              <a:path w="25400" h="19050">
                <a:moveTo>
                  <a:pt x="19812" y="0"/>
                </a:moveTo>
                <a:lnTo>
                  <a:pt x="5333" y="0"/>
                </a:lnTo>
                <a:lnTo>
                  <a:pt x="0" y="3809"/>
                </a:lnTo>
                <a:lnTo>
                  <a:pt x="0" y="14477"/>
                </a:lnTo>
                <a:lnTo>
                  <a:pt x="5333" y="19050"/>
                </a:lnTo>
                <a:lnTo>
                  <a:pt x="19812" y="19050"/>
                </a:lnTo>
                <a:lnTo>
                  <a:pt x="25145" y="14477"/>
                </a:lnTo>
                <a:lnTo>
                  <a:pt x="25145" y="3809"/>
                </a:lnTo>
                <a:lnTo>
                  <a:pt x="19812" y="0"/>
                </a:lnTo>
                <a:close/>
              </a:path>
            </a:pathLst>
          </a:custGeom>
          <a:solidFill>
            <a:srgbClr val="018001"/>
          </a:solidFill>
        </p:spPr>
        <p:txBody>
          <a:bodyPr wrap="square" lIns="0" tIns="0" rIns="0" bIns="0" rtlCol="0"/>
          <a:lstStyle/>
          <a:p/>
        </p:txBody>
      </p:sp>
      <p:sp>
        <p:nvSpPr>
          <p:cNvPr id="217" name="object 217"/>
          <p:cNvSpPr/>
          <p:nvPr/>
        </p:nvSpPr>
        <p:spPr>
          <a:xfrm>
            <a:off x="2660904" y="7527797"/>
            <a:ext cx="25400" cy="19050"/>
          </a:xfrm>
          <a:custGeom>
            <a:avLst/>
            <a:gdLst/>
            <a:ahLst/>
            <a:cxnLst/>
            <a:rect l="l" t="t" r="r" b="b"/>
            <a:pathLst>
              <a:path w="25400" h="19050">
                <a:moveTo>
                  <a:pt x="12191" y="0"/>
                </a:moveTo>
                <a:lnTo>
                  <a:pt x="5333" y="0"/>
                </a:lnTo>
                <a:lnTo>
                  <a:pt x="0" y="3809"/>
                </a:lnTo>
                <a:lnTo>
                  <a:pt x="0" y="9143"/>
                </a:lnTo>
                <a:lnTo>
                  <a:pt x="0" y="14477"/>
                </a:lnTo>
                <a:lnTo>
                  <a:pt x="5333" y="19050"/>
                </a:lnTo>
                <a:lnTo>
                  <a:pt x="12191" y="19050"/>
                </a:lnTo>
                <a:lnTo>
                  <a:pt x="19812" y="19050"/>
                </a:lnTo>
                <a:lnTo>
                  <a:pt x="25145" y="14477"/>
                </a:lnTo>
                <a:lnTo>
                  <a:pt x="25145" y="9143"/>
                </a:lnTo>
                <a:lnTo>
                  <a:pt x="25145" y="3809"/>
                </a:lnTo>
                <a:lnTo>
                  <a:pt x="19812" y="0"/>
                </a:lnTo>
                <a:lnTo>
                  <a:pt x="12191" y="0"/>
                </a:lnTo>
                <a:close/>
              </a:path>
            </a:pathLst>
          </a:custGeom>
          <a:ln w="4762">
            <a:solidFill>
              <a:srgbClr val="018001"/>
            </a:solidFill>
          </a:ln>
        </p:spPr>
        <p:txBody>
          <a:bodyPr wrap="square" lIns="0" tIns="0" rIns="0" bIns="0" rtlCol="0"/>
          <a:lstStyle/>
          <a:p/>
        </p:txBody>
      </p:sp>
      <p:sp>
        <p:nvSpPr>
          <p:cNvPr id="218" name="object 218"/>
          <p:cNvSpPr/>
          <p:nvPr/>
        </p:nvSpPr>
        <p:spPr>
          <a:xfrm>
            <a:off x="2474976" y="8029956"/>
            <a:ext cx="22225" cy="19050"/>
          </a:xfrm>
          <a:custGeom>
            <a:avLst/>
            <a:gdLst/>
            <a:ahLst/>
            <a:cxnLst/>
            <a:rect l="l" t="t" r="r" b="b"/>
            <a:pathLst>
              <a:path w="22225" h="19050">
                <a:moveTo>
                  <a:pt x="17525" y="0"/>
                </a:moveTo>
                <a:lnTo>
                  <a:pt x="4572" y="0"/>
                </a:lnTo>
                <a:lnTo>
                  <a:pt x="0" y="3810"/>
                </a:lnTo>
                <a:lnTo>
                  <a:pt x="0" y="14478"/>
                </a:lnTo>
                <a:lnTo>
                  <a:pt x="4572" y="19050"/>
                </a:lnTo>
                <a:lnTo>
                  <a:pt x="17525" y="19050"/>
                </a:lnTo>
                <a:lnTo>
                  <a:pt x="22098" y="14478"/>
                </a:lnTo>
                <a:lnTo>
                  <a:pt x="22098" y="3810"/>
                </a:lnTo>
                <a:lnTo>
                  <a:pt x="17525" y="0"/>
                </a:lnTo>
                <a:close/>
              </a:path>
            </a:pathLst>
          </a:custGeom>
          <a:solidFill>
            <a:srgbClr val="018001"/>
          </a:solidFill>
        </p:spPr>
        <p:txBody>
          <a:bodyPr wrap="square" lIns="0" tIns="0" rIns="0" bIns="0" rtlCol="0"/>
          <a:lstStyle/>
          <a:p/>
        </p:txBody>
      </p:sp>
      <p:sp>
        <p:nvSpPr>
          <p:cNvPr id="219" name="object 219"/>
          <p:cNvSpPr/>
          <p:nvPr/>
        </p:nvSpPr>
        <p:spPr>
          <a:xfrm>
            <a:off x="2474976" y="8029956"/>
            <a:ext cx="22225" cy="19050"/>
          </a:xfrm>
          <a:custGeom>
            <a:avLst/>
            <a:gdLst/>
            <a:ahLst/>
            <a:cxnLst/>
            <a:rect l="l" t="t" r="r" b="b"/>
            <a:pathLst>
              <a:path w="22225" h="19050">
                <a:moveTo>
                  <a:pt x="10668" y="0"/>
                </a:moveTo>
                <a:lnTo>
                  <a:pt x="4572" y="0"/>
                </a:lnTo>
                <a:lnTo>
                  <a:pt x="0" y="3810"/>
                </a:lnTo>
                <a:lnTo>
                  <a:pt x="0" y="9144"/>
                </a:lnTo>
                <a:lnTo>
                  <a:pt x="0" y="14478"/>
                </a:lnTo>
                <a:lnTo>
                  <a:pt x="4572" y="19050"/>
                </a:lnTo>
                <a:lnTo>
                  <a:pt x="10668" y="19050"/>
                </a:lnTo>
                <a:lnTo>
                  <a:pt x="17525" y="19050"/>
                </a:lnTo>
                <a:lnTo>
                  <a:pt x="22098" y="14478"/>
                </a:lnTo>
                <a:lnTo>
                  <a:pt x="22098" y="9144"/>
                </a:lnTo>
                <a:lnTo>
                  <a:pt x="22098" y="3810"/>
                </a:lnTo>
                <a:lnTo>
                  <a:pt x="17525" y="0"/>
                </a:lnTo>
                <a:lnTo>
                  <a:pt x="10668" y="0"/>
                </a:lnTo>
                <a:close/>
              </a:path>
            </a:pathLst>
          </a:custGeom>
          <a:ln w="4762">
            <a:solidFill>
              <a:srgbClr val="018001"/>
            </a:solidFill>
          </a:ln>
        </p:spPr>
        <p:txBody>
          <a:bodyPr wrap="square" lIns="0" tIns="0" rIns="0" bIns="0" rtlCol="0"/>
          <a:lstStyle/>
          <a:p/>
        </p:txBody>
      </p:sp>
      <p:sp>
        <p:nvSpPr>
          <p:cNvPr id="220" name="object 220"/>
          <p:cNvSpPr/>
          <p:nvPr/>
        </p:nvSpPr>
        <p:spPr>
          <a:xfrm>
            <a:off x="3038094" y="7577328"/>
            <a:ext cx="26034" cy="19050"/>
          </a:xfrm>
          <a:custGeom>
            <a:avLst/>
            <a:gdLst/>
            <a:ahLst/>
            <a:cxnLst/>
            <a:rect l="l" t="t" r="r" b="b"/>
            <a:pathLst>
              <a:path w="26035" h="19050">
                <a:moveTo>
                  <a:pt x="19812" y="0"/>
                </a:moveTo>
                <a:lnTo>
                  <a:pt x="6095" y="0"/>
                </a:lnTo>
                <a:lnTo>
                  <a:pt x="0" y="4572"/>
                </a:lnTo>
                <a:lnTo>
                  <a:pt x="0" y="15240"/>
                </a:lnTo>
                <a:lnTo>
                  <a:pt x="6095" y="19050"/>
                </a:lnTo>
                <a:lnTo>
                  <a:pt x="19812" y="19050"/>
                </a:lnTo>
                <a:lnTo>
                  <a:pt x="25907" y="15240"/>
                </a:lnTo>
                <a:lnTo>
                  <a:pt x="25907" y="4572"/>
                </a:lnTo>
                <a:lnTo>
                  <a:pt x="19812" y="0"/>
                </a:lnTo>
                <a:close/>
              </a:path>
            </a:pathLst>
          </a:custGeom>
          <a:solidFill>
            <a:srgbClr val="9901CC"/>
          </a:solidFill>
        </p:spPr>
        <p:txBody>
          <a:bodyPr wrap="square" lIns="0" tIns="0" rIns="0" bIns="0" rtlCol="0"/>
          <a:lstStyle/>
          <a:p/>
        </p:txBody>
      </p:sp>
      <p:sp>
        <p:nvSpPr>
          <p:cNvPr id="221" name="object 221"/>
          <p:cNvSpPr/>
          <p:nvPr/>
        </p:nvSpPr>
        <p:spPr>
          <a:xfrm>
            <a:off x="3038094" y="7577328"/>
            <a:ext cx="26034" cy="19050"/>
          </a:xfrm>
          <a:custGeom>
            <a:avLst/>
            <a:gdLst/>
            <a:ahLst/>
            <a:cxnLst/>
            <a:rect l="l" t="t" r="r" b="b"/>
            <a:pathLst>
              <a:path w="26035" h="19050">
                <a:moveTo>
                  <a:pt x="12954" y="0"/>
                </a:moveTo>
                <a:lnTo>
                  <a:pt x="6095" y="0"/>
                </a:lnTo>
                <a:lnTo>
                  <a:pt x="0" y="4572"/>
                </a:lnTo>
                <a:lnTo>
                  <a:pt x="0" y="9906"/>
                </a:lnTo>
                <a:lnTo>
                  <a:pt x="0" y="15240"/>
                </a:lnTo>
                <a:lnTo>
                  <a:pt x="6095" y="19050"/>
                </a:lnTo>
                <a:lnTo>
                  <a:pt x="12954" y="19050"/>
                </a:lnTo>
                <a:lnTo>
                  <a:pt x="19812" y="19050"/>
                </a:lnTo>
                <a:lnTo>
                  <a:pt x="25907" y="15240"/>
                </a:lnTo>
                <a:lnTo>
                  <a:pt x="25907" y="9906"/>
                </a:lnTo>
                <a:lnTo>
                  <a:pt x="25907" y="4572"/>
                </a:lnTo>
                <a:lnTo>
                  <a:pt x="19812" y="0"/>
                </a:lnTo>
                <a:lnTo>
                  <a:pt x="12954" y="0"/>
                </a:lnTo>
                <a:close/>
              </a:path>
            </a:pathLst>
          </a:custGeom>
          <a:ln w="4762">
            <a:solidFill>
              <a:srgbClr val="9901CC"/>
            </a:solidFill>
          </a:ln>
        </p:spPr>
        <p:txBody>
          <a:bodyPr wrap="square" lIns="0" tIns="0" rIns="0" bIns="0" rtlCol="0"/>
          <a:lstStyle/>
          <a:p/>
        </p:txBody>
      </p:sp>
      <p:sp>
        <p:nvSpPr>
          <p:cNvPr id="222" name="object 222"/>
          <p:cNvSpPr/>
          <p:nvPr/>
        </p:nvSpPr>
        <p:spPr>
          <a:xfrm>
            <a:off x="3269741" y="7647431"/>
            <a:ext cx="27940" cy="22225"/>
          </a:xfrm>
          <a:custGeom>
            <a:avLst/>
            <a:gdLst/>
            <a:ahLst/>
            <a:cxnLst/>
            <a:rect l="l" t="t" r="r" b="b"/>
            <a:pathLst>
              <a:path w="27939" h="22225">
                <a:moveTo>
                  <a:pt x="17525" y="0"/>
                </a:moveTo>
                <a:lnTo>
                  <a:pt x="10668" y="2286"/>
                </a:lnTo>
                <a:lnTo>
                  <a:pt x="4572" y="3810"/>
                </a:lnTo>
                <a:lnTo>
                  <a:pt x="0" y="9906"/>
                </a:lnTo>
                <a:lnTo>
                  <a:pt x="2286" y="15240"/>
                </a:lnTo>
                <a:lnTo>
                  <a:pt x="3810" y="19812"/>
                </a:lnTo>
                <a:lnTo>
                  <a:pt x="10668" y="22098"/>
                </a:lnTo>
                <a:lnTo>
                  <a:pt x="16763" y="19812"/>
                </a:lnTo>
                <a:lnTo>
                  <a:pt x="23622" y="17526"/>
                </a:lnTo>
                <a:lnTo>
                  <a:pt x="27432" y="12192"/>
                </a:lnTo>
                <a:lnTo>
                  <a:pt x="25908" y="6858"/>
                </a:lnTo>
                <a:lnTo>
                  <a:pt x="24384" y="2286"/>
                </a:lnTo>
                <a:lnTo>
                  <a:pt x="17525" y="0"/>
                </a:lnTo>
                <a:close/>
              </a:path>
            </a:pathLst>
          </a:custGeom>
          <a:solidFill>
            <a:srgbClr val="9901CC"/>
          </a:solidFill>
        </p:spPr>
        <p:txBody>
          <a:bodyPr wrap="square" lIns="0" tIns="0" rIns="0" bIns="0" rtlCol="0"/>
          <a:lstStyle/>
          <a:p/>
        </p:txBody>
      </p:sp>
      <p:sp>
        <p:nvSpPr>
          <p:cNvPr id="223" name="object 223"/>
          <p:cNvSpPr/>
          <p:nvPr/>
        </p:nvSpPr>
        <p:spPr>
          <a:xfrm>
            <a:off x="3269741" y="7647431"/>
            <a:ext cx="27940" cy="22225"/>
          </a:xfrm>
          <a:custGeom>
            <a:avLst/>
            <a:gdLst/>
            <a:ahLst/>
            <a:cxnLst/>
            <a:rect l="l" t="t" r="r" b="b"/>
            <a:pathLst>
              <a:path w="27939" h="22225">
                <a:moveTo>
                  <a:pt x="10668" y="2286"/>
                </a:moveTo>
                <a:lnTo>
                  <a:pt x="4572" y="3810"/>
                </a:lnTo>
                <a:lnTo>
                  <a:pt x="0" y="9906"/>
                </a:lnTo>
                <a:lnTo>
                  <a:pt x="2286" y="15240"/>
                </a:lnTo>
                <a:lnTo>
                  <a:pt x="3810" y="19812"/>
                </a:lnTo>
                <a:lnTo>
                  <a:pt x="10668" y="22098"/>
                </a:lnTo>
                <a:lnTo>
                  <a:pt x="16763" y="19812"/>
                </a:lnTo>
                <a:lnTo>
                  <a:pt x="23622" y="17526"/>
                </a:lnTo>
                <a:lnTo>
                  <a:pt x="27432" y="12192"/>
                </a:lnTo>
                <a:lnTo>
                  <a:pt x="25908" y="6858"/>
                </a:lnTo>
                <a:lnTo>
                  <a:pt x="24384" y="2286"/>
                </a:lnTo>
                <a:lnTo>
                  <a:pt x="17525" y="0"/>
                </a:lnTo>
                <a:lnTo>
                  <a:pt x="10668" y="2286"/>
                </a:lnTo>
                <a:close/>
              </a:path>
            </a:pathLst>
          </a:custGeom>
          <a:ln w="4762">
            <a:solidFill>
              <a:srgbClr val="9901CC"/>
            </a:solidFill>
          </a:ln>
        </p:spPr>
        <p:txBody>
          <a:bodyPr wrap="square" lIns="0" tIns="0" rIns="0" bIns="0" rtlCol="0"/>
          <a:lstStyle/>
          <a:p/>
        </p:txBody>
      </p:sp>
      <p:sp>
        <p:nvSpPr>
          <p:cNvPr id="224" name="object 224"/>
          <p:cNvSpPr/>
          <p:nvPr/>
        </p:nvSpPr>
        <p:spPr>
          <a:xfrm>
            <a:off x="2661666" y="7584185"/>
            <a:ext cx="27940" cy="22860"/>
          </a:xfrm>
          <a:custGeom>
            <a:avLst/>
            <a:gdLst/>
            <a:ahLst/>
            <a:cxnLst/>
            <a:rect l="l" t="t" r="r" b="b"/>
            <a:pathLst>
              <a:path w="27939" h="22859">
                <a:moveTo>
                  <a:pt x="17525" y="0"/>
                </a:moveTo>
                <a:lnTo>
                  <a:pt x="10667" y="2285"/>
                </a:lnTo>
                <a:lnTo>
                  <a:pt x="4571" y="4571"/>
                </a:lnTo>
                <a:lnTo>
                  <a:pt x="0" y="10667"/>
                </a:lnTo>
                <a:lnTo>
                  <a:pt x="2285" y="15239"/>
                </a:lnTo>
                <a:lnTo>
                  <a:pt x="3809" y="20573"/>
                </a:lnTo>
                <a:lnTo>
                  <a:pt x="10667" y="22859"/>
                </a:lnTo>
                <a:lnTo>
                  <a:pt x="16763" y="20573"/>
                </a:lnTo>
                <a:lnTo>
                  <a:pt x="23621" y="18287"/>
                </a:lnTo>
                <a:lnTo>
                  <a:pt x="27431" y="12191"/>
                </a:lnTo>
                <a:lnTo>
                  <a:pt x="25907" y="7619"/>
                </a:lnTo>
                <a:lnTo>
                  <a:pt x="24383" y="2285"/>
                </a:lnTo>
                <a:lnTo>
                  <a:pt x="17525" y="0"/>
                </a:lnTo>
                <a:close/>
              </a:path>
            </a:pathLst>
          </a:custGeom>
          <a:solidFill>
            <a:srgbClr val="018001"/>
          </a:solidFill>
        </p:spPr>
        <p:txBody>
          <a:bodyPr wrap="square" lIns="0" tIns="0" rIns="0" bIns="0" rtlCol="0"/>
          <a:lstStyle/>
          <a:p/>
        </p:txBody>
      </p:sp>
      <p:sp>
        <p:nvSpPr>
          <p:cNvPr id="225" name="object 225"/>
          <p:cNvSpPr/>
          <p:nvPr/>
        </p:nvSpPr>
        <p:spPr>
          <a:xfrm>
            <a:off x="2661666" y="7584185"/>
            <a:ext cx="27940" cy="22860"/>
          </a:xfrm>
          <a:custGeom>
            <a:avLst/>
            <a:gdLst/>
            <a:ahLst/>
            <a:cxnLst/>
            <a:rect l="l" t="t" r="r" b="b"/>
            <a:pathLst>
              <a:path w="27939" h="22859">
                <a:moveTo>
                  <a:pt x="10667" y="2285"/>
                </a:moveTo>
                <a:lnTo>
                  <a:pt x="4571" y="4571"/>
                </a:lnTo>
                <a:lnTo>
                  <a:pt x="0" y="10667"/>
                </a:lnTo>
                <a:lnTo>
                  <a:pt x="2285" y="15239"/>
                </a:lnTo>
                <a:lnTo>
                  <a:pt x="3809" y="20573"/>
                </a:lnTo>
                <a:lnTo>
                  <a:pt x="10667" y="22859"/>
                </a:lnTo>
                <a:lnTo>
                  <a:pt x="16763" y="20573"/>
                </a:lnTo>
                <a:lnTo>
                  <a:pt x="23621" y="18287"/>
                </a:lnTo>
                <a:lnTo>
                  <a:pt x="27431" y="12191"/>
                </a:lnTo>
                <a:lnTo>
                  <a:pt x="25907" y="7619"/>
                </a:lnTo>
                <a:lnTo>
                  <a:pt x="24383" y="2285"/>
                </a:lnTo>
                <a:lnTo>
                  <a:pt x="17525" y="0"/>
                </a:lnTo>
                <a:lnTo>
                  <a:pt x="10667" y="2285"/>
                </a:lnTo>
                <a:close/>
              </a:path>
            </a:pathLst>
          </a:custGeom>
          <a:ln w="4762">
            <a:solidFill>
              <a:srgbClr val="018001"/>
            </a:solidFill>
          </a:ln>
        </p:spPr>
        <p:txBody>
          <a:bodyPr wrap="square" lIns="0" tIns="0" rIns="0" bIns="0" rtlCol="0"/>
          <a:lstStyle/>
          <a:p/>
        </p:txBody>
      </p:sp>
      <p:sp>
        <p:nvSpPr>
          <p:cNvPr id="226" name="object 226"/>
          <p:cNvSpPr/>
          <p:nvPr/>
        </p:nvSpPr>
        <p:spPr>
          <a:xfrm>
            <a:off x="3038855" y="7535418"/>
            <a:ext cx="27940" cy="22225"/>
          </a:xfrm>
          <a:custGeom>
            <a:avLst/>
            <a:gdLst/>
            <a:ahLst/>
            <a:cxnLst/>
            <a:rect l="l" t="t" r="r" b="b"/>
            <a:pathLst>
              <a:path w="27939" h="22225">
                <a:moveTo>
                  <a:pt x="17525" y="0"/>
                </a:moveTo>
                <a:lnTo>
                  <a:pt x="10668" y="2285"/>
                </a:lnTo>
                <a:lnTo>
                  <a:pt x="4571" y="4571"/>
                </a:lnTo>
                <a:lnTo>
                  <a:pt x="0" y="9905"/>
                </a:lnTo>
                <a:lnTo>
                  <a:pt x="1524" y="15239"/>
                </a:lnTo>
                <a:lnTo>
                  <a:pt x="3810" y="19811"/>
                </a:lnTo>
                <a:lnTo>
                  <a:pt x="9906" y="22097"/>
                </a:lnTo>
                <a:lnTo>
                  <a:pt x="23621" y="17525"/>
                </a:lnTo>
                <a:lnTo>
                  <a:pt x="27431" y="12191"/>
                </a:lnTo>
                <a:lnTo>
                  <a:pt x="25907" y="6857"/>
                </a:lnTo>
                <a:lnTo>
                  <a:pt x="24383" y="2285"/>
                </a:lnTo>
                <a:lnTo>
                  <a:pt x="17525" y="0"/>
                </a:lnTo>
                <a:close/>
              </a:path>
            </a:pathLst>
          </a:custGeom>
          <a:solidFill>
            <a:srgbClr val="9901CC"/>
          </a:solidFill>
        </p:spPr>
        <p:txBody>
          <a:bodyPr wrap="square" lIns="0" tIns="0" rIns="0" bIns="0" rtlCol="0"/>
          <a:lstStyle/>
          <a:p/>
        </p:txBody>
      </p:sp>
      <p:sp>
        <p:nvSpPr>
          <p:cNvPr id="227" name="object 227"/>
          <p:cNvSpPr/>
          <p:nvPr/>
        </p:nvSpPr>
        <p:spPr>
          <a:xfrm>
            <a:off x="3038855" y="7535418"/>
            <a:ext cx="27940" cy="22225"/>
          </a:xfrm>
          <a:custGeom>
            <a:avLst/>
            <a:gdLst/>
            <a:ahLst/>
            <a:cxnLst/>
            <a:rect l="l" t="t" r="r" b="b"/>
            <a:pathLst>
              <a:path w="27939" h="22225">
                <a:moveTo>
                  <a:pt x="10668" y="2285"/>
                </a:moveTo>
                <a:lnTo>
                  <a:pt x="4571" y="4571"/>
                </a:lnTo>
                <a:lnTo>
                  <a:pt x="0" y="9905"/>
                </a:lnTo>
                <a:lnTo>
                  <a:pt x="1524" y="15239"/>
                </a:lnTo>
                <a:lnTo>
                  <a:pt x="3810" y="19811"/>
                </a:lnTo>
                <a:lnTo>
                  <a:pt x="9906" y="22097"/>
                </a:lnTo>
                <a:lnTo>
                  <a:pt x="16763" y="19811"/>
                </a:lnTo>
                <a:lnTo>
                  <a:pt x="23621" y="17525"/>
                </a:lnTo>
                <a:lnTo>
                  <a:pt x="27431" y="12191"/>
                </a:lnTo>
                <a:lnTo>
                  <a:pt x="25907" y="6857"/>
                </a:lnTo>
                <a:lnTo>
                  <a:pt x="24383" y="2285"/>
                </a:lnTo>
                <a:lnTo>
                  <a:pt x="17525" y="0"/>
                </a:lnTo>
                <a:lnTo>
                  <a:pt x="10668" y="2285"/>
                </a:lnTo>
                <a:close/>
              </a:path>
            </a:pathLst>
          </a:custGeom>
          <a:ln w="4762">
            <a:solidFill>
              <a:srgbClr val="9901CC"/>
            </a:solidFill>
          </a:ln>
        </p:spPr>
        <p:txBody>
          <a:bodyPr wrap="square" lIns="0" tIns="0" rIns="0" bIns="0" rtlCol="0"/>
          <a:lstStyle/>
          <a:p/>
        </p:txBody>
      </p:sp>
      <p:sp>
        <p:nvSpPr>
          <p:cNvPr id="228" name="object 228"/>
          <p:cNvSpPr/>
          <p:nvPr/>
        </p:nvSpPr>
        <p:spPr>
          <a:xfrm>
            <a:off x="2756916" y="7612380"/>
            <a:ext cx="24130" cy="20955"/>
          </a:xfrm>
          <a:custGeom>
            <a:avLst/>
            <a:gdLst/>
            <a:ahLst/>
            <a:cxnLst/>
            <a:rect l="l" t="t" r="r" b="b"/>
            <a:pathLst>
              <a:path w="24130" h="20954">
                <a:moveTo>
                  <a:pt x="6857" y="0"/>
                </a:moveTo>
                <a:lnTo>
                  <a:pt x="1523" y="3810"/>
                </a:lnTo>
                <a:lnTo>
                  <a:pt x="761" y="8382"/>
                </a:lnTo>
                <a:lnTo>
                  <a:pt x="0" y="13716"/>
                </a:lnTo>
                <a:lnTo>
                  <a:pt x="4571" y="19050"/>
                </a:lnTo>
                <a:lnTo>
                  <a:pt x="10667" y="19812"/>
                </a:lnTo>
                <a:lnTo>
                  <a:pt x="16001" y="20574"/>
                </a:lnTo>
                <a:lnTo>
                  <a:pt x="22097" y="16764"/>
                </a:lnTo>
                <a:lnTo>
                  <a:pt x="22859" y="12192"/>
                </a:lnTo>
                <a:lnTo>
                  <a:pt x="23621" y="6858"/>
                </a:lnTo>
                <a:lnTo>
                  <a:pt x="19050" y="1524"/>
                </a:lnTo>
                <a:lnTo>
                  <a:pt x="6857" y="0"/>
                </a:lnTo>
                <a:close/>
              </a:path>
            </a:pathLst>
          </a:custGeom>
          <a:solidFill>
            <a:srgbClr val="018001"/>
          </a:solidFill>
        </p:spPr>
        <p:txBody>
          <a:bodyPr wrap="square" lIns="0" tIns="0" rIns="0" bIns="0" rtlCol="0"/>
          <a:lstStyle/>
          <a:p/>
        </p:txBody>
      </p:sp>
      <p:sp>
        <p:nvSpPr>
          <p:cNvPr id="229" name="object 229"/>
          <p:cNvSpPr/>
          <p:nvPr/>
        </p:nvSpPr>
        <p:spPr>
          <a:xfrm>
            <a:off x="2756916" y="7612380"/>
            <a:ext cx="24130" cy="20955"/>
          </a:xfrm>
          <a:custGeom>
            <a:avLst/>
            <a:gdLst/>
            <a:ahLst/>
            <a:cxnLst/>
            <a:rect l="l" t="t" r="r" b="b"/>
            <a:pathLst>
              <a:path w="24130" h="20954">
                <a:moveTo>
                  <a:pt x="22859" y="12192"/>
                </a:moveTo>
                <a:lnTo>
                  <a:pt x="23621" y="6858"/>
                </a:lnTo>
                <a:lnTo>
                  <a:pt x="19050" y="1524"/>
                </a:lnTo>
                <a:lnTo>
                  <a:pt x="12953" y="762"/>
                </a:lnTo>
                <a:lnTo>
                  <a:pt x="6857" y="0"/>
                </a:lnTo>
                <a:lnTo>
                  <a:pt x="1523" y="3810"/>
                </a:lnTo>
                <a:lnTo>
                  <a:pt x="761" y="8382"/>
                </a:lnTo>
                <a:lnTo>
                  <a:pt x="0" y="13716"/>
                </a:lnTo>
                <a:lnTo>
                  <a:pt x="4571" y="19050"/>
                </a:lnTo>
                <a:lnTo>
                  <a:pt x="10667" y="19812"/>
                </a:lnTo>
                <a:lnTo>
                  <a:pt x="16001" y="20574"/>
                </a:lnTo>
                <a:lnTo>
                  <a:pt x="22097" y="16764"/>
                </a:lnTo>
                <a:lnTo>
                  <a:pt x="22859" y="12192"/>
                </a:lnTo>
                <a:close/>
              </a:path>
            </a:pathLst>
          </a:custGeom>
          <a:ln w="4762">
            <a:solidFill>
              <a:srgbClr val="018001"/>
            </a:solidFill>
          </a:ln>
        </p:spPr>
        <p:txBody>
          <a:bodyPr wrap="square" lIns="0" tIns="0" rIns="0" bIns="0" rtlCol="0"/>
          <a:lstStyle/>
          <a:p/>
        </p:txBody>
      </p:sp>
      <p:sp>
        <p:nvSpPr>
          <p:cNvPr id="230" name="object 230"/>
          <p:cNvSpPr/>
          <p:nvPr/>
        </p:nvSpPr>
        <p:spPr>
          <a:xfrm>
            <a:off x="2868929" y="7468361"/>
            <a:ext cx="24130" cy="20955"/>
          </a:xfrm>
          <a:custGeom>
            <a:avLst/>
            <a:gdLst/>
            <a:ahLst/>
            <a:cxnLst/>
            <a:rect l="l" t="t" r="r" b="b"/>
            <a:pathLst>
              <a:path w="24130" h="20954">
                <a:moveTo>
                  <a:pt x="6857" y="0"/>
                </a:moveTo>
                <a:lnTo>
                  <a:pt x="1524" y="3810"/>
                </a:lnTo>
                <a:lnTo>
                  <a:pt x="0" y="14478"/>
                </a:lnTo>
                <a:lnTo>
                  <a:pt x="3809" y="19050"/>
                </a:lnTo>
                <a:lnTo>
                  <a:pt x="16001" y="20574"/>
                </a:lnTo>
                <a:lnTo>
                  <a:pt x="22097" y="17526"/>
                </a:lnTo>
                <a:lnTo>
                  <a:pt x="23621" y="6858"/>
                </a:lnTo>
                <a:lnTo>
                  <a:pt x="19050" y="2286"/>
                </a:lnTo>
                <a:lnTo>
                  <a:pt x="12953" y="1524"/>
                </a:lnTo>
                <a:lnTo>
                  <a:pt x="6857" y="0"/>
                </a:lnTo>
                <a:close/>
              </a:path>
            </a:pathLst>
          </a:custGeom>
          <a:solidFill>
            <a:srgbClr val="9901CC"/>
          </a:solidFill>
        </p:spPr>
        <p:txBody>
          <a:bodyPr wrap="square" lIns="0" tIns="0" rIns="0" bIns="0" rtlCol="0"/>
          <a:lstStyle/>
          <a:p/>
        </p:txBody>
      </p:sp>
      <p:sp>
        <p:nvSpPr>
          <p:cNvPr id="231" name="object 231"/>
          <p:cNvSpPr/>
          <p:nvPr/>
        </p:nvSpPr>
        <p:spPr>
          <a:xfrm>
            <a:off x="2868929" y="7468361"/>
            <a:ext cx="24130" cy="20955"/>
          </a:xfrm>
          <a:custGeom>
            <a:avLst/>
            <a:gdLst/>
            <a:ahLst/>
            <a:cxnLst/>
            <a:rect l="l" t="t" r="r" b="b"/>
            <a:pathLst>
              <a:path w="24130" h="20954">
                <a:moveTo>
                  <a:pt x="22859" y="12192"/>
                </a:moveTo>
                <a:lnTo>
                  <a:pt x="23621" y="6858"/>
                </a:lnTo>
                <a:lnTo>
                  <a:pt x="19050" y="2286"/>
                </a:lnTo>
                <a:lnTo>
                  <a:pt x="12953" y="1524"/>
                </a:lnTo>
                <a:lnTo>
                  <a:pt x="6857" y="0"/>
                </a:lnTo>
                <a:lnTo>
                  <a:pt x="1524" y="3810"/>
                </a:lnTo>
                <a:lnTo>
                  <a:pt x="762" y="9144"/>
                </a:lnTo>
                <a:lnTo>
                  <a:pt x="0" y="14478"/>
                </a:lnTo>
                <a:lnTo>
                  <a:pt x="3809" y="19050"/>
                </a:lnTo>
                <a:lnTo>
                  <a:pt x="9906" y="19812"/>
                </a:lnTo>
                <a:lnTo>
                  <a:pt x="16001" y="20574"/>
                </a:lnTo>
                <a:lnTo>
                  <a:pt x="22097" y="17526"/>
                </a:lnTo>
                <a:lnTo>
                  <a:pt x="22859" y="12192"/>
                </a:lnTo>
                <a:close/>
              </a:path>
            </a:pathLst>
          </a:custGeom>
          <a:ln w="4762">
            <a:solidFill>
              <a:srgbClr val="9901CC"/>
            </a:solidFill>
          </a:ln>
        </p:spPr>
        <p:txBody>
          <a:bodyPr wrap="square" lIns="0" tIns="0" rIns="0" bIns="0" rtlCol="0"/>
          <a:lstStyle/>
          <a:p/>
        </p:txBody>
      </p:sp>
      <p:sp>
        <p:nvSpPr>
          <p:cNvPr id="232" name="object 232"/>
          <p:cNvSpPr/>
          <p:nvPr/>
        </p:nvSpPr>
        <p:spPr>
          <a:xfrm>
            <a:off x="2571750" y="7459218"/>
            <a:ext cx="26670" cy="20955"/>
          </a:xfrm>
          <a:custGeom>
            <a:avLst/>
            <a:gdLst/>
            <a:ahLst/>
            <a:cxnLst/>
            <a:rect l="l" t="t" r="r" b="b"/>
            <a:pathLst>
              <a:path w="26669" h="20954">
                <a:moveTo>
                  <a:pt x="7619" y="0"/>
                </a:moveTo>
                <a:lnTo>
                  <a:pt x="1524" y="3047"/>
                </a:lnTo>
                <a:lnTo>
                  <a:pt x="0" y="13715"/>
                </a:lnTo>
                <a:lnTo>
                  <a:pt x="5333" y="19049"/>
                </a:lnTo>
                <a:lnTo>
                  <a:pt x="19050" y="20573"/>
                </a:lnTo>
                <a:lnTo>
                  <a:pt x="25145" y="17525"/>
                </a:lnTo>
                <a:lnTo>
                  <a:pt x="26669" y="6857"/>
                </a:lnTo>
                <a:lnTo>
                  <a:pt x="22098" y="1523"/>
                </a:lnTo>
                <a:lnTo>
                  <a:pt x="14477" y="761"/>
                </a:lnTo>
                <a:lnTo>
                  <a:pt x="7619" y="0"/>
                </a:lnTo>
                <a:close/>
              </a:path>
            </a:pathLst>
          </a:custGeom>
          <a:solidFill>
            <a:srgbClr val="018001"/>
          </a:solidFill>
        </p:spPr>
        <p:txBody>
          <a:bodyPr wrap="square" lIns="0" tIns="0" rIns="0" bIns="0" rtlCol="0"/>
          <a:lstStyle/>
          <a:p/>
        </p:txBody>
      </p:sp>
      <p:sp>
        <p:nvSpPr>
          <p:cNvPr id="233" name="object 233"/>
          <p:cNvSpPr/>
          <p:nvPr/>
        </p:nvSpPr>
        <p:spPr>
          <a:xfrm>
            <a:off x="2571750" y="7459218"/>
            <a:ext cx="26670" cy="20955"/>
          </a:xfrm>
          <a:custGeom>
            <a:avLst/>
            <a:gdLst/>
            <a:ahLst/>
            <a:cxnLst/>
            <a:rect l="l" t="t" r="r" b="b"/>
            <a:pathLst>
              <a:path w="26669" h="20954">
                <a:moveTo>
                  <a:pt x="25907" y="12191"/>
                </a:moveTo>
                <a:lnTo>
                  <a:pt x="26669" y="6857"/>
                </a:lnTo>
                <a:lnTo>
                  <a:pt x="22098" y="1523"/>
                </a:lnTo>
                <a:lnTo>
                  <a:pt x="14477" y="761"/>
                </a:lnTo>
                <a:lnTo>
                  <a:pt x="7619" y="0"/>
                </a:lnTo>
                <a:lnTo>
                  <a:pt x="1524" y="3047"/>
                </a:lnTo>
                <a:lnTo>
                  <a:pt x="762" y="8381"/>
                </a:lnTo>
                <a:lnTo>
                  <a:pt x="0" y="13715"/>
                </a:lnTo>
                <a:lnTo>
                  <a:pt x="5333" y="19049"/>
                </a:lnTo>
                <a:lnTo>
                  <a:pt x="12192" y="19811"/>
                </a:lnTo>
                <a:lnTo>
                  <a:pt x="19050" y="20573"/>
                </a:lnTo>
                <a:lnTo>
                  <a:pt x="25145" y="17525"/>
                </a:lnTo>
                <a:lnTo>
                  <a:pt x="25907" y="12191"/>
                </a:lnTo>
                <a:close/>
              </a:path>
            </a:pathLst>
          </a:custGeom>
          <a:ln w="4762">
            <a:solidFill>
              <a:srgbClr val="018001"/>
            </a:solidFill>
          </a:ln>
        </p:spPr>
        <p:txBody>
          <a:bodyPr wrap="square" lIns="0" tIns="0" rIns="0" bIns="0" rtlCol="0"/>
          <a:lstStyle/>
          <a:p/>
        </p:txBody>
      </p:sp>
      <p:sp>
        <p:nvSpPr>
          <p:cNvPr id="234" name="object 234"/>
          <p:cNvSpPr/>
          <p:nvPr/>
        </p:nvSpPr>
        <p:spPr>
          <a:xfrm>
            <a:off x="2435256" y="7557420"/>
            <a:ext cx="804862" cy="575500"/>
          </a:xfrm>
          <a:prstGeom prst="rect">
            <a:avLst/>
          </a:prstGeom>
          <a:blipFill>
            <a:blip r:embed="rId8" cstate="print"/>
            <a:stretch>
              <a:fillRect/>
            </a:stretch>
          </a:blipFill>
        </p:spPr>
        <p:txBody>
          <a:bodyPr wrap="square" lIns="0" tIns="0" rIns="0" bIns="0" rtlCol="0"/>
          <a:lstStyle/>
          <a:p/>
        </p:txBody>
      </p:sp>
      <p:sp>
        <p:nvSpPr>
          <p:cNvPr id="235" name="object 235"/>
          <p:cNvSpPr/>
          <p:nvPr/>
        </p:nvSpPr>
        <p:spPr>
          <a:xfrm>
            <a:off x="3030473" y="7560564"/>
            <a:ext cx="24130" cy="20955"/>
          </a:xfrm>
          <a:custGeom>
            <a:avLst/>
            <a:gdLst/>
            <a:ahLst/>
            <a:cxnLst/>
            <a:rect l="l" t="t" r="r" b="b"/>
            <a:pathLst>
              <a:path w="24130" h="20954">
                <a:moveTo>
                  <a:pt x="7619" y="0"/>
                </a:moveTo>
                <a:lnTo>
                  <a:pt x="1524" y="3810"/>
                </a:lnTo>
                <a:lnTo>
                  <a:pt x="0" y="14478"/>
                </a:lnTo>
                <a:lnTo>
                  <a:pt x="4571" y="19050"/>
                </a:lnTo>
                <a:lnTo>
                  <a:pt x="16763" y="20574"/>
                </a:lnTo>
                <a:lnTo>
                  <a:pt x="22098" y="17526"/>
                </a:lnTo>
                <a:lnTo>
                  <a:pt x="23621" y="6858"/>
                </a:lnTo>
                <a:lnTo>
                  <a:pt x="19050" y="2286"/>
                </a:lnTo>
                <a:lnTo>
                  <a:pt x="12953" y="762"/>
                </a:lnTo>
                <a:lnTo>
                  <a:pt x="7619" y="0"/>
                </a:lnTo>
                <a:close/>
              </a:path>
            </a:pathLst>
          </a:custGeom>
          <a:solidFill>
            <a:srgbClr val="9901CC"/>
          </a:solidFill>
        </p:spPr>
        <p:txBody>
          <a:bodyPr wrap="square" lIns="0" tIns="0" rIns="0" bIns="0" rtlCol="0"/>
          <a:lstStyle/>
          <a:p/>
        </p:txBody>
      </p:sp>
      <p:sp>
        <p:nvSpPr>
          <p:cNvPr id="236" name="object 236"/>
          <p:cNvSpPr/>
          <p:nvPr/>
        </p:nvSpPr>
        <p:spPr>
          <a:xfrm>
            <a:off x="3030473" y="7560564"/>
            <a:ext cx="24130" cy="20955"/>
          </a:xfrm>
          <a:custGeom>
            <a:avLst/>
            <a:gdLst/>
            <a:ahLst/>
            <a:cxnLst/>
            <a:rect l="l" t="t" r="r" b="b"/>
            <a:pathLst>
              <a:path w="24130" h="20954">
                <a:moveTo>
                  <a:pt x="22859" y="12192"/>
                </a:moveTo>
                <a:lnTo>
                  <a:pt x="23621" y="6858"/>
                </a:lnTo>
                <a:lnTo>
                  <a:pt x="19050" y="2286"/>
                </a:lnTo>
                <a:lnTo>
                  <a:pt x="12953" y="762"/>
                </a:lnTo>
                <a:lnTo>
                  <a:pt x="7619" y="0"/>
                </a:lnTo>
                <a:lnTo>
                  <a:pt x="1524" y="3810"/>
                </a:lnTo>
                <a:lnTo>
                  <a:pt x="762" y="9144"/>
                </a:lnTo>
                <a:lnTo>
                  <a:pt x="0" y="14478"/>
                </a:lnTo>
                <a:lnTo>
                  <a:pt x="4571" y="19050"/>
                </a:lnTo>
                <a:lnTo>
                  <a:pt x="10668" y="19812"/>
                </a:lnTo>
                <a:lnTo>
                  <a:pt x="16763" y="20574"/>
                </a:lnTo>
                <a:lnTo>
                  <a:pt x="22098" y="17526"/>
                </a:lnTo>
                <a:lnTo>
                  <a:pt x="22859" y="12192"/>
                </a:lnTo>
                <a:close/>
              </a:path>
            </a:pathLst>
          </a:custGeom>
          <a:ln w="4762">
            <a:solidFill>
              <a:srgbClr val="9901CC"/>
            </a:solidFill>
          </a:ln>
        </p:spPr>
        <p:txBody>
          <a:bodyPr wrap="square" lIns="0" tIns="0" rIns="0" bIns="0" rtlCol="0"/>
          <a:lstStyle/>
          <a:p/>
        </p:txBody>
      </p:sp>
      <p:sp>
        <p:nvSpPr>
          <p:cNvPr id="237" name="object 237"/>
          <p:cNvSpPr/>
          <p:nvPr/>
        </p:nvSpPr>
        <p:spPr>
          <a:xfrm>
            <a:off x="2926079" y="8149590"/>
            <a:ext cx="24130" cy="20955"/>
          </a:xfrm>
          <a:custGeom>
            <a:avLst/>
            <a:gdLst/>
            <a:ahLst/>
            <a:cxnLst/>
            <a:rect l="l" t="t" r="r" b="b"/>
            <a:pathLst>
              <a:path w="24130" h="20954">
                <a:moveTo>
                  <a:pt x="16001" y="0"/>
                </a:moveTo>
                <a:lnTo>
                  <a:pt x="9906" y="761"/>
                </a:lnTo>
                <a:lnTo>
                  <a:pt x="3809" y="2285"/>
                </a:lnTo>
                <a:lnTo>
                  <a:pt x="0" y="7619"/>
                </a:lnTo>
                <a:lnTo>
                  <a:pt x="762" y="12191"/>
                </a:lnTo>
                <a:lnTo>
                  <a:pt x="1524" y="17525"/>
                </a:lnTo>
                <a:lnTo>
                  <a:pt x="7619" y="20573"/>
                </a:lnTo>
                <a:lnTo>
                  <a:pt x="12953" y="19811"/>
                </a:lnTo>
                <a:lnTo>
                  <a:pt x="19050" y="19049"/>
                </a:lnTo>
                <a:lnTo>
                  <a:pt x="23621" y="13715"/>
                </a:lnTo>
                <a:lnTo>
                  <a:pt x="22859" y="8381"/>
                </a:lnTo>
                <a:lnTo>
                  <a:pt x="21336" y="3047"/>
                </a:lnTo>
                <a:lnTo>
                  <a:pt x="16001" y="0"/>
                </a:lnTo>
                <a:close/>
              </a:path>
            </a:pathLst>
          </a:custGeom>
          <a:solidFill>
            <a:srgbClr val="9901CC"/>
          </a:solidFill>
        </p:spPr>
        <p:txBody>
          <a:bodyPr wrap="square" lIns="0" tIns="0" rIns="0" bIns="0" rtlCol="0"/>
          <a:lstStyle/>
          <a:p/>
        </p:txBody>
      </p:sp>
      <p:sp>
        <p:nvSpPr>
          <p:cNvPr id="238" name="object 238"/>
          <p:cNvSpPr/>
          <p:nvPr/>
        </p:nvSpPr>
        <p:spPr>
          <a:xfrm>
            <a:off x="2926079" y="8149590"/>
            <a:ext cx="24130" cy="20955"/>
          </a:xfrm>
          <a:custGeom>
            <a:avLst/>
            <a:gdLst/>
            <a:ahLst/>
            <a:cxnLst/>
            <a:rect l="l" t="t" r="r" b="b"/>
            <a:pathLst>
              <a:path w="24130" h="20954">
                <a:moveTo>
                  <a:pt x="22859" y="8381"/>
                </a:moveTo>
                <a:lnTo>
                  <a:pt x="21336" y="3047"/>
                </a:lnTo>
                <a:lnTo>
                  <a:pt x="16001" y="0"/>
                </a:lnTo>
                <a:lnTo>
                  <a:pt x="9906" y="761"/>
                </a:lnTo>
                <a:lnTo>
                  <a:pt x="3809" y="2285"/>
                </a:lnTo>
                <a:lnTo>
                  <a:pt x="0" y="7619"/>
                </a:lnTo>
                <a:lnTo>
                  <a:pt x="762" y="12191"/>
                </a:lnTo>
                <a:lnTo>
                  <a:pt x="1524" y="17525"/>
                </a:lnTo>
                <a:lnTo>
                  <a:pt x="7619" y="20573"/>
                </a:lnTo>
                <a:lnTo>
                  <a:pt x="12953" y="19811"/>
                </a:lnTo>
                <a:lnTo>
                  <a:pt x="19050" y="19049"/>
                </a:lnTo>
                <a:lnTo>
                  <a:pt x="23621" y="13715"/>
                </a:lnTo>
                <a:lnTo>
                  <a:pt x="22859" y="8381"/>
                </a:lnTo>
                <a:close/>
              </a:path>
            </a:pathLst>
          </a:custGeom>
          <a:ln w="4762">
            <a:solidFill>
              <a:srgbClr val="9901CC"/>
            </a:solidFill>
          </a:ln>
        </p:spPr>
        <p:txBody>
          <a:bodyPr wrap="square" lIns="0" tIns="0" rIns="0" bIns="0" rtlCol="0"/>
          <a:lstStyle/>
          <a:p/>
        </p:txBody>
      </p:sp>
      <p:sp>
        <p:nvSpPr>
          <p:cNvPr id="239" name="object 239"/>
          <p:cNvSpPr/>
          <p:nvPr/>
        </p:nvSpPr>
        <p:spPr>
          <a:xfrm>
            <a:off x="2722626" y="7552943"/>
            <a:ext cx="24130" cy="20955"/>
          </a:xfrm>
          <a:custGeom>
            <a:avLst/>
            <a:gdLst/>
            <a:ahLst/>
            <a:cxnLst/>
            <a:rect l="l" t="t" r="r" b="b"/>
            <a:pathLst>
              <a:path w="24130" h="20954">
                <a:moveTo>
                  <a:pt x="16001" y="0"/>
                </a:moveTo>
                <a:lnTo>
                  <a:pt x="9906" y="761"/>
                </a:lnTo>
                <a:lnTo>
                  <a:pt x="3810" y="2285"/>
                </a:lnTo>
                <a:lnTo>
                  <a:pt x="0" y="6857"/>
                </a:lnTo>
                <a:lnTo>
                  <a:pt x="1524" y="17525"/>
                </a:lnTo>
                <a:lnTo>
                  <a:pt x="7619" y="20573"/>
                </a:lnTo>
                <a:lnTo>
                  <a:pt x="13716" y="19811"/>
                </a:lnTo>
                <a:lnTo>
                  <a:pt x="19812" y="18287"/>
                </a:lnTo>
                <a:lnTo>
                  <a:pt x="23622" y="13715"/>
                </a:lnTo>
                <a:lnTo>
                  <a:pt x="22098" y="3047"/>
                </a:lnTo>
                <a:lnTo>
                  <a:pt x="16001" y="0"/>
                </a:lnTo>
                <a:close/>
              </a:path>
            </a:pathLst>
          </a:custGeom>
          <a:solidFill>
            <a:srgbClr val="018001"/>
          </a:solidFill>
        </p:spPr>
        <p:txBody>
          <a:bodyPr wrap="square" lIns="0" tIns="0" rIns="0" bIns="0" rtlCol="0"/>
          <a:lstStyle/>
          <a:p/>
        </p:txBody>
      </p:sp>
      <p:sp>
        <p:nvSpPr>
          <p:cNvPr id="240" name="object 240"/>
          <p:cNvSpPr/>
          <p:nvPr/>
        </p:nvSpPr>
        <p:spPr>
          <a:xfrm>
            <a:off x="2722626" y="7552943"/>
            <a:ext cx="24130" cy="20955"/>
          </a:xfrm>
          <a:custGeom>
            <a:avLst/>
            <a:gdLst/>
            <a:ahLst/>
            <a:cxnLst/>
            <a:rect l="l" t="t" r="r" b="b"/>
            <a:pathLst>
              <a:path w="24130" h="20954">
                <a:moveTo>
                  <a:pt x="22860" y="8381"/>
                </a:moveTo>
                <a:lnTo>
                  <a:pt x="22098" y="3047"/>
                </a:lnTo>
                <a:lnTo>
                  <a:pt x="16001" y="0"/>
                </a:lnTo>
                <a:lnTo>
                  <a:pt x="9906" y="761"/>
                </a:lnTo>
                <a:lnTo>
                  <a:pt x="3810" y="2285"/>
                </a:lnTo>
                <a:lnTo>
                  <a:pt x="0" y="6857"/>
                </a:lnTo>
                <a:lnTo>
                  <a:pt x="762" y="12191"/>
                </a:lnTo>
                <a:lnTo>
                  <a:pt x="1524" y="17525"/>
                </a:lnTo>
                <a:lnTo>
                  <a:pt x="7619" y="20573"/>
                </a:lnTo>
                <a:lnTo>
                  <a:pt x="13716" y="19811"/>
                </a:lnTo>
                <a:lnTo>
                  <a:pt x="19812" y="18287"/>
                </a:lnTo>
                <a:lnTo>
                  <a:pt x="23622" y="13715"/>
                </a:lnTo>
                <a:lnTo>
                  <a:pt x="22860" y="8381"/>
                </a:lnTo>
                <a:close/>
              </a:path>
            </a:pathLst>
          </a:custGeom>
          <a:ln w="4762">
            <a:solidFill>
              <a:srgbClr val="018001"/>
            </a:solidFill>
          </a:ln>
        </p:spPr>
        <p:txBody>
          <a:bodyPr wrap="square" lIns="0" tIns="0" rIns="0" bIns="0" rtlCol="0"/>
          <a:lstStyle/>
          <a:p/>
        </p:txBody>
      </p:sp>
      <p:sp>
        <p:nvSpPr>
          <p:cNvPr id="241" name="object 241"/>
          <p:cNvSpPr/>
          <p:nvPr/>
        </p:nvSpPr>
        <p:spPr>
          <a:xfrm>
            <a:off x="4835525" y="7837805"/>
            <a:ext cx="82550" cy="82550"/>
          </a:xfrm>
          <a:prstGeom prst="rect">
            <a:avLst/>
          </a:prstGeom>
          <a:blipFill>
            <a:blip r:embed="rId5" cstate="print"/>
            <a:stretch>
              <a:fillRect/>
            </a:stretch>
          </a:blipFill>
        </p:spPr>
        <p:txBody>
          <a:bodyPr wrap="square" lIns="0" tIns="0" rIns="0" bIns="0" rtlCol="0"/>
          <a:lstStyle/>
          <a:p/>
        </p:txBody>
      </p:sp>
      <p:sp>
        <p:nvSpPr>
          <p:cNvPr id="242" name="object 24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43" name="object 243"/>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24171" y="4477003"/>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37</a:t>
            </a:r>
            <a:endParaRPr sz="600">
              <a:latin typeface="Tahoma"/>
              <a:cs typeface="Tahoma"/>
            </a:endParaRPr>
          </a:p>
        </p:txBody>
      </p:sp>
      <p:sp>
        <p:nvSpPr>
          <p:cNvPr id="4" name="object 4"/>
          <p:cNvSpPr txBox="1">
            <a:spLocks noGrp="1"/>
          </p:cNvSpPr>
          <p:nvPr>
            <p:ph type="title"/>
          </p:nvPr>
        </p:nvSpPr>
        <p:spPr>
          <a:xfrm>
            <a:off x="2188717" y="1538730"/>
            <a:ext cx="3319779" cy="361315"/>
          </a:xfrm>
          <a:prstGeom prst="rect"/>
        </p:spPr>
        <p:txBody>
          <a:bodyPr wrap="square" lIns="0" tIns="12700" rIns="0" bIns="0" rtlCol="0" vert="horz">
            <a:spAutoFit/>
          </a:bodyPr>
          <a:lstStyle/>
          <a:p>
            <a:pPr marL="12700">
              <a:lnSpc>
                <a:spcPct val="100000"/>
              </a:lnSpc>
              <a:spcBef>
                <a:spcPts val="100"/>
              </a:spcBef>
            </a:pPr>
            <a:r>
              <a:rPr dirty="0" spc="-5"/>
              <a:t>Trying to find good</a:t>
            </a:r>
            <a:r>
              <a:rPr dirty="0" spc="-45"/>
              <a:t> </a:t>
            </a:r>
            <a:r>
              <a:rPr dirty="0" spc="-5"/>
              <a:t>optima</a:t>
            </a:r>
          </a:p>
        </p:txBody>
      </p:sp>
      <p:sp>
        <p:nvSpPr>
          <p:cNvPr id="5" name="object 5"/>
          <p:cNvSpPr/>
          <p:nvPr/>
        </p:nvSpPr>
        <p:spPr>
          <a:xfrm>
            <a:off x="5117591" y="4098797"/>
            <a:ext cx="25400" cy="19050"/>
          </a:xfrm>
          <a:custGeom>
            <a:avLst/>
            <a:gdLst/>
            <a:ahLst/>
            <a:cxnLst/>
            <a:rect l="l" t="t" r="r" b="b"/>
            <a:pathLst>
              <a:path w="25400" h="19050">
                <a:moveTo>
                  <a:pt x="19050" y="0"/>
                </a:moveTo>
                <a:lnTo>
                  <a:pt x="5334" y="0"/>
                </a:lnTo>
                <a:lnTo>
                  <a:pt x="0" y="3810"/>
                </a:lnTo>
                <a:lnTo>
                  <a:pt x="0" y="14477"/>
                </a:lnTo>
                <a:lnTo>
                  <a:pt x="5334" y="19050"/>
                </a:lnTo>
                <a:lnTo>
                  <a:pt x="19050" y="19050"/>
                </a:lnTo>
                <a:lnTo>
                  <a:pt x="25146" y="14477"/>
                </a:lnTo>
                <a:lnTo>
                  <a:pt x="25146" y="3810"/>
                </a:lnTo>
                <a:lnTo>
                  <a:pt x="19050" y="0"/>
                </a:lnTo>
                <a:close/>
              </a:path>
            </a:pathLst>
          </a:custGeom>
          <a:solidFill>
            <a:srgbClr val="FF0101"/>
          </a:solidFill>
        </p:spPr>
        <p:txBody>
          <a:bodyPr wrap="square" lIns="0" tIns="0" rIns="0" bIns="0" rtlCol="0"/>
          <a:lstStyle/>
          <a:p/>
        </p:txBody>
      </p:sp>
      <p:sp>
        <p:nvSpPr>
          <p:cNvPr id="6" name="object 6"/>
          <p:cNvSpPr/>
          <p:nvPr/>
        </p:nvSpPr>
        <p:spPr>
          <a:xfrm>
            <a:off x="5117591" y="4098797"/>
            <a:ext cx="25400" cy="19050"/>
          </a:xfrm>
          <a:custGeom>
            <a:avLst/>
            <a:gdLst/>
            <a:ahLst/>
            <a:cxnLst/>
            <a:rect l="l" t="t" r="r" b="b"/>
            <a:pathLst>
              <a:path w="25400" h="19050">
                <a:moveTo>
                  <a:pt x="12192" y="0"/>
                </a:moveTo>
                <a:lnTo>
                  <a:pt x="5334" y="0"/>
                </a:lnTo>
                <a:lnTo>
                  <a:pt x="0" y="3810"/>
                </a:lnTo>
                <a:lnTo>
                  <a:pt x="0" y="9143"/>
                </a:lnTo>
                <a:lnTo>
                  <a:pt x="0" y="14477"/>
                </a:lnTo>
                <a:lnTo>
                  <a:pt x="5334" y="19050"/>
                </a:lnTo>
                <a:lnTo>
                  <a:pt x="12192" y="19050"/>
                </a:lnTo>
                <a:lnTo>
                  <a:pt x="19050" y="19050"/>
                </a:lnTo>
                <a:lnTo>
                  <a:pt x="25146" y="14477"/>
                </a:lnTo>
                <a:lnTo>
                  <a:pt x="25146" y="9143"/>
                </a:lnTo>
                <a:lnTo>
                  <a:pt x="25146" y="3810"/>
                </a:lnTo>
                <a:lnTo>
                  <a:pt x="19050" y="0"/>
                </a:lnTo>
                <a:lnTo>
                  <a:pt x="12192" y="0"/>
                </a:lnTo>
                <a:close/>
              </a:path>
            </a:pathLst>
          </a:custGeom>
          <a:ln w="4762">
            <a:solidFill>
              <a:srgbClr val="FF0101"/>
            </a:solidFill>
          </a:ln>
        </p:spPr>
        <p:txBody>
          <a:bodyPr wrap="square" lIns="0" tIns="0" rIns="0" bIns="0" rtlCol="0"/>
          <a:lstStyle/>
          <a:p/>
        </p:txBody>
      </p:sp>
      <p:sp>
        <p:nvSpPr>
          <p:cNvPr id="7" name="object 7"/>
          <p:cNvSpPr/>
          <p:nvPr/>
        </p:nvSpPr>
        <p:spPr>
          <a:xfrm>
            <a:off x="4565903" y="3883914"/>
            <a:ext cx="25400" cy="19050"/>
          </a:xfrm>
          <a:custGeom>
            <a:avLst/>
            <a:gdLst/>
            <a:ahLst/>
            <a:cxnLst/>
            <a:rect l="l" t="t" r="r" b="b"/>
            <a:pathLst>
              <a:path w="25400" h="19050">
                <a:moveTo>
                  <a:pt x="19812" y="0"/>
                </a:moveTo>
                <a:lnTo>
                  <a:pt x="5334" y="0"/>
                </a:lnTo>
                <a:lnTo>
                  <a:pt x="0" y="3810"/>
                </a:lnTo>
                <a:lnTo>
                  <a:pt x="0" y="14477"/>
                </a:lnTo>
                <a:lnTo>
                  <a:pt x="5334" y="19050"/>
                </a:lnTo>
                <a:lnTo>
                  <a:pt x="19812" y="19050"/>
                </a:lnTo>
                <a:lnTo>
                  <a:pt x="25146" y="14477"/>
                </a:lnTo>
                <a:lnTo>
                  <a:pt x="25146" y="3810"/>
                </a:lnTo>
                <a:lnTo>
                  <a:pt x="19812" y="0"/>
                </a:lnTo>
                <a:close/>
              </a:path>
            </a:pathLst>
          </a:custGeom>
          <a:solidFill>
            <a:srgbClr val="FF0101"/>
          </a:solidFill>
        </p:spPr>
        <p:txBody>
          <a:bodyPr wrap="square" lIns="0" tIns="0" rIns="0" bIns="0" rtlCol="0"/>
          <a:lstStyle/>
          <a:p/>
        </p:txBody>
      </p:sp>
      <p:sp>
        <p:nvSpPr>
          <p:cNvPr id="8" name="object 8"/>
          <p:cNvSpPr/>
          <p:nvPr/>
        </p:nvSpPr>
        <p:spPr>
          <a:xfrm>
            <a:off x="4565903" y="3883914"/>
            <a:ext cx="25400" cy="19050"/>
          </a:xfrm>
          <a:custGeom>
            <a:avLst/>
            <a:gdLst/>
            <a:ahLst/>
            <a:cxnLst/>
            <a:rect l="l" t="t" r="r" b="b"/>
            <a:pathLst>
              <a:path w="25400" h="19050">
                <a:moveTo>
                  <a:pt x="12192" y="0"/>
                </a:moveTo>
                <a:lnTo>
                  <a:pt x="5334" y="0"/>
                </a:lnTo>
                <a:lnTo>
                  <a:pt x="0" y="3810"/>
                </a:lnTo>
                <a:lnTo>
                  <a:pt x="0" y="9144"/>
                </a:lnTo>
                <a:lnTo>
                  <a:pt x="0" y="14477"/>
                </a:lnTo>
                <a:lnTo>
                  <a:pt x="5334" y="19050"/>
                </a:lnTo>
                <a:lnTo>
                  <a:pt x="12192" y="19050"/>
                </a:lnTo>
                <a:lnTo>
                  <a:pt x="19812" y="19050"/>
                </a:lnTo>
                <a:lnTo>
                  <a:pt x="25146" y="14477"/>
                </a:lnTo>
                <a:lnTo>
                  <a:pt x="25146" y="9144"/>
                </a:lnTo>
                <a:lnTo>
                  <a:pt x="25146" y="3810"/>
                </a:lnTo>
                <a:lnTo>
                  <a:pt x="19812" y="0"/>
                </a:lnTo>
                <a:lnTo>
                  <a:pt x="12192" y="0"/>
                </a:lnTo>
                <a:close/>
              </a:path>
            </a:pathLst>
          </a:custGeom>
          <a:ln w="4762">
            <a:solidFill>
              <a:srgbClr val="FF0101"/>
            </a:solidFill>
          </a:ln>
        </p:spPr>
        <p:txBody>
          <a:bodyPr wrap="square" lIns="0" tIns="0" rIns="0" bIns="0" rtlCol="0"/>
          <a:lstStyle/>
          <a:p/>
        </p:txBody>
      </p:sp>
      <p:sp>
        <p:nvSpPr>
          <p:cNvPr id="9" name="object 9"/>
          <p:cNvSpPr/>
          <p:nvPr/>
        </p:nvSpPr>
        <p:spPr>
          <a:xfrm>
            <a:off x="4379976" y="4386071"/>
            <a:ext cx="22225" cy="19050"/>
          </a:xfrm>
          <a:custGeom>
            <a:avLst/>
            <a:gdLst/>
            <a:ahLst/>
            <a:cxnLst/>
            <a:rect l="l" t="t" r="r" b="b"/>
            <a:pathLst>
              <a:path w="22225" h="19050">
                <a:moveTo>
                  <a:pt x="17525" y="0"/>
                </a:moveTo>
                <a:lnTo>
                  <a:pt x="4572" y="0"/>
                </a:lnTo>
                <a:lnTo>
                  <a:pt x="0" y="3810"/>
                </a:lnTo>
                <a:lnTo>
                  <a:pt x="0" y="14477"/>
                </a:lnTo>
                <a:lnTo>
                  <a:pt x="4572" y="19050"/>
                </a:lnTo>
                <a:lnTo>
                  <a:pt x="17525" y="19050"/>
                </a:lnTo>
                <a:lnTo>
                  <a:pt x="22098" y="14477"/>
                </a:lnTo>
                <a:lnTo>
                  <a:pt x="22098" y="3810"/>
                </a:lnTo>
                <a:lnTo>
                  <a:pt x="17525" y="0"/>
                </a:lnTo>
                <a:close/>
              </a:path>
            </a:pathLst>
          </a:custGeom>
          <a:solidFill>
            <a:srgbClr val="FF0101"/>
          </a:solidFill>
        </p:spPr>
        <p:txBody>
          <a:bodyPr wrap="square" lIns="0" tIns="0" rIns="0" bIns="0" rtlCol="0"/>
          <a:lstStyle/>
          <a:p/>
        </p:txBody>
      </p:sp>
      <p:sp>
        <p:nvSpPr>
          <p:cNvPr id="10" name="object 10"/>
          <p:cNvSpPr/>
          <p:nvPr/>
        </p:nvSpPr>
        <p:spPr>
          <a:xfrm>
            <a:off x="4379976" y="4386071"/>
            <a:ext cx="22225" cy="19050"/>
          </a:xfrm>
          <a:custGeom>
            <a:avLst/>
            <a:gdLst/>
            <a:ahLst/>
            <a:cxnLst/>
            <a:rect l="l" t="t" r="r" b="b"/>
            <a:pathLst>
              <a:path w="22225" h="19050">
                <a:moveTo>
                  <a:pt x="10668" y="0"/>
                </a:moveTo>
                <a:lnTo>
                  <a:pt x="4572" y="0"/>
                </a:lnTo>
                <a:lnTo>
                  <a:pt x="0" y="3810"/>
                </a:lnTo>
                <a:lnTo>
                  <a:pt x="0" y="9143"/>
                </a:lnTo>
                <a:lnTo>
                  <a:pt x="0" y="14477"/>
                </a:lnTo>
                <a:lnTo>
                  <a:pt x="4572" y="19050"/>
                </a:lnTo>
                <a:lnTo>
                  <a:pt x="10668" y="19050"/>
                </a:lnTo>
                <a:lnTo>
                  <a:pt x="17525" y="19050"/>
                </a:lnTo>
                <a:lnTo>
                  <a:pt x="22098" y="14477"/>
                </a:lnTo>
                <a:lnTo>
                  <a:pt x="22098" y="9143"/>
                </a:lnTo>
                <a:lnTo>
                  <a:pt x="22098" y="3810"/>
                </a:lnTo>
                <a:lnTo>
                  <a:pt x="17525" y="0"/>
                </a:lnTo>
                <a:lnTo>
                  <a:pt x="10668" y="0"/>
                </a:lnTo>
                <a:close/>
              </a:path>
            </a:pathLst>
          </a:custGeom>
          <a:ln w="4762">
            <a:solidFill>
              <a:srgbClr val="FF0101"/>
            </a:solidFill>
          </a:ln>
        </p:spPr>
        <p:txBody>
          <a:bodyPr wrap="square" lIns="0" tIns="0" rIns="0" bIns="0" rtlCol="0"/>
          <a:lstStyle/>
          <a:p/>
        </p:txBody>
      </p:sp>
      <p:sp>
        <p:nvSpPr>
          <p:cNvPr id="11" name="object 11"/>
          <p:cNvSpPr/>
          <p:nvPr/>
        </p:nvSpPr>
        <p:spPr>
          <a:xfrm>
            <a:off x="4963667" y="4197858"/>
            <a:ext cx="25400" cy="19050"/>
          </a:xfrm>
          <a:custGeom>
            <a:avLst/>
            <a:gdLst/>
            <a:ahLst/>
            <a:cxnLst/>
            <a:rect l="l" t="t" r="r" b="b"/>
            <a:pathLst>
              <a:path w="25400" h="19050">
                <a:moveTo>
                  <a:pt x="19050" y="0"/>
                </a:moveTo>
                <a:lnTo>
                  <a:pt x="5334" y="0"/>
                </a:lnTo>
                <a:lnTo>
                  <a:pt x="0" y="4571"/>
                </a:lnTo>
                <a:lnTo>
                  <a:pt x="0" y="14477"/>
                </a:lnTo>
                <a:lnTo>
                  <a:pt x="5334" y="19050"/>
                </a:lnTo>
                <a:lnTo>
                  <a:pt x="19050" y="19050"/>
                </a:lnTo>
                <a:lnTo>
                  <a:pt x="25146" y="14477"/>
                </a:lnTo>
                <a:lnTo>
                  <a:pt x="25146" y="4571"/>
                </a:lnTo>
                <a:lnTo>
                  <a:pt x="19050" y="0"/>
                </a:lnTo>
                <a:close/>
              </a:path>
            </a:pathLst>
          </a:custGeom>
          <a:solidFill>
            <a:srgbClr val="FF0101"/>
          </a:solidFill>
        </p:spPr>
        <p:txBody>
          <a:bodyPr wrap="square" lIns="0" tIns="0" rIns="0" bIns="0" rtlCol="0"/>
          <a:lstStyle/>
          <a:p/>
        </p:txBody>
      </p:sp>
      <p:sp>
        <p:nvSpPr>
          <p:cNvPr id="12" name="object 12"/>
          <p:cNvSpPr/>
          <p:nvPr/>
        </p:nvSpPr>
        <p:spPr>
          <a:xfrm>
            <a:off x="4963667" y="4197858"/>
            <a:ext cx="25400" cy="19050"/>
          </a:xfrm>
          <a:custGeom>
            <a:avLst/>
            <a:gdLst/>
            <a:ahLst/>
            <a:cxnLst/>
            <a:rect l="l" t="t" r="r" b="b"/>
            <a:pathLst>
              <a:path w="25400" h="19050">
                <a:moveTo>
                  <a:pt x="12192" y="0"/>
                </a:moveTo>
                <a:lnTo>
                  <a:pt x="5334" y="0"/>
                </a:lnTo>
                <a:lnTo>
                  <a:pt x="0" y="4571"/>
                </a:lnTo>
                <a:lnTo>
                  <a:pt x="0" y="9905"/>
                </a:lnTo>
                <a:lnTo>
                  <a:pt x="0" y="14477"/>
                </a:lnTo>
                <a:lnTo>
                  <a:pt x="5334" y="19050"/>
                </a:lnTo>
                <a:lnTo>
                  <a:pt x="12192" y="19050"/>
                </a:lnTo>
                <a:lnTo>
                  <a:pt x="19050" y="19050"/>
                </a:lnTo>
                <a:lnTo>
                  <a:pt x="25146" y="14477"/>
                </a:lnTo>
                <a:lnTo>
                  <a:pt x="25146" y="9905"/>
                </a:lnTo>
                <a:lnTo>
                  <a:pt x="25146" y="4571"/>
                </a:lnTo>
                <a:lnTo>
                  <a:pt x="19050" y="0"/>
                </a:lnTo>
                <a:lnTo>
                  <a:pt x="12192" y="0"/>
                </a:lnTo>
                <a:close/>
              </a:path>
            </a:pathLst>
          </a:custGeom>
          <a:ln w="4762">
            <a:solidFill>
              <a:srgbClr val="FF0101"/>
            </a:solidFill>
          </a:ln>
        </p:spPr>
        <p:txBody>
          <a:bodyPr wrap="square" lIns="0" tIns="0" rIns="0" bIns="0" rtlCol="0"/>
          <a:lstStyle/>
          <a:p/>
        </p:txBody>
      </p:sp>
      <p:sp>
        <p:nvSpPr>
          <p:cNvPr id="13" name="object 13"/>
          <p:cNvSpPr/>
          <p:nvPr/>
        </p:nvSpPr>
        <p:spPr>
          <a:xfrm>
            <a:off x="4943094" y="3933444"/>
            <a:ext cx="26034" cy="19050"/>
          </a:xfrm>
          <a:custGeom>
            <a:avLst/>
            <a:gdLst/>
            <a:ahLst/>
            <a:cxnLst/>
            <a:rect l="l" t="t" r="r" b="b"/>
            <a:pathLst>
              <a:path w="26035" h="19050">
                <a:moveTo>
                  <a:pt x="19811" y="0"/>
                </a:moveTo>
                <a:lnTo>
                  <a:pt x="6095" y="0"/>
                </a:lnTo>
                <a:lnTo>
                  <a:pt x="0" y="4571"/>
                </a:lnTo>
                <a:lnTo>
                  <a:pt x="0" y="15239"/>
                </a:lnTo>
                <a:lnTo>
                  <a:pt x="6095" y="19050"/>
                </a:lnTo>
                <a:lnTo>
                  <a:pt x="19811" y="19050"/>
                </a:lnTo>
                <a:lnTo>
                  <a:pt x="25907" y="15239"/>
                </a:lnTo>
                <a:lnTo>
                  <a:pt x="25907" y="4571"/>
                </a:lnTo>
                <a:lnTo>
                  <a:pt x="19811" y="0"/>
                </a:lnTo>
                <a:close/>
              </a:path>
            </a:pathLst>
          </a:custGeom>
          <a:solidFill>
            <a:srgbClr val="FF0101"/>
          </a:solidFill>
        </p:spPr>
        <p:txBody>
          <a:bodyPr wrap="square" lIns="0" tIns="0" rIns="0" bIns="0" rtlCol="0"/>
          <a:lstStyle/>
          <a:p/>
        </p:txBody>
      </p:sp>
      <p:sp>
        <p:nvSpPr>
          <p:cNvPr id="14" name="object 14"/>
          <p:cNvSpPr/>
          <p:nvPr/>
        </p:nvSpPr>
        <p:spPr>
          <a:xfrm>
            <a:off x="4943094" y="3933444"/>
            <a:ext cx="26034" cy="19050"/>
          </a:xfrm>
          <a:custGeom>
            <a:avLst/>
            <a:gdLst/>
            <a:ahLst/>
            <a:cxnLst/>
            <a:rect l="l" t="t" r="r" b="b"/>
            <a:pathLst>
              <a:path w="26035" h="19050">
                <a:moveTo>
                  <a:pt x="12953" y="0"/>
                </a:moveTo>
                <a:lnTo>
                  <a:pt x="6095" y="0"/>
                </a:lnTo>
                <a:lnTo>
                  <a:pt x="0" y="4571"/>
                </a:lnTo>
                <a:lnTo>
                  <a:pt x="0" y="9905"/>
                </a:lnTo>
                <a:lnTo>
                  <a:pt x="0" y="15239"/>
                </a:lnTo>
                <a:lnTo>
                  <a:pt x="6095" y="19050"/>
                </a:lnTo>
                <a:lnTo>
                  <a:pt x="12953" y="19050"/>
                </a:lnTo>
                <a:lnTo>
                  <a:pt x="19811" y="19050"/>
                </a:lnTo>
                <a:lnTo>
                  <a:pt x="25907" y="15239"/>
                </a:lnTo>
                <a:lnTo>
                  <a:pt x="25907" y="9905"/>
                </a:lnTo>
                <a:lnTo>
                  <a:pt x="25907" y="4571"/>
                </a:lnTo>
                <a:lnTo>
                  <a:pt x="19811" y="0"/>
                </a:lnTo>
                <a:lnTo>
                  <a:pt x="12953" y="0"/>
                </a:lnTo>
                <a:close/>
              </a:path>
            </a:pathLst>
          </a:custGeom>
          <a:ln w="4762">
            <a:solidFill>
              <a:srgbClr val="FF0101"/>
            </a:solidFill>
          </a:ln>
        </p:spPr>
        <p:txBody>
          <a:bodyPr wrap="square" lIns="0" tIns="0" rIns="0" bIns="0" rtlCol="0"/>
          <a:lstStyle/>
          <a:p/>
        </p:txBody>
      </p:sp>
      <p:sp>
        <p:nvSpPr>
          <p:cNvPr id="15" name="object 15"/>
          <p:cNvSpPr/>
          <p:nvPr/>
        </p:nvSpPr>
        <p:spPr>
          <a:xfrm>
            <a:off x="5174741" y="4003547"/>
            <a:ext cx="27940" cy="22225"/>
          </a:xfrm>
          <a:custGeom>
            <a:avLst/>
            <a:gdLst/>
            <a:ahLst/>
            <a:cxnLst/>
            <a:rect l="l" t="t" r="r" b="b"/>
            <a:pathLst>
              <a:path w="27939" h="22225">
                <a:moveTo>
                  <a:pt x="17525" y="0"/>
                </a:moveTo>
                <a:lnTo>
                  <a:pt x="10668" y="2286"/>
                </a:lnTo>
                <a:lnTo>
                  <a:pt x="4572" y="3810"/>
                </a:lnTo>
                <a:lnTo>
                  <a:pt x="0" y="9905"/>
                </a:lnTo>
                <a:lnTo>
                  <a:pt x="2286" y="15239"/>
                </a:lnTo>
                <a:lnTo>
                  <a:pt x="3810" y="19812"/>
                </a:lnTo>
                <a:lnTo>
                  <a:pt x="10668" y="22098"/>
                </a:lnTo>
                <a:lnTo>
                  <a:pt x="16763" y="19812"/>
                </a:lnTo>
                <a:lnTo>
                  <a:pt x="23622" y="17525"/>
                </a:lnTo>
                <a:lnTo>
                  <a:pt x="27432" y="12191"/>
                </a:lnTo>
                <a:lnTo>
                  <a:pt x="25908" y="6857"/>
                </a:lnTo>
                <a:lnTo>
                  <a:pt x="24384" y="2286"/>
                </a:lnTo>
                <a:lnTo>
                  <a:pt x="17525" y="0"/>
                </a:lnTo>
                <a:close/>
              </a:path>
            </a:pathLst>
          </a:custGeom>
          <a:solidFill>
            <a:srgbClr val="FF0101"/>
          </a:solidFill>
        </p:spPr>
        <p:txBody>
          <a:bodyPr wrap="square" lIns="0" tIns="0" rIns="0" bIns="0" rtlCol="0"/>
          <a:lstStyle/>
          <a:p/>
        </p:txBody>
      </p:sp>
      <p:sp>
        <p:nvSpPr>
          <p:cNvPr id="16" name="object 16"/>
          <p:cNvSpPr/>
          <p:nvPr/>
        </p:nvSpPr>
        <p:spPr>
          <a:xfrm>
            <a:off x="5174741" y="4003547"/>
            <a:ext cx="27940" cy="22225"/>
          </a:xfrm>
          <a:custGeom>
            <a:avLst/>
            <a:gdLst/>
            <a:ahLst/>
            <a:cxnLst/>
            <a:rect l="l" t="t" r="r" b="b"/>
            <a:pathLst>
              <a:path w="27939" h="22225">
                <a:moveTo>
                  <a:pt x="10668" y="2286"/>
                </a:moveTo>
                <a:lnTo>
                  <a:pt x="4572" y="3810"/>
                </a:lnTo>
                <a:lnTo>
                  <a:pt x="0" y="9905"/>
                </a:lnTo>
                <a:lnTo>
                  <a:pt x="2286" y="15239"/>
                </a:lnTo>
                <a:lnTo>
                  <a:pt x="3810" y="19812"/>
                </a:lnTo>
                <a:lnTo>
                  <a:pt x="10668" y="22098"/>
                </a:lnTo>
                <a:lnTo>
                  <a:pt x="16763" y="19812"/>
                </a:lnTo>
                <a:lnTo>
                  <a:pt x="23622" y="17525"/>
                </a:lnTo>
                <a:lnTo>
                  <a:pt x="27432" y="12191"/>
                </a:lnTo>
                <a:lnTo>
                  <a:pt x="25908" y="6857"/>
                </a:lnTo>
                <a:lnTo>
                  <a:pt x="24384" y="2286"/>
                </a:lnTo>
                <a:lnTo>
                  <a:pt x="17525" y="0"/>
                </a:lnTo>
                <a:lnTo>
                  <a:pt x="10668" y="2286"/>
                </a:lnTo>
                <a:close/>
              </a:path>
            </a:pathLst>
          </a:custGeom>
          <a:ln w="4762">
            <a:solidFill>
              <a:srgbClr val="FF0101"/>
            </a:solidFill>
          </a:ln>
        </p:spPr>
        <p:txBody>
          <a:bodyPr wrap="square" lIns="0" tIns="0" rIns="0" bIns="0" rtlCol="0"/>
          <a:lstStyle/>
          <a:p/>
        </p:txBody>
      </p:sp>
      <p:sp>
        <p:nvSpPr>
          <p:cNvPr id="17" name="object 17"/>
          <p:cNvSpPr/>
          <p:nvPr/>
        </p:nvSpPr>
        <p:spPr>
          <a:xfrm>
            <a:off x="5009388" y="4288535"/>
            <a:ext cx="27940" cy="22225"/>
          </a:xfrm>
          <a:custGeom>
            <a:avLst/>
            <a:gdLst/>
            <a:ahLst/>
            <a:cxnLst/>
            <a:rect l="l" t="t" r="r" b="b"/>
            <a:pathLst>
              <a:path w="27939" h="22225">
                <a:moveTo>
                  <a:pt x="16763" y="0"/>
                </a:moveTo>
                <a:lnTo>
                  <a:pt x="10667" y="1524"/>
                </a:lnTo>
                <a:lnTo>
                  <a:pt x="3810" y="3810"/>
                </a:lnTo>
                <a:lnTo>
                  <a:pt x="0" y="9905"/>
                </a:lnTo>
                <a:lnTo>
                  <a:pt x="1524" y="15239"/>
                </a:lnTo>
                <a:lnTo>
                  <a:pt x="3048" y="19812"/>
                </a:lnTo>
                <a:lnTo>
                  <a:pt x="9906" y="22098"/>
                </a:lnTo>
                <a:lnTo>
                  <a:pt x="16763" y="19812"/>
                </a:lnTo>
                <a:lnTo>
                  <a:pt x="22860" y="17525"/>
                </a:lnTo>
                <a:lnTo>
                  <a:pt x="27432" y="12191"/>
                </a:lnTo>
                <a:lnTo>
                  <a:pt x="25146" y="6858"/>
                </a:lnTo>
                <a:lnTo>
                  <a:pt x="23622" y="1524"/>
                </a:lnTo>
                <a:lnTo>
                  <a:pt x="16763" y="0"/>
                </a:lnTo>
                <a:close/>
              </a:path>
            </a:pathLst>
          </a:custGeom>
          <a:solidFill>
            <a:srgbClr val="FF0101"/>
          </a:solidFill>
        </p:spPr>
        <p:txBody>
          <a:bodyPr wrap="square" lIns="0" tIns="0" rIns="0" bIns="0" rtlCol="0"/>
          <a:lstStyle/>
          <a:p/>
        </p:txBody>
      </p:sp>
      <p:sp>
        <p:nvSpPr>
          <p:cNvPr id="18" name="object 18"/>
          <p:cNvSpPr/>
          <p:nvPr/>
        </p:nvSpPr>
        <p:spPr>
          <a:xfrm>
            <a:off x="5009388" y="4288535"/>
            <a:ext cx="27940" cy="22225"/>
          </a:xfrm>
          <a:custGeom>
            <a:avLst/>
            <a:gdLst/>
            <a:ahLst/>
            <a:cxnLst/>
            <a:rect l="l" t="t" r="r" b="b"/>
            <a:pathLst>
              <a:path w="27939" h="22225">
                <a:moveTo>
                  <a:pt x="10667" y="1524"/>
                </a:moveTo>
                <a:lnTo>
                  <a:pt x="3810" y="3810"/>
                </a:lnTo>
                <a:lnTo>
                  <a:pt x="0" y="9905"/>
                </a:lnTo>
                <a:lnTo>
                  <a:pt x="1524" y="15239"/>
                </a:lnTo>
                <a:lnTo>
                  <a:pt x="3048" y="19812"/>
                </a:lnTo>
                <a:lnTo>
                  <a:pt x="9906" y="22098"/>
                </a:lnTo>
                <a:lnTo>
                  <a:pt x="16763" y="19812"/>
                </a:lnTo>
                <a:lnTo>
                  <a:pt x="22860" y="17525"/>
                </a:lnTo>
                <a:lnTo>
                  <a:pt x="27432" y="12191"/>
                </a:lnTo>
                <a:lnTo>
                  <a:pt x="25146" y="6858"/>
                </a:lnTo>
                <a:lnTo>
                  <a:pt x="23622" y="1524"/>
                </a:lnTo>
                <a:lnTo>
                  <a:pt x="16763" y="0"/>
                </a:lnTo>
                <a:lnTo>
                  <a:pt x="10667" y="1524"/>
                </a:lnTo>
                <a:close/>
              </a:path>
            </a:pathLst>
          </a:custGeom>
          <a:ln w="4762">
            <a:solidFill>
              <a:srgbClr val="FF0101"/>
            </a:solidFill>
          </a:ln>
        </p:spPr>
        <p:txBody>
          <a:bodyPr wrap="square" lIns="0" tIns="0" rIns="0" bIns="0" rtlCol="0"/>
          <a:lstStyle/>
          <a:p/>
        </p:txBody>
      </p:sp>
      <p:sp>
        <p:nvSpPr>
          <p:cNvPr id="19" name="object 19"/>
          <p:cNvSpPr/>
          <p:nvPr/>
        </p:nvSpPr>
        <p:spPr>
          <a:xfrm>
            <a:off x="4566665" y="3940302"/>
            <a:ext cx="27940" cy="22860"/>
          </a:xfrm>
          <a:custGeom>
            <a:avLst/>
            <a:gdLst/>
            <a:ahLst/>
            <a:cxnLst/>
            <a:rect l="l" t="t" r="r" b="b"/>
            <a:pathLst>
              <a:path w="27939" h="22860">
                <a:moveTo>
                  <a:pt x="17525" y="0"/>
                </a:moveTo>
                <a:lnTo>
                  <a:pt x="10668" y="2286"/>
                </a:lnTo>
                <a:lnTo>
                  <a:pt x="4572" y="4572"/>
                </a:lnTo>
                <a:lnTo>
                  <a:pt x="0" y="10668"/>
                </a:lnTo>
                <a:lnTo>
                  <a:pt x="2286" y="15239"/>
                </a:lnTo>
                <a:lnTo>
                  <a:pt x="3810" y="20574"/>
                </a:lnTo>
                <a:lnTo>
                  <a:pt x="10668" y="22860"/>
                </a:lnTo>
                <a:lnTo>
                  <a:pt x="16763" y="20574"/>
                </a:lnTo>
                <a:lnTo>
                  <a:pt x="23622" y="18287"/>
                </a:lnTo>
                <a:lnTo>
                  <a:pt x="27432" y="12192"/>
                </a:lnTo>
                <a:lnTo>
                  <a:pt x="25908" y="7620"/>
                </a:lnTo>
                <a:lnTo>
                  <a:pt x="24384" y="2286"/>
                </a:lnTo>
                <a:lnTo>
                  <a:pt x="17525" y="0"/>
                </a:lnTo>
                <a:close/>
              </a:path>
            </a:pathLst>
          </a:custGeom>
          <a:solidFill>
            <a:srgbClr val="FF0101"/>
          </a:solidFill>
        </p:spPr>
        <p:txBody>
          <a:bodyPr wrap="square" lIns="0" tIns="0" rIns="0" bIns="0" rtlCol="0"/>
          <a:lstStyle/>
          <a:p/>
        </p:txBody>
      </p:sp>
      <p:sp>
        <p:nvSpPr>
          <p:cNvPr id="20" name="object 20"/>
          <p:cNvSpPr/>
          <p:nvPr/>
        </p:nvSpPr>
        <p:spPr>
          <a:xfrm>
            <a:off x="4566665" y="3940302"/>
            <a:ext cx="27940" cy="22860"/>
          </a:xfrm>
          <a:custGeom>
            <a:avLst/>
            <a:gdLst/>
            <a:ahLst/>
            <a:cxnLst/>
            <a:rect l="l" t="t" r="r" b="b"/>
            <a:pathLst>
              <a:path w="27939" h="22860">
                <a:moveTo>
                  <a:pt x="10668" y="2286"/>
                </a:moveTo>
                <a:lnTo>
                  <a:pt x="4572" y="4572"/>
                </a:lnTo>
                <a:lnTo>
                  <a:pt x="0" y="10668"/>
                </a:lnTo>
                <a:lnTo>
                  <a:pt x="2286" y="15239"/>
                </a:lnTo>
                <a:lnTo>
                  <a:pt x="3810" y="20574"/>
                </a:lnTo>
                <a:lnTo>
                  <a:pt x="10668" y="22860"/>
                </a:lnTo>
                <a:lnTo>
                  <a:pt x="16763" y="20574"/>
                </a:lnTo>
                <a:lnTo>
                  <a:pt x="23622" y="18287"/>
                </a:lnTo>
                <a:lnTo>
                  <a:pt x="27432" y="12192"/>
                </a:lnTo>
                <a:lnTo>
                  <a:pt x="25908" y="7620"/>
                </a:lnTo>
                <a:lnTo>
                  <a:pt x="24384" y="2286"/>
                </a:lnTo>
                <a:lnTo>
                  <a:pt x="17525" y="0"/>
                </a:lnTo>
                <a:lnTo>
                  <a:pt x="10668" y="2286"/>
                </a:lnTo>
                <a:close/>
              </a:path>
            </a:pathLst>
          </a:custGeom>
          <a:ln w="4762">
            <a:solidFill>
              <a:srgbClr val="FF0101"/>
            </a:solidFill>
          </a:ln>
        </p:spPr>
        <p:txBody>
          <a:bodyPr wrap="square" lIns="0" tIns="0" rIns="0" bIns="0" rtlCol="0"/>
          <a:lstStyle/>
          <a:p/>
        </p:txBody>
      </p:sp>
      <p:sp>
        <p:nvSpPr>
          <p:cNvPr id="21" name="object 21"/>
          <p:cNvSpPr/>
          <p:nvPr/>
        </p:nvSpPr>
        <p:spPr>
          <a:xfrm>
            <a:off x="5068823" y="4137659"/>
            <a:ext cx="24765" cy="22225"/>
          </a:xfrm>
          <a:custGeom>
            <a:avLst/>
            <a:gdLst/>
            <a:ahLst/>
            <a:cxnLst/>
            <a:rect l="l" t="t" r="r" b="b"/>
            <a:pathLst>
              <a:path w="24764" h="22225">
                <a:moveTo>
                  <a:pt x="14477" y="0"/>
                </a:moveTo>
                <a:lnTo>
                  <a:pt x="9143" y="2286"/>
                </a:lnTo>
                <a:lnTo>
                  <a:pt x="3048" y="3810"/>
                </a:lnTo>
                <a:lnTo>
                  <a:pt x="0" y="9905"/>
                </a:lnTo>
                <a:lnTo>
                  <a:pt x="1524" y="14477"/>
                </a:lnTo>
                <a:lnTo>
                  <a:pt x="3048" y="19812"/>
                </a:lnTo>
                <a:lnTo>
                  <a:pt x="9143" y="22098"/>
                </a:lnTo>
                <a:lnTo>
                  <a:pt x="15239" y="19812"/>
                </a:lnTo>
                <a:lnTo>
                  <a:pt x="20574" y="18287"/>
                </a:lnTo>
                <a:lnTo>
                  <a:pt x="24384" y="12191"/>
                </a:lnTo>
                <a:lnTo>
                  <a:pt x="22098" y="7619"/>
                </a:lnTo>
                <a:lnTo>
                  <a:pt x="20574" y="2286"/>
                </a:lnTo>
                <a:lnTo>
                  <a:pt x="14477" y="0"/>
                </a:lnTo>
                <a:close/>
              </a:path>
            </a:pathLst>
          </a:custGeom>
          <a:solidFill>
            <a:srgbClr val="FF0101"/>
          </a:solidFill>
        </p:spPr>
        <p:txBody>
          <a:bodyPr wrap="square" lIns="0" tIns="0" rIns="0" bIns="0" rtlCol="0"/>
          <a:lstStyle/>
          <a:p/>
        </p:txBody>
      </p:sp>
      <p:sp>
        <p:nvSpPr>
          <p:cNvPr id="22" name="object 22"/>
          <p:cNvSpPr/>
          <p:nvPr/>
        </p:nvSpPr>
        <p:spPr>
          <a:xfrm>
            <a:off x="5068823" y="4137659"/>
            <a:ext cx="24765" cy="22225"/>
          </a:xfrm>
          <a:custGeom>
            <a:avLst/>
            <a:gdLst/>
            <a:ahLst/>
            <a:cxnLst/>
            <a:rect l="l" t="t" r="r" b="b"/>
            <a:pathLst>
              <a:path w="24764" h="22225">
                <a:moveTo>
                  <a:pt x="9143" y="2286"/>
                </a:moveTo>
                <a:lnTo>
                  <a:pt x="3048" y="3810"/>
                </a:lnTo>
                <a:lnTo>
                  <a:pt x="0" y="9905"/>
                </a:lnTo>
                <a:lnTo>
                  <a:pt x="1524" y="14477"/>
                </a:lnTo>
                <a:lnTo>
                  <a:pt x="3048" y="19812"/>
                </a:lnTo>
                <a:lnTo>
                  <a:pt x="9143" y="22098"/>
                </a:lnTo>
                <a:lnTo>
                  <a:pt x="15239" y="19812"/>
                </a:lnTo>
                <a:lnTo>
                  <a:pt x="20574" y="18287"/>
                </a:lnTo>
                <a:lnTo>
                  <a:pt x="24384" y="12191"/>
                </a:lnTo>
                <a:lnTo>
                  <a:pt x="22098" y="7619"/>
                </a:lnTo>
                <a:lnTo>
                  <a:pt x="20574" y="2286"/>
                </a:lnTo>
                <a:lnTo>
                  <a:pt x="14477" y="0"/>
                </a:lnTo>
                <a:lnTo>
                  <a:pt x="9143" y="2286"/>
                </a:lnTo>
                <a:close/>
              </a:path>
            </a:pathLst>
          </a:custGeom>
          <a:ln w="4762">
            <a:solidFill>
              <a:srgbClr val="FF0101"/>
            </a:solidFill>
          </a:ln>
        </p:spPr>
        <p:txBody>
          <a:bodyPr wrap="square" lIns="0" tIns="0" rIns="0" bIns="0" rtlCol="0"/>
          <a:lstStyle/>
          <a:p/>
        </p:txBody>
      </p:sp>
      <p:sp>
        <p:nvSpPr>
          <p:cNvPr id="23" name="object 23"/>
          <p:cNvSpPr/>
          <p:nvPr/>
        </p:nvSpPr>
        <p:spPr>
          <a:xfrm>
            <a:off x="4943855" y="3891534"/>
            <a:ext cx="27940" cy="22225"/>
          </a:xfrm>
          <a:custGeom>
            <a:avLst/>
            <a:gdLst/>
            <a:ahLst/>
            <a:cxnLst/>
            <a:rect l="l" t="t" r="r" b="b"/>
            <a:pathLst>
              <a:path w="27939" h="22225">
                <a:moveTo>
                  <a:pt x="17526" y="0"/>
                </a:moveTo>
                <a:lnTo>
                  <a:pt x="10668" y="2286"/>
                </a:lnTo>
                <a:lnTo>
                  <a:pt x="4572" y="4571"/>
                </a:lnTo>
                <a:lnTo>
                  <a:pt x="0" y="9905"/>
                </a:lnTo>
                <a:lnTo>
                  <a:pt x="1524" y="15239"/>
                </a:lnTo>
                <a:lnTo>
                  <a:pt x="3810" y="19812"/>
                </a:lnTo>
                <a:lnTo>
                  <a:pt x="9906" y="22098"/>
                </a:lnTo>
                <a:lnTo>
                  <a:pt x="23622" y="17525"/>
                </a:lnTo>
                <a:lnTo>
                  <a:pt x="27432" y="12191"/>
                </a:lnTo>
                <a:lnTo>
                  <a:pt x="25908" y="6857"/>
                </a:lnTo>
                <a:lnTo>
                  <a:pt x="24384" y="2286"/>
                </a:lnTo>
                <a:lnTo>
                  <a:pt x="17526" y="0"/>
                </a:lnTo>
                <a:close/>
              </a:path>
            </a:pathLst>
          </a:custGeom>
          <a:solidFill>
            <a:srgbClr val="FF0101"/>
          </a:solidFill>
        </p:spPr>
        <p:txBody>
          <a:bodyPr wrap="square" lIns="0" tIns="0" rIns="0" bIns="0" rtlCol="0"/>
          <a:lstStyle/>
          <a:p/>
        </p:txBody>
      </p:sp>
      <p:sp>
        <p:nvSpPr>
          <p:cNvPr id="24" name="object 24"/>
          <p:cNvSpPr/>
          <p:nvPr/>
        </p:nvSpPr>
        <p:spPr>
          <a:xfrm>
            <a:off x="4340256" y="3913536"/>
            <a:ext cx="561022" cy="575500"/>
          </a:xfrm>
          <a:prstGeom prst="rect">
            <a:avLst/>
          </a:prstGeom>
          <a:blipFill>
            <a:blip r:embed="rId2" cstate="print"/>
            <a:stretch>
              <a:fillRect/>
            </a:stretch>
          </a:blipFill>
        </p:spPr>
        <p:txBody>
          <a:bodyPr wrap="square" lIns="0" tIns="0" rIns="0" bIns="0" rtlCol="0"/>
          <a:lstStyle/>
          <a:p/>
        </p:txBody>
      </p:sp>
      <p:sp>
        <p:nvSpPr>
          <p:cNvPr id="25" name="object 25"/>
          <p:cNvSpPr/>
          <p:nvPr/>
        </p:nvSpPr>
        <p:spPr>
          <a:xfrm>
            <a:off x="4943855" y="3891534"/>
            <a:ext cx="27940" cy="22225"/>
          </a:xfrm>
          <a:custGeom>
            <a:avLst/>
            <a:gdLst/>
            <a:ahLst/>
            <a:cxnLst/>
            <a:rect l="l" t="t" r="r" b="b"/>
            <a:pathLst>
              <a:path w="27939" h="22225">
                <a:moveTo>
                  <a:pt x="10668" y="2286"/>
                </a:moveTo>
                <a:lnTo>
                  <a:pt x="4572" y="4571"/>
                </a:lnTo>
                <a:lnTo>
                  <a:pt x="0" y="9905"/>
                </a:lnTo>
                <a:lnTo>
                  <a:pt x="1524" y="15239"/>
                </a:lnTo>
                <a:lnTo>
                  <a:pt x="3810" y="19812"/>
                </a:lnTo>
                <a:lnTo>
                  <a:pt x="9906" y="22098"/>
                </a:lnTo>
                <a:lnTo>
                  <a:pt x="16764" y="19812"/>
                </a:lnTo>
                <a:lnTo>
                  <a:pt x="23622" y="17525"/>
                </a:lnTo>
                <a:lnTo>
                  <a:pt x="27432" y="12191"/>
                </a:lnTo>
                <a:lnTo>
                  <a:pt x="25908" y="6857"/>
                </a:lnTo>
                <a:lnTo>
                  <a:pt x="24384" y="2286"/>
                </a:lnTo>
                <a:lnTo>
                  <a:pt x="17526" y="0"/>
                </a:lnTo>
                <a:lnTo>
                  <a:pt x="10668" y="2286"/>
                </a:lnTo>
                <a:close/>
              </a:path>
            </a:pathLst>
          </a:custGeom>
          <a:ln w="4762">
            <a:solidFill>
              <a:srgbClr val="FF0101"/>
            </a:solidFill>
          </a:ln>
        </p:spPr>
        <p:txBody>
          <a:bodyPr wrap="square" lIns="0" tIns="0" rIns="0" bIns="0" rtlCol="0"/>
          <a:lstStyle/>
          <a:p/>
        </p:txBody>
      </p:sp>
      <p:sp>
        <p:nvSpPr>
          <p:cNvPr id="26" name="object 26"/>
          <p:cNvSpPr/>
          <p:nvPr/>
        </p:nvSpPr>
        <p:spPr>
          <a:xfrm>
            <a:off x="4661915" y="3968496"/>
            <a:ext cx="24130" cy="20955"/>
          </a:xfrm>
          <a:custGeom>
            <a:avLst/>
            <a:gdLst/>
            <a:ahLst/>
            <a:cxnLst/>
            <a:rect l="l" t="t" r="r" b="b"/>
            <a:pathLst>
              <a:path w="24129" h="20954">
                <a:moveTo>
                  <a:pt x="6858" y="0"/>
                </a:moveTo>
                <a:lnTo>
                  <a:pt x="1524" y="3809"/>
                </a:lnTo>
                <a:lnTo>
                  <a:pt x="762" y="8381"/>
                </a:lnTo>
                <a:lnTo>
                  <a:pt x="0" y="13715"/>
                </a:lnTo>
                <a:lnTo>
                  <a:pt x="4572" y="19050"/>
                </a:lnTo>
                <a:lnTo>
                  <a:pt x="10668" y="19812"/>
                </a:lnTo>
                <a:lnTo>
                  <a:pt x="16001" y="20574"/>
                </a:lnTo>
                <a:lnTo>
                  <a:pt x="22098" y="16763"/>
                </a:lnTo>
                <a:lnTo>
                  <a:pt x="22860" y="12191"/>
                </a:lnTo>
                <a:lnTo>
                  <a:pt x="23622" y="6857"/>
                </a:lnTo>
                <a:lnTo>
                  <a:pt x="19050" y="1524"/>
                </a:lnTo>
                <a:lnTo>
                  <a:pt x="6858" y="0"/>
                </a:lnTo>
                <a:close/>
              </a:path>
            </a:pathLst>
          </a:custGeom>
          <a:solidFill>
            <a:srgbClr val="FF0101"/>
          </a:solidFill>
        </p:spPr>
        <p:txBody>
          <a:bodyPr wrap="square" lIns="0" tIns="0" rIns="0" bIns="0" rtlCol="0"/>
          <a:lstStyle/>
          <a:p/>
        </p:txBody>
      </p:sp>
      <p:sp>
        <p:nvSpPr>
          <p:cNvPr id="27" name="object 27"/>
          <p:cNvSpPr/>
          <p:nvPr/>
        </p:nvSpPr>
        <p:spPr>
          <a:xfrm>
            <a:off x="4661915" y="3968496"/>
            <a:ext cx="24130" cy="20955"/>
          </a:xfrm>
          <a:custGeom>
            <a:avLst/>
            <a:gdLst/>
            <a:ahLst/>
            <a:cxnLst/>
            <a:rect l="l" t="t" r="r" b="b"/>
            <a:pathLst>
              <a:path w="24129" h="20954">
                <a:moveTo>
                  <a:pt x="22860" y="12191"/>
                </a:moveTo>
                <a:lnTo>
                  <a:pt x="23622" y="6857"/>
                </a:lnTo>
                <a:lnTo>
                  <a:pt x="19050" y="1524"/>
                </a:lnTo>
                <a:lnTo>
                  <a:pt x="12954" y="762"/>
                </a:lnTo>
                <a:lnTo>
                  <a:pt x="6858" y="0"/>
                </a:lnTo>
                <a:lnTo>
                  <a:pt x="1524" y="3809"/>
                </a:lnTo>
                <a:lnTo>
                  <a:pt x="762" y="8381"/>
                </a:lnTo>
                <a:lnTo>
                  <a:pt x="0" y="13715"/>
                </a:lnTo>
                <a:lnTo>
                  <a:pt x="4572" y="19050"/>
                </a:lnTo>
                <a:lnTo>
                  <a:pt x="10668" y="19812"/>
                </a:lnTo>
                <a:lnTo>
                  <a:pt x="16001" y="20574"/>
                </a:lnTo>
                <a:lnTo>
                  <a:pt x="22098" y="16763"/>
                </a:lnTo>
                <a:lnTo>
                  <a:pt x="22860" y="12191"/>
                </a:lnTo>
                <a:close/>
              </a:path>
            </a:pathLst>
          </a:custGeom>
          <a:ln w="4762">
            <a:solidFill>
              <a:srgbClr val="FF0101"/>
            </a:solidFill>
          </a:ln>
        </p:spPr>
        <p:txBody>
          <a:bodyPr wrap="square" lIns="0" tIns="0" rIns="0" bIns="0" rtlCol="0"/>
          <a:lstStyle/>
          <a:p/>
        </p:txBody>
      </p:sp>
      <p:sp>
        <p:nvSpPr>
          <p:cNvPr id="28" name="object 28"/>
          <p:cNvSpPr/>
          <p:nvPr/>
        </p:nvSpPr>
        <p:spPr>
          <a:xfrm>
            <a:off x="4773929" y="3824478"/>
            <a:ext cx="24130" cy="20955"/>
          </a:xfrm>
          <a:custGeom>
            <a:avLst/>
            <a:gdLst/>
            <a:ahLst/>
            <a:cxnLst/>
            <a:rect l="l" t="t" r="r" b="b"/>
            <a:pathLst>
              <a:path w="24129" h="20954">
                <a:moveTo>
                  <a:pt x="6858" y="0"/>
                </a:moveTo>
                <a:lnTo>
                  <a:pt x="1524" y="3810"/>
                </a:lnTo>
                <a:lnTo>
                  <a:pt x="0" y="14477"/>
                </a:lnTo>
                <a:lnTo>
                  <a:pt x="3810" y="19050"/>
                </a:lnTo>
                <a:lnTo>
                  <a:pt x="16002" y="20574"/>
                </a:lnTo>
                <a:lnTo>
                  <a:pt x="22098" y="17525"/>
                </a:lnTo>
                <a:lnTo>
                  <a:pt x="23622" y="6858"/>
                </a:lnTo>
                <a:lnTo>
                  <a:pt x="19050" y="2286"/>
                </a:lnTo>
                <a:lnTo>
                  <a:pt x="12954" y="1524"/>
                </a:lnTo>
                <a:lnTo>
                  <a:pt x="6858" y="0"/>
                </a:lnTo>
                <a:close/>
              </a:path>
            </a:pathLst>
          </a:custGeom>
          <a:solidFill>
            <a:srgbClr val="FF0101"/>
          </a:solidFill>
        </p:spPr>
        <p:txBody>
          <a:bodyPr wrap="square" lIns="0" tIns="0" rIns="0" bIns="0" rtlCol="0"/>
          <a:lstStyle/>
          <a:p/>
        </p:txBody>
      </p:sp>
      <p:sp>
        <p:nvSpPr>
          <p:cNvPr id="29" name="object 29"/>
          <p:cNvSpPr/>
          <p:nvPr/>
        </p:nvSpPr>
        <p:spPr>
          <a:xfrm>
            <a:off x="4773929" y="3824478"/>
            <a:ext cx="24130" cy="20955"/>
          </a:xfrm>
          <a:custGeom>
            <a:avLst/>
            <a:gdLst/>
            <a:ahLst/>
            <a:cxnLst/>
            <a:rect l="l" t="t" r="r" b="b"/>
            <a:pathLst>
              <a:path w="24129" h="20954">
                <a:moveTo>
                  <a:pt x="22860" y="12192"/>
                </a:moveTo>
                <a:lnTo>
                  <a:pt x="23622" y="6858"/>
                </a:lnTo>
                <a:lnTo>
                  <a:pt x="19050" y="2286"/>
                </a:lnTo>
                <a:lnTo>
                  <a:pt x="12954" y="1524"/>
                </a:lnTo>
                <a:lnTo>
                  <a:pt x="6858" y="0"/>
                </a:lnTo>
                <a:lnTo>
                  <a:pt x="1524" y="3810"/>
                </a:lnTo>
                <a:lnTo>
                  <a:pt x="762" y="9144"/>
                </a:lnTo>
                <a:lnTo>
                  <a:pt x="0" y="14477"/>
                </a:lnTo>
                <a:lnTo>
                  <a:pt x="3810" y="19050"/>
                </a:lnTo>
                <a:lnTo>
                  <a:pt x="9906" y="19812"/>
                </a:lnTo>
                <a:lnTo>
                  <a:pt x="16002" y="20574"/>
                </a:lnTo>
                <a:lnTo>
                  <a:pt x="22098" y="17525"/>
                </a:lnTo>
                <a:lnTo>
                  <a:pt x="22860" y="12192"/>
                </a:lnTo>
                <a:close/>
              </a:path>
            </a:pathLst>
          </a:custGeom>
          <a:ln w="4762">
            <a:solidFill>
              <a:srgbClr val="FF0101"/>
            </a:solidFill>
          </a:ln>
        </p:spPr>
        <p:txBody>
          <a:bodyPr wrap="square" lIns="0" tIns="0" rIns="0" bIns="0" rtlCol="0"/>
          <a:lstStyle/>
          <a:p/>
        </p:txBody>
      </p:sp>
      <p:sp>
        <p:nvSpPr>
          <p:cNvPr id="30" name="object 30"/>
          <p:cNvSpPr/>
          <p:nvPr/>
        </p:nvSpPr>
        <p:spPr>
          <a:xfrm>
            <a:off x="4997196" y="4203191"/>
            <a:ext cx="27940" cy="24765"/>
          </a:xfrm>
          <a:custGeom>
            <a:avLst/>
            <a:gdLst/>
            <a:ahLst/>
            <a:cxnLst/>
            <a:rect l="l" t="t" r="r" b="b"/>
            <a:pathLst>
              <a:path w="27939" h="24764">
                <a:moveTo>
                  <a:pt x="8381" y="0"/>
                </a:moveTo>
                <a:lnTo>
                  <a:pt x="2286" y="4572"/>
                </a:lnTo>
                <a:lnTo>
                  <a:pt x="1524" y="10668"/>
                </a:lnTo>
                <a:lnTo>
                  <a:pt x="0" y="16763"/>
                </a:lnTo>
                <a:lnTo>
                  <a:pt x="5333" y="22098"/>
                </a:lnTo>
                <a:lnTo>
                  <a:pt x="12191" y="22860"/>
                </a:lnTo>
                <a:lnTo>
                  <a:pt x="19050" y="24384"/>
                </a:lnTo>
                <a:lnTo>
                  <a:pt x="25145" y="19812"/>
                </a:lnTo>
                <a:lnTo>
                  <a:pt x="26669" y="13716"/>
                </a:lnTo>
                <a:lnTo>
                  <a:pt x="27431" y="7620"/>
                </a:lnTo>
                <a:lnTo>
                  <a:pt x="22098" y="2286"/>
                </a:lnTo>
                <a:lnTo>
                  <a:pt x="15239" y="762"/>
                </a:lnTo>
                <a:lnTo>
                  <a:pt x="8381" y="0"/>
                </a:lnTo>
                <a:close/>
              </a:path>
            </a:pathLst>
          </a:custGeom>
          <a:solidFill>
            <a:srgbClr val="FF0101"/>
          </a:solidFill>
        </p:spPr>
        <p:txBody>
          <a:bodyPr wrap="square" lIns="0" tIns="0" rIns="0" bIns="0" rtlCol="0"/>
          <a:lstStyle/>
          <a:p/>
        </p:txBody>
      </p:sp>
      <p:sp>
        <p:nvSpPr>
          <p:cNvPr id="31" name="object 31"/>
          <p:cNvSpPr/>
          <p:nvPr/>
        </p:nvSpPr>
        <p:spPr>
          <a:xfrm>
            <a:off x="4997196" y="4203191"/>
            <a:ext cx="27940" cy="24765"/>
          </a:xfrm>
          <a:custGeom>
            <a:avLst/>
            <a:gdLst/>
            <a:ahLst/>
            <a:cxnLst/>
            <a:rect l="l" t="t" r="r" b="b"/>
            <a:pathLst>
              <a:path w="27939" h="24764">
                <a:moveTo>
                  <a:pt x="26669" y="13716"/>
                </a:moveTo>
                <a:lnTo>
                  <a:pt x="27431" y="7620"/>
                </a:lnTo>
                <a:lnTo>
                  <a:pt x="22098" y="2286"/>
                </a:lnTo>
                <a:lnTo>
                  <a:pt x="15239" y="762"/>
                </a:lnTo>
                <a:lnTo>
                  <a:pt x="8381" y="0"/>
                </a:lnTo>
                <a:lnTo>
                  <a:pt x="2286" y="4572"/>
                </a:lnTo>
                <a:lnTo>
                  <a:pt x="1524" y="10668"/>
                </a:lnTo>
                <a:lnTo>
                  <a:pt x="0" y="16763"/>
                </a:lnTo>
                <a:lnTo>
                  <a:pt x="5333" y="22098"/>
                </a:lnTo>
                <a:lnTo>
                  <a:pt x="12191" y="22860"/>
                </a:lnTo>
                <a:lnTo>
                  <a:pt x="19050" y="24384"/>
                </a:lnTo>
                <a:lnTo>
                  <a:pt x="25145" y="19812"/>
                </a:lnTo>
                <a:lnTo>
                  <a:pt x="26669" y="13716"/>
                </a:lnTo>
                <a:close/>
              </a:path>
            </a:pathLst>
          </a:custGeom>
          <a:ln w="4762">
            <a:solidFill>
              <a:srgbClr val="FF0101"/>
            </a:solidFill>
          </a:ln>
        </p:spPr>
        <p:txBody>
          <a:bodyPr wrap="square" lIns="0" tIns="0" rIns="0" bIns="0" rtlCol="0"/>
          <a:lstStyle/>
          <a:p/>
        </p:txBody>
      </p:sp>
      <p:sp>
        <p:nvSpPr>
          <p:cNvPr id="32" name="object 32"/>
          <p:cNvSpPr/>
          <p:nvPr/>
        </p:nvSpPr>
        <p:spPr>
          <a:xfrm>
            <a:off x="5072634" y="4034790"/>
            <a:ext cx="24130" cy="21590"/>
          </a:xfrm>
          <a:custGeom>
            <a:avLst/>
            <a:gdLst/>
            <a:ahLst/>
            <a:cxnLst/>
            <a:rect l="l" t="t" r="r" b="b"/>
            <a:pathLst>
              <a:path w="24129" h="21589">
                <a:moveTo>
                  <a:pt x="7619" y="0"/>
                </a:moveTo>
                <a:lnTo>
                  <a:pt x="1524" y="3810"/>
                </a:lnTo>
                <a:lnTo>
                  <a:pt x="0" y="14477"/>
                </a:lnTo>
                <a:lnTo>
                  <a:pt x="4571" y="19050"/>
                </a:lnTo>
                <a:lnTo>
                  <a:pt x="10667" y="19812"/>
                </a:lnTo>
                <a:lnTo>
                  <a:pt x="16763" y="21336"/>
                </a:lnTo>
                <a:lnTo>
                  <a:pt x="22098" y="17525"/>
                </a:lnTo>
                <a:lnTo>
                  <a:pt x="23621" y="6858"/>
                </a:lnTo>
                <a:lnTo>
                  <a:pt x="19812" y="2286"/>
                </a:lnTo>
                <a:lnTo>
                  <a:pt x="13715" y="1524"/>
                </a:lnTo>
                <a:lnTo>
                  <a:pt x="7619" y="0"/>
                </a:lnTo>
                <a:close/>
              </a:path>
            </a:pathLst>
          </a:custGeom>
          <a:solidFill>
            <a:srgbClr val="FF0101"/>
          </a:solidFill>
        </p:spPr>
        <p:txBody>
          <a:bodyPr wrap="square" lIns="0" tIns="0" rIns="0" bIns="0" rtlCol="0"/>
          <a:lstStyle/>
          <a:p/>
        </p:txBody>
      </p:sp>
      <p:sp>
        <p:nvSpPr>
          <p:cNvPr id="33" name="object 33"/>
          <p:cNvSpPr/>
          <p:nvPr/>
        </p:nvSpPr>
        <p:spPr>
          <a:xfrm>
            <a:off x="5072634" y="4034790"/>
            <a:ext cx="24130" cy="21590"/>
          </a:xfrm>
          <a:custGeom>
            <a:avLst/>
            <a:gdLst/>
            <a:ahLst/>
            <a:cxnLst/>
            <a:rect l="l" t="t" r="r" b="b"/>
            <a:pathLst>
              <a:path w="24129" h="21589">
                <a:moveTo>
                  <a:pt x="22860" y="12192"/>
                </a:moveTo>
                <a:lnTo>
                  <a:pt x="23621" y="6858"/>
                </a:lnTo>
                <a:lnTo>
                  <a:pt x="19812" y="2286"/>
                </a:lnTo>
                <a:lnTo>
                  <a:pt x="13715" y="1524"/>
                </a:lnTo>
                <a:lnTo>
                  <a:pt x="7619" y="0"/>
                </a:lnTo>
                <a:lnTo>
                  <a:pt x="1524" y="3810"/>
                </a:lnTo>
                <a:lnTo>
                  <a:pt x="762" y="9144"/>
                </a:lnTo>
                <a:lnTo>
                  <a:pt x="0" y="14477"/>
                </a:lnTo>
                <a:lnTo>
                  <a:pt x="4571" y="19050"/>
                </a:lnTo>
                <a:lnTo>
                  <a:pt x="10667" y="19812"/>
                </a:lnTo>
                <a:lnTo>
                  <a:pt x="16763" y="21336"/>
                </a:lnTo>
                <a:lnTo>
                  <a:pt x="22098" y="17525"/>
                </a:lnTo>
                <a:lnTo>
                  <a:pt x="22860" y="12192"/>
                </a:lnTo>
                <a:close/>
              </a:path>
            </a:pathLst>
          </a:custGeom>
          <a:ln w="4762">
            <a:solidFill>
              <a:srgbClr val="FF0101"/>
            </a:solidFill>
          </a:ln>
        </p:spPr>
        <p:txBody>
          <a:bodyPr wrap="square" lIns="0" tIns="0" rIns="0" bIns="0" rtlCol="0"/>
          <a:lstStyle/>
          <a:p/>
        </p:txBody>
      </p:sp>
      <p:sp>
        <p:nvSpPr>
          <p:cNvPr id="34" name="object 34"/>
          <p:cNvSpPr/>
          <p:nvPr/>
        </p:nvSpPr>
        <p:spPr>
          <a:xfrm>
            <a:off x="4476750" y="3815334"/>
            <a:ext cx="26670" cy="20955"/>
          </a:xfrm>
          <a:custGeom>
            <a:avLst/>
            <a:gdLst/>
            <a:ahLst/>
            <a:cxnLst/>
            <a:rect l="l" t="t" r="r" b="b"/>
            <a:pathLst>
              <a:path w="26670" h="20954">
                <a:moveTo>
                  <a:pt x="7620" y="0"/>
                </a:moveTo>
                <a:lnTo>
                  <a:pt x="1524" y="3048"/>
                </a:lnTo>
                <a:lnTo>
                  <a:pt x="0" y="13715"/>
                </a:lnTo>
                <a:lnTo>
                  <a:pt x="5334" y="19050"/>
                </a:lnTo>
                <a:lnTo>
                  <a:pt x="19050" y="20574"/>
                </a:lnTo>
                <a:lnTo>
                  <a:pt x="25146" y="17525"/>
                </a:lnTo>
                <a:lnTo>
                  <a:pt x="26670" y="6857"/>
                </a:lnTo>
                <a:lnTo>
                  <a:pt x="22098" y="1524"/>
                </a:lnTo>
                <a:lnTo>
                  <a:pt x="14477" y="762"/>
                </a:lnTo>
                <a:lnTo>
                  <a:pt x="7620" y="0"/>
                </a:lnTo>
                <a:close/>
              </a:path>
            </a:pathLst>
          </a:custGeom>
          <a:solidFill>
            <a:srgbClr val="FF0101"/>
          </a:solidFill>
        </p:spPr>
        <p:txBody>
          <a:bodyPr wrap="square" lIns="0" tIns="0" rIns="0" bIns="0" rtlCol="0"/>
          <a:lstStyle/>
          <a:p/>
        </p:txBody>
      </p:sp>
      <p:sp>
        <p:nvSpPr>
          <p:cNvPr id="35" name="object 35"/>
          <p:cNvSpPr/>
          <p:nvPr/>
        </p:nvSpPr>
        <p:spPr>
          <a:xfrm>
            <a:off x="4476750" y="3815334"/>
            <a:ext cx="26670" cy="20955"/>
          </a:xfrm>
          <a:custGeom>
            <a:avLst/>
            <a:gdLst/>
            <a:ahLst/>
            <a:cxnLst/>
            <a:rect l="l" t="t" r="r" b="b"/>
            <a:pathLst>
              <a:path w="26670" h="20954">
                <a:moveTo>
                  <a:pt x="25908" y="12191"/>
                </a:moveTo>
                <a:lnTo>
                  <a:pt x="26670" y="6857"/>
                </a:lnTo>
                <a:lnTo>
                  <a:pt x="22098" y="1524"/>
                </a:lnTo>
                <a:lnTo>
                  <a:pt x="14477" y="762"/>
                </a:lnTo>
                <a:lnTo>
                  <a:pt x="7620" y="0"/>
                </a:lnTo>
                <a:lnTo>
                  <a:pt x="1524" y="3048"/>
                </a:lnTo>
                <a:lnTo>
                  <a:pt x="762" y="8381"/>
                </a:lnTo>
                <a:lnTo>
                  <a:pt x="0" y="13715"/>
                </a:lnTo>
                <a:lnTo>
                  <a:pt x="5334" y="19050"/>
                </a:lnTo>
                <a:lnTo>
                  <a:pt x="12191" y="19812"/>
                </a:lnTo>
                <a:lnTo>
                  <a:pt x="19050" y="20574"/>
                </a:lnTo>
                <a:lnTo>
                  <a:pt x="25146" y="17525"/>
                </a:lnTo>
                <a:lnTo>
                  <a:pt x="25908" y="12191"/>
                </a:lnTo>
                <a:close/>
              </a:path>
            </a:pathLst>
          </a:custGeom>
          <a:ln w="4762">
            <a:solidFill>
              <a:srgbClr val="FF0101"/>
            </a:solidFill>
          </a:ln>
        </p:spPr>
        <p:txBody>
          <a:bodyPr wrap="square" lIns="0" tIns="0" rIns="0" bIns="0" rtlCol="0"/>
          <a:lstStyle/>
          <a:p/>
        </p:txBody>
      </p:sp>
      <p:sp>
        <p:nvSpPr>
          <p:cNvPr id="36" name="object 36"/>
          <p:cNvSpPr/>
          <p:nvPr/>
        </p:nvSpPr>
        <p:spPr>
          <a:xfrm>
            <a:off x="4935473" y="3916679"/>
            <a:ext cx="24130" cy="20955"/>
          </a:xfrm>
          <a:custGeom>
            <a:avLst/>
            <a:gdLst/>
            <a:ahLst/>
            <a:cxnLst/>
            <a:rect l="l" t="t" r="r" b="b"/>
            <a:pathLst>
              <a:path w="24129" h="20954">
                <a:moveTo>
                  <a:pt x="7620" y="0"/>
                </a:moveTo>
                <a:lnTo>
                  <a:pt x="1524" y="3810"/>
                </a:lnTo>
                <a:lnTo>
                  <a:pt x="0" y="14478"/>
                </a:lnTo>
                <a:lnTo>
                  <a:pt x="4572" y="19050"/>
                </a:lnTo>
                <a:lnTo>
                  <a:pt x="16763" y="20574"/>
                </a:lnTo>
                <a:lnTo>
                  <a:pt x="22098" y="17525"/>
                </a:lnTo>
                <a:lnTo>
                  <a:pt x="23622" y="6858"/>
                </a:lnTo>
                <a:lnTo>
                  <a:pt x="19050" y="2286"/>
                </a:lnTo>
                <a:lnTo>
                  <a:pt x="12953" y="762"/>
                </a:lnTo>
                <a:lnTo>
                  <a:pt x="7620" y="0"/>
                </a:lnTo>
                <a:close/>
              </a:path>
            </a:pathLst>
          </a:custGeom>
          <a:solidFill>
            <a:srgbClr val="FF0101"/>
          </a:solidFill>
        </p:spPr>
        <p:txBody>
          <a:bodyPr wrap="square" lIns="0" tIns="0" rIns="0" bIns="0" rtlCol="0"/>
          <a:lstStyle/>
          <a:p/>
        </p:txBody>
      </p:sp>
      <p:sp>
        <p:nvSpPr>
          <p:cNvPr id="37" name="object 37"/>
          <p:cNvSpPr/>
          <p:nvPr/>
        </p:nvSpPr>
        <p:spPr>
          <a:xfrm>
            <a:off x="4935473" y="3916679"/>
            <a:ext cx="24130" cy="20955"/>
          </a:xfrm>
          <a:custGeom>
            <a:avLst/>
            <a:gdLst/>
            <a:ahLst/>
            <a:cxnLst/>
            <a:rect l="l" t="t" r="r" b="b"/>
            <a:pathLst>
              <a:path w="24129" h="20954">
                <a:moveTo>
                  <a:pt x="22860" y="12192"/>
                </a:moveTo>
                <a:lnTo>
                  <a:pt x="23622" y="6858"/>
                </a:lnTo>
                <a:lnTo>
                  <a:pt x="19050" y="2286"/>
                </a:lnTo>
                <a:lnTo>
                  <a:pt x="12953" y="762"/>
                </a:lnTo>
                <a:lnTo>
                  <a:pt x="7620" y="0"/>
                </a:lnTo>
                <a:lnTo>
                  <a:pt x="1524" y="3810"/>
                </a:lnTo>
                <a:lnTo>
                  <a:pt x="762" y="9144"/>
                </a:lnTo>
                <a:lnTo>
                  <a:pt x="0" y="14478"/>
                </a:lnTo>
                <a:lnTo>
                  <a:pt x="4572" y="19050"/>
                </a:lnTo>
                <a:lnTo>
                  <a:pt x="10667" y="19812"/>
                </a:lnTo>
                <a:lnTo>
                  <a:pt x="16763" y="20574"/>
                </a:lnTo>
                <a:lnTo>
                  <a:pt x="22098" y="17525"/>
                </a:lnTo>
                <a:lnTo>
                  <a:pt x="22860" y="12192"/>
                </a:lnTo>
                <a:close/>
              </a:path>
            </a:pathLst>
          </a:custGeom>
          <a:ln w="4762">
            <a:solidFill>
              <a:srgbClr val="FF0101"/>
            </a:solidFill>
          </a:ln>
        </p:spPr>
        <p:txBody>
          <a:bodyPr wrap="square" lIns="0" tIns="0" rIns="0" bIns="0" rtlCol="0"/>
          <a:lstStyle/>
          <a:p/>
        </p:txBody>
      </p:sp>
      <p:sp>
        <p:nvSpPr>
          <p:cNvPr id="38" name="object 38"/>
          <p:cNvSpPr/>
          <p:nvPr/>
        </p:nvSpPr>
        <p:spPr>
          <a:xfrm>
            <a:off x="4956047" y="4327397"/>
            <a:ext cx="24130" cy="24130"/>
          </a:xfrm>
          <a:custGeom>
            <a:avLst/>
            <a:gdLst/>
            <a:ahLst/>
            <a:cxnLst/>
            <a:rect l="l" t="t" r="r" b="b"/>
            <a:pathLst>
              <a:path w="24129" h="24129">
                <a:moveTo>
                  <a:pt x="7619" y="0"/>
                </a:moveTo>
                <a:lnTo>
                  <a:pt x="1524" y="3810"/>
                </a:lnTo>
                <a:lnTo>
                  <a:pt x="0" y="16001"/>
                </a:lnTo>
                <a:lnTo>
                  <a:pt x="4572" y="22098"/>
                </a:lnTo>
                <a:lnTo>
                  <a:pt x="16763" y="23622"/>
                </a:lnTo>
                <a:lnTo>
                  <a:pt x="22098" y="19050"/>
                </a:lnTo>
                <a:lnTo>
                  <a:pt x="22860" y="13715"/>
                </a:lnTo>
                <a:lnTo>
                  <a:pt x="23622" y="7619"/>
                </a:lnTo>
                <a:lnTo>
                  <a:pt x="19812" y="1524"/>
                </a:lnTo>
                <a:lnTo>
                  <a:pt x="7619" y="0"/>
                </a:lnTo>
                <a:close/>
              </a:path>
            </a:pathLst>
          </a:custGeom>
          <a:solidFill>
            <a:srgbClr val="FF0101"/>
          </a:solidFill>
        </p:spPr>
        <p:txBody>
          <a:bodyPr wrap="square" lIns="0" tIns="0" rIns="0" bIns="0" rtlCol="0"/>
          <a:lstStyle/>
          <a:p/>
        </p:txBody>
      </p:sp>
      <p:sp>
        <p:nvSpPr>
          <p:cNvPr id="39" name="object 39"/>
          <p:cNvSpPr/>
          <p:nvPr/>
        </p:nvSpPr>
        <p:spPr>
          <a:xfrm>
            <a:off x="4956047" y="4327397"/>
            <a:ext cx="24130" cy="24130"/>
          </a:xfrm>
          <a:custGeom>
            <a:avLst/>
            <a:gdLst/>
            <a:ahLst/>
            <a:cxnLst/>
            <a:rect l="l" t="t" r="r" b="b"/>
            <a:pathLst>
              <a:path w="24129" h="24129">
                <a:moveTo>
                  <a:pt x="22860" y="13715"/>
                </a:moveTo>
                <a:lnTo>
                  <a:pt x="23622" y="7619"/>
                </a:lnTo>
                <a:lnTo>
                  <a:pt x="19812" y="1524"/>
                </a:lnTo>
                <a:lnTo>
                  <a:pt x="13715" y="762"/>
                </a:lnTo>
                <a:lnTo>
                  <a:pt x="7619" y="0"/>
                </a:lnTo>
                <a:lnTo>
                  <a:pt x="1524" y="3810"/>
                </a:lnTo>
                <a:lnTo>
                  <a:pt x="762" y="9905"/>
                </a:lnTo>
                <a:lnTo>
                  <a:pt x="0" y="16001"/>
                </a:lnTo>
                <a:lnTo>
                  <a:pt x="4572" y="22098"/>
                </a:lnTo>
                <a:lnTo>
                  <a:pt x="10667" y="22860"/>
                </a:lnTo>
                <a:lnTo>
                  <a:pt x="16763" y="23622"/>
                </a:lnTo>
                <a:lnTo>
                  <a:pt x="22098" y="19050"/>
                </a:lnTo>
                <a:lnTo>
                  <a:pt x="22860" y="13715"/>
                </a:lnTo>
                <a:close/>
              </a:path>
            </a:pathLst>
          </a:custGeom>
          <a:ln w="4762">
            <a:solidFill>
              <a:srgbClr val="FF0101"/>
            </a:solidFill>
          </a:ln>
        </p:spPr>
        <p:txBody>
          <a:bodyPr wrap="square" lIns="0" tIns="0" rIns="0" bIns="0" rtlCol="0"/>
          <a:lstStyle/>
          <a:p/>
        </p:txBody>
      </p:sp>
      <p:sp>
        <p:nvSpPr>
          <p:cNvPr id="40" name="object 40"/>
          <p:cNvSpPr/>
          <p:nvPr/>
        </p:nvSpPr>
        <p:spPr>
          <a:xfrm>
            <a:off x="4831079" y="4505705"/>
            <a:ext cx="24130" cy="20955"/>
          </a:xfrm>
          <a:custGeom>
            <a:avLst/>
            <a:gdLst/>
            <a:ahLst/>
            <a:cxnLst/>
            <a:rect l="l" t="t" r="r" b="b"/>
            <a:pathLst>
              <a:path w="24129" h="20954">
                <a:moveTo>
                  <a:pt x="16002" y="0"/>
                </a:moveTo>
                <a:lnTo>
                  <a:pt x="9906" y="762"/>
                </a:lnTo>
                <a:lnTo>
                  <a:pt x="3810" y="2286"/>
                </a:lnTo>
                <a:lnTo>
                  <a:pt x="0" y="7620"/>
                </a:lnTo>
                <a:lnTo>
                  <a:pt x="762" y="12192"/>
                </a:lnTo>
                <a:lnTo>
                  <a:pt x="1524" y="17526"/>
                </a:lnTo>
                <a:lnTo>
                  <a:pt x="7620" y="20574"/>
                </a:lnTo>
                <a:lnTo>
                  <a:pt x="12954" y="19812"/>
                </a:lnTo>
                <a:lnTo>
                  <a:pt x="19050" y="19050"/>
                </a:lnTo>
                <a:lnTo>
                  <a:pt x="23622" y="13716"/>
                </a:lnTo>
                <a:lnTo>
                  <a:pt x="22860" y="8382"/>
                </a:lnTo>
                <a:lnTo>
                  <a:pt x="21336" y="3048"/>
                </a:lnTo>
                <a:lnTo>
                  <a:pt x="16002" y="0"/>
                </a:lnTo>
                <a:close/>
              </a:path>
            </a:pathLst>
          </a:custGeom>
          <a:solidFill>
            <a:srgbClr val="FF0101"/>
          </a:solidFill>
        </p:spPr>
        <p:txBody>
          <a:bodyPr wrap="square" lIns="0" tIns="0" rIns="0" bIns="0" rtlCol="0"/>
          <a:lstStyle/>
          <a:p/>
        </p:txBody>
      </p:sp>
      <p:sp>
        <p:nvSpPr>
          <p:cNvPr id="41" name="object 41"/>
          <p:cNvSpPr/>
          <p:nvPr/>
        </p:nvSpPr>
        <p:spPr>
          <a:xfrm>
            <a:off x="4831079" y="4505705"/>
            <a:ext cx="24130" cy="20955"/>
          </a:xfrm>
          <a:custGeom>
            <a:avLst/>
            <a:gdLst/>
            <a:ahLst/>
            <a:cxnLst/>
            <a:rect l="l" t="t" r="r" b="b"/>
            <a:pathLst>
              <a:path w="24129" h="20954">
                <a:moveTo>
                  <a:pt x="22860" y="8382"/>
                </a:moveTo>
                <a:lnTo>
                  <a:pt x="21336" y="3048"/>
                </a:lnTo>
                <a:lnTo>
                  <a:pt x="16002" y="0"/>
                </a:lnTo>
                <a:lnTo>
                  <a:pt x="9906" y="762"/>
                </a:lnTo>
                <a:lnTo>
                  <a:pt x="3810" y="2286"/>
                </a:lnTo>
                <a:lnTo>
                  <a:pt x="0" y="7620"/>
                </a:lnTo>
                <a:lnTo>
                  <a:pt x="762" y="12192"/>
                </a:lnTo>
                <a:lnTo>
                  <a:pt x="1524" y="17526"/>
                </a:lnTo>
                <a:lnTo>
                  <a:pt x="7620" y="20574"/>
                </a:lnTo>
                <a:lnTo>
                  <a:pt x="12954" y="19812"/>
                </a:lnTo>
                <a:lnTo>
                  <a:pt x="19050" y="19050"/>
                </a:lnTo>
                <a:lnTo>
                  <a:pt x="23622" y="13716"/>
                </a:lnTo>
                <a:lnTo>
                  <a:pt x="22860" y="8382"/>
                </a:lnTo>
                <a:close/>
              </a:path>
            </a:pathLst>
          </a:custGeom>
          <a:ln w="4762">
            <a:solidFill>
              <a:srgbClr val="FF0101"/>
            </a:solidFill>
          </a:ln>
        </p:spPr>
        <p:txBody>
          <a:bodyPr wrap="square" lIns="0" tIns="0" rIns="0" bIns="0" rtlCol="0"/>
          <a:lstStyle/>
          <a:p/>
        </p:txBody>
      </p:sp>
      <p:sp>
        <p:nvSpPr>
          <p:cNvPr id="42" name="object 42"/>
          <p:cNvSpPr/>
          <p:nvPr/>
        </p:nvSpPr>
        <p:spPr>
          <a:xfrm>
            <a:off x="4627626" y="3909059"/>
            <a:ext cx="24130" cy="20955"/>
          </a:xfrm>
          <a:custGeom>
            <a:avLst/>
            <a:gdLst/>
            <a:ahLst/>
            <a:cxnLst/>
            <a:rect l="l" t="t" r="r" b="b"/>
            <a:pathLst>
              <a:path w="24129" h="20954">
                <a:moveTo>
                  <a:pt x="16001" y="0"/>
                </a:moveTo>
                <a:lnTo>
                  <a:pt x="9906" y="762"/>
                </a:lnTo>
                <a:lnTo>
                  <a:pt x="3810" y="2286"/>
                </a:lnTo>
                <a:lnTo>
                  <a:pt x="0" y="6857"/>
                </a:lnTo>
                <a:lnTo>
                  <a:pt x="1524" y="17525"/>
                </a:lnTo>
                <a:lnTo>
                  <a:pt x="7620" y="20574"/>
                </a:lnTo>
                <a:lnTo>
                  <a:pt x="13715" y="19812"/>
                </a:lnTo>
                <a:lnTo>
                  <a:pt x="19812" y="18287"/>
                </a:lnTo>
                <a:lnTo>
                  <a:pt x="23622" y="13715"/>
                </a:lnTo>
                <a:lnTo>
                  <a:pt x="22098" y="3048"/>
                </a:lnTo>
                <a:lnTo>
                  <a:pt x="16001" y="0"/>
                </a:lnTo>
                <a:close/>
              </a:path>
            </a:pathLst>
          </a:custGeom>
          <a:solidFill>
            <a:srgbClr val="FF0101"/>
          </a:solidFill>
        </p:spPr>
        <p:txBody>
          <a:bodyPr wrap="square" lIns="0" tIns="0" rIns="0" bIns="0" rtlCol="0"/>
          <a:lstStyle/>
          <a:p/>
        </p:txBody>
      </p:sp>
      <p:sp>
        <p:nvSpPr>
          <p:cNvPr id="43" name="object 43"/>
          <p:cNvSpPr/>
          <p:nvPr/>
        </p:nvSpPr>
        <p:spPr>
          <a:xfrm>
            <a:off x="4627626" y="3909059"/>
            <a:ext cx="24130" cy="20955"/>
          </a:xfrm>
          <a:custGeom>
            <a:avLst/>
            <a:gdLst/>
            <a:ahLst/>
            <a:cxnLst/>
            <a:rect l="l" t="t" r="r" b="b"/>
            <a:pathLst>
              <a:path w="24129" h="20954">
                <a:moveTo>
                  <a:pt x="22860" y="8381"/>
                </a:moveTo>
                <a:lnTo>
                  <a:pt x="22098" y="3048"/>
                </a:lnTo>
                <a:lnTo>
                  <a:pt x="16001" y="0"/>
                </a:lnTo>
                <a:lnTo>
                  <a:pt x="9906" y="762"/>
                </a:lnTo>
                <a:lnTo>
                  <a:pt x="3810" y="2286"/>
                </a:lnTo>
                <a:lnTo>
                  <a:pt x="0" y="6857"/>
                </a:lnTo>
                <a:lnTo>
                  <a:pt x="762" y="12191"/>
                </a:lnTo>
                <a:lnTo>
                  <a:pt x="1524" y="17525"/>
                </a:lnTo>
                <a:lnTo>
                  <a:pt x="7620" y="20574"/>
                </a:lnTo>
                <a:lnTo>
                  <a:pt x="13715" y="19812"/>
                </a:lnTo>
                <a:lnTo>
                  <a:pt x="19812" y="18287"/>
                </a:lnTo>
                <a:lnTo>
                  <a:pt x="23622" y="13715"/>
                </a:lnTo>
                <a:lnTo>
                  <a:pt x="22860" y="8381"/>
                </a:lnTo>
                <a:close/>
              </a:path>
            </a:pathLst>
          </a:custGeom>
          <a:ln w="4762">
            <a:solidFill>
              <a:srgbClr val="FF0101"/>
            </a:solidFill>
          </a:ln>
        </p:spPr>
        <p:txBody>
          <a:bodyPr wrap="square" lIns="0" tIns="0" rIns="0" bIns="0" rtlCol="0"/>
          <a:lstStyle/>
          <a:p/>
        </p:txBody>
      </p:sp>
      <p:sp>
        <p:nvSpPr>
          <p:cNvPr id="44" name="object 44"/>
          <p:cNvSpPr/>
          <p:nvPr/>
        </p:nvSpPr>
        <p:spPr>
          <a:xfrm>
            <a:off x="4991100" y="4209288"/>
            <a:ext cx="26670" cy="21590"/>
          </a:xfrm>
          <a:custGeom>
            <a:avLst/>
            <a:gdLst/>
            <a:ahLst/>
            <a:cxnLst/>
            <a:rect l="l" t="t" r="r" b="b"/>
            <a:pathLst>
              <a:path w="26670" h="21589">
                <a:moveTo>
                  <a:pt x="18287" y="0"/>
                </a:moveTo>
                <a:lnTo>
                  <a:pt x="4572" y="3048"/>
                </a:lnTo>
                <a:lnTo>
                  <a:pt x="0" y="7620"/>
                </a:lnTo>
                <a:lnTo>
                  <a:pt x="762" y="12953"/>
                </a:lnTo>
                <a:lnTo>
                  <a:pt x="2286" y="18287"/>
                </a:lnTo>
                <a:lnTo>
                  <a:pt x="8382" y="21336"/>
                </a:lnTo>
                <a:lnTo>
                  <a:pt x="15239" y="19812"/>
                </a:lnTo>
                <a:lnTo>
                  <a:pt x="22098" y="19050"/>
                </a:lnTo>
                <a:lnTo>
                  <a:pt x="26670" y="13715"/>
                </a:lnTo>
                <a:lnTo>
                  <a:pt x="25146" y="3048"/>
                </a:lnTo>
                <a:lnTo>
                  <a:pt x="18287" y="0"/>
                </a:lnTo>
                <a:close/>
              </a:path>
            </a:pathLst>
          </a:custGeom>
          <a:solidFill>
            <a:srgbClr val="FF0101"/>
          </a:solidFill>
        </p:spPr>
        <p:txBody>
          <a:bodyPr wrap="square" lIns="0" tIns="0" rIns="0" bIns="0" rtlCol="0"/>
          <a:lstStyle/>
          <a:p/>
        </p:txBody>
      </p:sp>
      <p:sp>
        <p:nvSpPr>
          <p:cNvPr id="45" name="object 45"/>
          <p:cNvSpPr/>
          <p:nvPr/>
        </p:nvSpPr>
        <p:spPr>
          <a:xfrm>
            <a:off x="4991100" y="4209288"/>
            <a:ext cx="26670" cy="21590"/>
          </a:xfrm>
          <a:custGeom>
            <a:avLst/>
            <a:gdLst/>
            <a:ahLst/>
            <a:cxnLst/>
            <a:rect l="l" t="t" r="r" b="b"/>
            <a:pathLst>
              <a:path w="26670" h="21589">
                <a:moveTo>
                  <a:pt x="25908" y="8382"/>
                </a:moveTo>
                <a:lnTo>
                  <a:pt x="25146" y="3048"/>
                </a:lnTo>
                <a:lnTo>
                  <a:pt x="18287" y="0"/>
                </a:lnTo>
                <a:lnTo>
                  <a:pt x="11429" y="1524"/>
                </a:lnTo>
                <a:lnTo>
                  <a:pt x="4572" y="3048"/>
                </a:lnTo>
                <a:lnTo>
                  <a:pt x="0" y="7620"/>
                </a:lnTo>
                <a:lnTo>
                  <a:pt x="762" y="12953"/>
                </a:lnTo>
                <a:lnTo>
                  <a:pt x="2286" y="18287"/>
                </a:lnTo>
                <a:lnTo>
                  <a:pt x="8382" y="21336"/>
                </a:lnTo>
                <a:lnTo>
                  <a:pt x="15239" y="19812"/>
                </a:lnTo>
                <a:lnTo>
                  <a:pt x="22098" y="19050"/>
                </a:lnTo>
                <a:lnTo>
                  <a:pt x="26670" y="13715"/>
                </a:lnTo>
                <a:lnTo>
                  <a:pt x="25908" y="8382"/>
                </a:lnTo>
                <a:close/>
              </a:path>
            </a:pathLst>
          </a:custGeom>
          <a:ln w="4762">
            <a:solidFill>
              <a:srgbClr val="FF0101"/>
            </a:solidFill>
          </a:ln>
        </p:spPr>
        <p:txBody>
          <a:bodyPr wrap="square" lIns="0" tIns="0" rIns="0" bIns="0" rtlCol="0"/>
          <a:lstStyle/>
          <a:p/>
        </p:txBody>
      </p:sp>
      <p:sp>
        <p:nvSpPr>
          <p:cNvPr id="46" name="object 46"/>
          <p:cNvSpPr/>
          <p:nvPr/>
        </p:nvSpPr>
        <p:spPr>
          <a:xfrm>
            <a:off x="4991861" y="4031741"/>
            <a:ext cx="26670" cy="21590"/>
          </a:xfrm>
          <a:custGeom>
            <a:avLst/>
            <a:gdLst/>
            <a:ahLst/>
            <a:cxnLst/>
            <a:rect l="l" t="t" r="r" b="b"/>
            <a:pathLst>
              <a:path w="26670" h="21589">
                <a:moveTo>
                  <a:pt x="19050" y="0"/>
                </a:moveTo>
                <a:lnTo>
                  <a:pt x="11429" y="1524"/>
                </a:lnTo>
                <a:lnTo>
                  <a:pt x="4572" y="2286"/>
                </a:lnTo>
                <a:lnTo>
                  <a:pt x="0" y="7620"/>
                </a:lnTo>
                <a:lnTo>
                  <a:pt x="762" y="12954"/>
                </a:lnTo>
                <a:lnTo>
                  <a:pt x="2286" y="18287"/>
                </a:lnTo>
                <a:lnTo>
                  <a:pt x="8382" y="21336"/>
                </a:lnTo>
                <a:lnTo>
                  <a:pt x="22098" y="18287"/>
                </a:lnTo>
                <a:lnTo>
                  <a:pt x="26670" y="13716"/>
                </a:lnTo>
                <a:lnTo>
                  <a:pt x="25146" y="3048"/>
                </a:lnTo>
                <a:lnTo>
                  <a:pt x="19050" y="0"/>
                </a:lnTo>
                <a:close/>
              </a:path>
            </a:pathLst>
          </a:custGeom>
          <a:solidFill>
            <a:srgbClr val="FF0101"/>
          </a:solidFill>
        </p:spPr>
        <p:txBody>
          <a:bodyPr wrap="square" lIns="0" tIns="0" rIns="0" bIns="0" rtlCol="0"/>
          <a:lstStyle/>
          <a:p/>
        </p:txBody>
      </p:sp>
      <p:sp>
        <p:nvSpPr>
          <p:cNvPr id="47" name="object 47"/>
          <p:cNvSpPr/>
          <p:nvPr/>
        </p:nvSpPr>
        <p:spPr>
          <a:xfrm>
            <a:off x="4991861" y="4031741"/>
            <a:ext cx="26670" cy="21590"/>
          </a:xfrm>
          <a:custGeom>
            <a:avLst/>
            <a:gdLst/>
            <a:ahLst/>
            <a:cxnLst/>
            <a:rect l="l" t="t" r="r" b="b"/>
            <a:pathLst>
              <a:path w="26670" h="21589">
                <a:moveTo>
                  <a:pt x="25908" y="8382"/>
                </a:moveTo>
                <a:lnTo>
                  <a:pt x="25146" y="3048"/>
                </a:lnTo>
                <a:lnTo>
                  <a:pt x="19050" y="0"/>
                </a:lnTo>
                <a:lnTo>
                  <a:pt x="11429" y="1524"/>
                </a:lnTo>
                <a:lnTo>
                  <a:pt x="4572" y="2286"/>
                </a:lnTo>
                <a:lnTo>
                  <a:pt x="0" y="7620"/>
                </a:lnTo>
                <a:lnTo>
                  <a:pt x="762" y="12954"/>
                </a:lnTo>
                <a:lnTo>
                  <a:pt x="2286" y="18287"/>
                </a:lnTo>
                <a:lnTo>
                  <a:pt x="8382" y="21336"/>
                </a:lnTo>
                <a:lnTo>
                  <a:pt x="15239" y="19812"/>
                </a:lnTo>
                <a:lnTo>
                  <a:pt x="22098" y="18287"/>
                </a:lnTo>
                <a:lnTo>
                  <a:pt x="26670" y="13716"/>
                </a:lnTo>
                <a:lnTo>
                  <a:pt x="25908" y="8382"/>
                </a:lnTo>
                <a:close/>
              </a:path>
            </a:pathLst>
          </a:custGeom>
          <a:ln w="4762">
            <a:solidFill>
              <a:srgbClr val="FF0101"/>
            </a:solidFill>
          </a:ln>
        </p:spPr>
        <p:txBody>
          <a:bodyPr wrap="square" lIns="0" tIns="0" rIns="0" bIns="0" rtlCol="0"/>
          <a:lstStyle/>
          <a:p/>
        </p:txBody>
      </p:sp>
      <p:sp>
        <p:nvSpPr>
          <p:cNvPr id="48" name="object 48"/>
          <p:cNvSpPr/>
          <p:nvPr/>
        </p:nvSpPr>
        <p:spPr>
          <a:xfrm>
            <a:off x="4997958" y="4338065"/>
            <a:ext cx="27940" cy="21590"/>
          </a:xfrm>
          <a:custGeom>
            <a:avLst/>
            <a:gdLst/>
            <a:ahLst/>
            <a:cxnLst/>
            <a:rect l="l" t="t" r="r" b="b"/>
            <a:pathLst>
              <a:path w="27939" h="21589">
                <a:moveTo>
                  <a:pt x="19050" y="0"/>
                </a:moveTo>
                <a:lnTo>
                  <a:pt x="12191" y="1524"/>
                </a:lnTo>
                <a:lnTo>
                  <a:pt x="5333" y="2286"/>
                </a:lnTo>
                <a:lnTo>
                  <a:pt x="0" y="7620"/>
                </a:lnTo>
                <a:lnTo>
                  <a:pt x="1524" y="12954"/>
                </a:lnTo>
                <a:lnTo>
                  <a:pt x="2286" y="18287"/>
                </a:lnTo>
                <a:lnTo>
                  <a:pt x="8381" y="21336"/>
                </a:lnTo>
                <a:lnTo>
                  <a:pt x="15239" y="19812"/>
                </a:lnTo>
                <a:lnTo>
                  <a:pt x="22097" y="19050"/>
                </a:lnTo>
                <a:lnTo>
                  <a:pt x="27431" y="13716"/>
                </a:lnTo>
                <a:lnTo>
                  <a:pt x="25907" y="8382"/>
                </a:lnTo>
                <a:lnTo>
                  <a:pt x="25145" y="3048"/>
                </a:lnTo>
                <a:lnTo>
                  <a:pt x="19050" y="0"/>
                </a:lnTo>
                <a:close/>
              </a:path>
            </a:pathLst>
          </a:custGeom>
          <a:solidFill>
            <a:srgbClr val="FF0101"/>
          </a:solidFill>
        </p:spPr>
        <p:txBody>
          <a:bodyPr wrap="square" lIns="0" tIns="0" rIns="0" bIns="0" rtlCol="0"/>
          <a:lstStyle/>
          <a:p/>
        </p:txBody>
      </p:sp>
      <p:sp>
        <p:nvSpPr>
          <p:cNvPr id="49" name="object 49"/>
          <p:cNvSpPr/>
          <p:nvPr/>
        </p:nvSpPr>
        <p:spPr>
          <a:xfrm>
            <a:off x="4997958" y="4338065"/>
            <a:ext cx="27940" cy="21590"/>
          </a:xfrm>
          <a:custGeom>
            <a:avLst/>
            <a:gdLst/>
            <a:ahLst/>
            <a:cxnLst/>
            <a:rect l="l" t="t" r="r" b="b"/>
            <a:pathLst>
              <a:path w="27939" h="21589">
                <a:moveTo>
                  <a:pt x="25907" y="8382"/>
                </a:moveTo>
                <a:lnTo>
                  <a:pt x="25145" y="3048"/>
                </a:lnTo>
                <a:lnTo>
                  <a:pt x="19050" y="0"/>
                </a:lnTo>
                <a:lnTo>
                  <a:pt x="12191" y="1524"/>
                </a:lnTo>
                <a:lnTo>
                  <a:pt x="5333" y="2286"/>
                </a:lnTo>
                <a:lnTo>
                  <a:pt x="0" y="7620"/>
                </a:lnTo>
                <a:lnTo>
                  <a:pt x="1524" y="12954"/>
                </a:lnTo>
                <a:lnTo>
                  <a:pt x="2286" y="18287"/>
                </a:lnTo>
                <a:lnTo>
                  <a:pt x="8381" y="21336"/>
                </a:lnTo>
                <a:lnTo>
                  <a:pt x="15239" y="19812"/>
                </a:lnTo>
                <a:lnTo>
                  <a:pt x="22097" y="19050"/>
                </a:lnTo>
                <a:lnTo>
                  <a:pt x="27431" y="13716"/>
                </a:lnTo>
                <a:lnTo>
                  <a:pt x="25907" y="8382"/>
                </a:lnTo>
                <a:close/>
              </a:path>
            </a:pathLst>
          </a:custGeom>
          <a:ln w="4762">
            <a:solidFill>
              <a:srgbClr val="FF0101"/>
            </a:solidFill>
          </a:ln>
        </p:spPr>
        <p:txBody>
          <a:bodyPr wrap="square" lIns="0" tIns="0" rIns="0" bIns="0" rtlCol="0"/>
          <a:lstStyle/>
          <a:p/>
        </p:txBody>
      </p:sp>
      <p:sp>
        <p:nvSpPr>
          <p:cNvPr id="50" name="object 50"/>
          <p:cNvSpPr/>
          <p:nvPr/>
        </p:nvSpPr>
        <p:spPr>
          <a:xfrm>
            <a:off x="5422391" y="3184398"/>
            <a:ext cx="25400" cy="19050"/>
          </a:xfrm>
          <a:custGeom>
            <a:avLst/>
            <a:gdLst/>
            <a:ahLst/>
            <a:cxnLst/>
            <a:rect l="l" t="t" r="r" b="b"/>
            <a:pathLst>
              <a:path w="25400" h="19050">
                <a:moveTo>
                  <a:pt x="19050" y="0"/>
                </a:moveTo>
                <a:lnTo>
                  <a:pt x="5334" y="0"/>
                </a:lnTo>
                <a:lnTo>
                  <a:pt x="0" y="3809"/>
                </a:lnTo>
                <a:lnTo>
                  <a:pt x="0" y="14477"/>
                </a:lnTo>
                <a:lnTo>
                  <a:pt x="5334" y="19050"/>
                </a:lnTo>
                <a:lnTo>
                  <a:pt x="19050" y="19050"/>
                </a:lnTo>
                <a:lnTo>
                  <a:pt x="25146" y="14477"/>
                </a:lnTo>
                <a:lnTo>
                  <a:pt x="25146" y="3809"/>
                </a:lnTo>
                <a:lnTo>
                  <a:pt x="19050" y="0"/>
                </a:lnTo>
                <a:close/>
              </a:path>
            </a:pathLst>
          </a:custGeom>
          <a:solidFill>
            <a:srgbClr val="FF0101"/>
          </a:solidFill>
        </p:spPr>
        <p:txBody>
          <a:bodyPr wrap="square" lIns="0" tIns="0" rIns="0" bIns="0" rtlCol="0"/>
          <a:lstStyle/>
          <a:p/>
        </p:txBody>
      </p:sp>
      <p:sp>
        <p:nvSpPr>
          <p:cNvPr id="51" name="object 51"/>
          <p:cNvSpPr/>
          <p:nvPr/>
        </p:nvSpPr>
        <p:spPr>
          <a:xfrm>
            <a:off x="5422391" y="3184398"/>
            <a:ext cx="25400" cy="19050"/>
          </a:xfrm>
          <a:custGeom>
            <a:avLst/>
            <a:gdLst/>
            <a:ahLst/>
            <a:cxnLst/>
            <a:rect l="l" t="t" r="r" b="b"/>
            <a:pathLst>
              <a:path w="25400" h="19050">
                <a:moveTo>
                  <a:pt x="12192" y="0"/>
                </a:moveTo>
                <a:lnTo>
                  <a:pt x="5334" y="0"/>
                </a:lnTo>
                <a:lnTo>
                  <a:pt x="0" y="3809"/>
                </a:lnTo>
                <a:lnTo>
                  <a:pt x="0" y="9144"/>
                </a:lnTo>
                <a:lnTo>
                  <a:pt x="0" y="14477"/>
                </a:lnTo>
                <a:lnTo>
                  <a:pt x="5334" y="19050"/>
                </a:lnTo>
                <a:lnTo>
                  <a:pt x="12192" y="19050"/>
                </a:lnTo>
                <a:lnTo>
                  <a:pt x="19050" y="19050"/>
                </a:lnTo>
                <a:lnTo>
                  <a:pt x="25146" y="14477"/>
                </a:lnTo>
                <a:lnTo>
                  <a:pt x="25146" y="9144"/>
                </a:lnTo>
                <a:lnTo>
                  <a:pt x="25146" y="3809"/>
                </a:lnTo>
                <a:lnTo>
                  <a:pt x="19050" y="0"/>
                </a:lnTo>
                <a:lnTo>
                  <a:pt x="12192" y="0"/>
                </a:lnTo>
                <a:close/>
              </a:path>
            </a:pathLst>
          </a:custGeom>
          <a:ln w="4762">
            <a:solidFill>
              <a:srgbClr val="FF0101"/>
            </a:solidFill>
          </a:ln>
        </p:spPr>
        <p:txBody>
          <a:bodyPr wrap="square" lIns="0" tIns="0" rIns="0" bIns="0" rtlCol="0"/>
          <a:lstStyle/>
          <a:p/>
        </p:txBody>
      </p:sp>
      <p:sp>
        <p:nvSpPr>
          <p:cNvPr id="52" name="object 52"/>
          <p:cNvSpPr/>
          <p:nvPr/>
        </p:nvSpPr>
        <p:spPr>
          <a:xfrm>
            <a:off x="4870703" y="2969514"/>
            <a:ext cx="25400" cy="19050"/>
          </a:xfrm>
          <a:custGeom>
            <a:avLst/>
            <a:gdLst/>
            <a:ahLst/>
            <a:cxnLst/>
            <a:rect l="l" t="t" r="r" b="b"/>
            <a:pathLst>
              <a:path w="25400" h="19050">
                <a:moveTo>
                  <a:pt x="19812" y="0"/>
                </a:moveTo>
                <a:lnTo>
                  <a:pt x="5334" y="0"/>
                </a:lnTo>
                <a:lnTo>
                  <a:pt x="0" y="3809"/>
                </a:lnTo>
                <a:lnTo>
                  <a:pt x="0" y="14477"/>
                </a:lnTo>
                <a:lnTo>
                  <a:pt x="5334" y="19050"/>
                </a:lnTo>
                <a:lnTo>
                  <a:pt x="19812" y="19050"/>
                </a:lnTo>
                <a:lnTo>
                  <a:pt x="25146" y="14477"/>
                </a:lnTo>
                <a:lnTo>
                  <a:pt x="25146" y="3809"/>
                </a:lnTo>
                <a:lnTo>
                  <a:pt x="19812" y="0"/>
                </a:lnTo>
                <a:close/>
              </a:path>
            </a:pathLst>
          </a:custGeom>
          <a:solidFill>
            <a:srgbClr val="FF0101"/>
          </a:solidFill>
        </p:spPr>
        <p:txBody>
          <a:bodyPr wrap="square" lIns="0" tIns="0" rIns="0" bIns="0" rtlCol="0"/>
          <a:lstStyle/>
          <a:p/>
        </p:txBody>
      </p:sp>
      <p:sp>
        <p:nvSpPr>
          <p:cNvPr id="53" name="object 53"/>
          <p:cNvSpPr/>
          <p:nvPr/>
        </p:nvSpPr>
        <p:spPr>
          <a:xfrm>
            <a:off x="4870703" y="2969514"/>
            <a:ext cx="25400" cy="19050"/>
          </a:xfrm>
          <a:custGeom>
            <a:avLst/>
            <a:gdLst/>
            <a:ahLst/>
            <a:cxnLst/>
            <a:rect l="l" t="t" r="r" b="b"/>
            <a:pathLst>
              <a:path w="25400" h="19050">
                <a:moveTo>
                  <a:pt x="12192" y="0"/>
                </a:moveTo>
                <a:lnTo>
                  <a:pt x="5334" y="0"/>
                </a:lnTo>
                <a:lnTo>
                  <a:pt x="0" y="3809"/>
                </a:lnTo>
                <a:lnTo>
                  <a:pt x="0" y="9143"/>
                </a:lnTo>
                <a:lnTo>
                  <a:pt x="0" y="14477"/>
                </a:lnTo>
                <a:lnTo>
                  <a:pt x="5334" y="19050"/>
                </a:lnTo>
                <a:lnTo>
                  <a:pt x="12192" y="19050"/>
                </a:lnTo>
                <a:lnTo>
                  <a:pt x="19812" y="19050"/>
                </a:lnTo>
                <a:lnTo>
                  <a:pt x="25146" y="14477"/>
                </a:lnTo>
                <a:lnTo>
                  <a:pt x="25146" y="9143"/>
                </a:lnTo>
                <a:lnTo>
                  <a:pt x="25146" y="3809"/>
                </a:lnTo>
                <a:lnTo>
                  <a:pt x="19812" y="0"/>
                </a:lnTo>
                <a:lnTo>
                  <a:pt x="12192" y="0"/>
                </a:lnTo>
                <a:close/>
              </a:path>
            </a:pathLst>
          </a:custGeom>
          <a:ln w="4762">
            <a:solidFill>
              <a:srgbClr val="FF0101"/>
            </a:solidFill>
          </a:ln>
        </p:spPr>
        <p:txBody>
          <a:bodyPr wrap="square" lIns="0" tIns="0" rIns="0" bIns="0" rtlCol="0"/>
          <a:lstStyle/>
          <a:p/>
        </p:txBody>
      </p:sp>
      <p:sp>
        <p:nvSpPr>
          <p:cNvPr id="54" name="object 54"/>
          <p:cNvSpPr/>
          <p:nvPr/>
        </p:nvSpPr>
        <p:spPr>
          <a:xfrm>
            <a:off x="4684776" y="3471671"/>
            <a:ext cx="22225" cy="19050"/>
          </a:xfrm>
          <a:custGeom>
            <a:avLst/>
            <a:gdLst/>
            <a:ahLst/>
            <a:cxnLst/>
            <a:rect l="l" t="t" r="r" b="b"/>
            <a:pathLst>
              <a:path w="22225" h="19050">
                <a:moveTo>
                  <a:pt x="17525" y="0"/>
                </a:moveTo>
                <a:lnTo>
                  <a:pt x="4572" y="0"/>
                </a:lnTo>
                <a:lnTo>
                  <a:pt x="0" y="3809"/>
                </a:lnTo>
                <a:lnTo>
                  <a:pt x="0" y="14477"/>
                </a:lnTo>
                <a:lnTo>
                  <a:pt x="4572" y="19050"/>
                </a:lnTo>
                <a:lnTo>
                  <a:pt x="17525" y="19050"/>
                </a:lnTo>
                <a:lnTo>
                  <a:pt x="22098" y="14477"/>
                </a:lnTo>
                <a:lnTo>
                  <a:pt x="22098" y="3809"/>
                </a:lnTo>
                <a:lnTo>
                  <a:pt x="17525" y="0"/>
                </a:lnTo>
                <a:close/>
              </a:path>
            </a:pathLst>
          </a:custGeom>
          <a:solidFill>
            <a:srgbClr val="FF0101"/>
          </a:solidFill>
        </p:spPr>
        <p:txBody>
          <a:bodyPr wrap="square" lIns="0" tIns="0" rIns="0" bIns="0" rtlCol="0"/>
          <a:lstStyle/>
          <a:p/>
        </p:txBody>
      </p:sp>
      <p:sp>
        <p:nvSpPr>
          <p:cNvPr id="55" name="object 55"/>
          <p:cNvSpPr/>
          <p:nvPr/>
        </p:nvSpPr>
        <p:spPr>
          <a:xfrm>
            <a:off x="4684776" y="3471671"/>
            <a:ext cx="22225" cy="19050"/>
          </a:xfrm>
          <a:custGeom>
            <a:avLst/>
            <a:gdLst/>
            <a:ahLst/>
            <a:cxnLst/>
            <a:rect l="l" t="t" r="r" b="b"/>
            <a:pathLst>
              <a:path w="22225" h="19050">
                <a:moveTo>
                  <a:pt x="10668" y="0"/>
                </a:moveTo>
                <a:lnTo>
                  <a:pt x="4572" y="0"/>
                </a:lnTo>
                <a:lnTo>
                  <a:pt x="0" y="3809"/>
                </a:lnTo>
                <a:lnTo>
                  <a:pt x="0" y="9144"/>
                </a:lnTo>
                <a:lnTo>
                  <a:pt x="0" y="14477"/>
                </a:lnTo>
                <a:lnTo>
                  <a:pt x="4572" y="19050"/>
                </a:lnTo>
                <a:lnTo>
                  <a:pt x="10668" y="19050"/>
                </a:lnTo>
                <a:lnTo>
                  <a:pt x="17525" y="19050"/>
                </a:lnTo>
                <a:lnTo>
                  <a:pt x="22098" y="14477"/>
                </a:lnTo>
                <a:lnTo>
                  <a:pt x="22098" y="9144"/>
                </a:lnTo>
                <a:lnTo>
                  <a:pt x="22098" y="3809"/>
                </a:lnTo>
                <a:lnTo>
                  <a:pt x="17525" y="0"/>
                </a:lnTo>
                <a:lnTo>
                  <a:pt x="10668" y="0"/>
                </a:lnTo>
                <a:close/>
              </a:path>
            </a:pathLst>
          </a:custGeom>
          <a:ln w="4762">
            <a:solidFill>
              <a:srgbClr val="FF0101"/>
            </a:solidFill>
          </a:ln>
        </p:spPr>
        <p:txBody>
          <a:bodyPr wrap="square" lIns="0" tIns="0" rIns="0" bIns="0" rtlCol="0"/>
          <a:lstStyle/>
          <a:p/>
        </p:txBody>
      </p:sp>
      <p:sp>
        <p:nvSpPr>
          <p:cNvPr id="56" name="object 56"/>
          <p:cNvSpPr/>
          <p:nvPr/>
        </p:nvSpPr>
        <p:spPr>
          <a:xfrm>
            <a:off x="5268467" y="3283458"/>
            <a:ext cx="25400" cy="19050"/>
          </a:xfrm>
          <a:custGeom>
            <a:avLst/>
            <a:gdLst/>
            <a:ahLst/>
            <a:cxnLst/>
            <a:rect l="l" t="t" r="r" b="b"/>
            <a:pathLst>
              <a:path w="25400" h="19050">
                <a:moveTo>
                  <a:pt x="19050" y="0"/>
                </a:moveTo>
                <a:lnTo>
                  <a:pt x="5334" y="0"/>
                </a:lnTo>
                <a:lnTo>
                  <a:pt x="0" y="4572"/>
                </a:lnTo>
                <a:lnTo>
                  <a:pt x="0" y="14477"/>
                </a:lnTo>
                <a:lnTo>
                  <a:pt x="5334" y="19050"/>
                </a:lnTo>
                <a:lnTo>
                  <a:pt x="19050" y="19050"/>
                </a:lnTo>
                <a:lnTo>
                  <a:pt x="25146" y="14477"/>
                </a:lnTo>
                <a:lnTo>
                  <a:pt x="25146" y="4572"/>
                </a:lnTo>
                <a:lnTo>
                  <a:pt x="19050" y="0"/>
                </a:lnTo>
                <a:close/>
              </a:path>
            </a:pathLst>
          </a:custGeom>
          <a:solidFill>
            <a:srgbClr val="FF0101"/>
          </a:solidFill>
        </p:spPr>
        <p:txBody>
          <a:bodyPr wrap="square" lIns="0" tIns="0" rIns="0" bIns="0" rtlCol="0"/>
          <a:lstStyle/>
          <a:p/>
        </p:txBody>
      </p:sp>
      <p:sp>
        <p:nvSpPr>
          <p:cNvPr id="57" name="object 57"/>
          <p:cNvSpPr/>
          <p:nvPr/>
        </p:nvSpPr>
        <p:spPr>
          <a:xfrm>
            <a:off x="5268467" y="3283458"/>
            <a:ext cx="25400" cy="19050"/>
          </a:xfrm>
          <a:custGeom>
            <a:avLst/>
            <a:gdLst/>
            <a:ahLst/>
            <a:cxnLst/>
            <a:rect l="l" t="t" r="r" b="b"/>
            <a:pathLst>
              <a:path w="25400" h="19050">
                <a:moveTo>
                  <a:pt x="12192" y="0"/>
                </a:moveTo>
                <a:lnTo>
                  <a:pt x="5334" y="0"/>
                </a:lnTo>
                <a:lnTo>
                  <a:pt x="0" y="4572"/>
                </a:lnTo>
                <a:lnTo>
                  <a:pt x="0" y="9906"/>
                </a:lnTo>
                <a:lnTo>
                  <a:pt x="0" y="14477"/>
                </a:lnTo>
                <a:lnTo>
                  <a:pt x="5334" y="19050"/>
                </a:lnTo>
                <a:lnTo>
                  <a:pt x="12192" y="19050"/>
                </a:lnTo>
                <a:lnTo>
                  <a:pt x="19050" y="19050"/>
                </a:lnTo>
                <a:lnTo>
                  <a:pt x="25146" y="14477"/>
                </a:lnTo>
                <a:lnTo>
                  <a:pt x="25146" y="9906"/>
                </a:lnTo>
                <a:lnTo>
                  <a:pt x="25146" y="4572"/>
                </a:lnTo>
                <a:lnTo>
                  <a:pt x="19050" y="0"/>
                </a:lnTo>
                <a:lnTo>
                  <a:pt x="12192" y="0"/>
                </a:lnTo>
                <a:close/>
              </a:path>
            </a:pathLst>
          </a:custGeom>
          <a:ln w="4762">
            <a:solidFill>
              <a:srgbClr val="FF0101"/>
            </a:solidFill>
          </a:ln>
        </p:spPr>
        <p:txBody>
          <a:bodyPr wrap="square" lIns="0" tIns="0" rIns="0" bIns="0" rtlCol="0"/>
          <a:lstStyle/>
          <a:p/>
        </p:txBody>
      </p:sp>
      <p:sp>
        <p:nvSpPr>
          <p:cNvPr id="58" name="object 58"/>
          <p:cNvSpPr/>
          <p:nvPr/>
        </p:nvSpPr>
        <p:spPr>
          <a:xfrm>
            <a:off x="5247894" y="3019044"/>
            <a:ext cx="26034" cy="19050"/>
          </a:xfrm>
          <a:custGeom>
            <a:avLst/>
            <a:gdLst/>
            <a:ahLst/>
            <a:cxnLst/>
            <a:rect l="l" t="t" r="r" b="b"/>
            <a:pathLst>
              <a:path w="26035" h="19050">
                <a:moveTo>
                  <a:pt x="19811" y="0"/>
                </a:moveTo>
                <a:lnTo>
                  <a:pt x="6095" y="0"/>
                </a:lnTo>
                <a:lnTo>
                  <a:pt x="0" y="4572"/>
                </a:lnTo>
                <a:lnTo>
                  <a:pt x="0" y="15239"/>
                </a:lnTo>
                <a:lnTo>
                  <a:pt x="6095" y="19050"/>
                </a:lnTo>
                <a:lnTo>
                  <a:pt x="19811" y="19050"/>
                </a:lnTo>
                <a:lnTo>
                  <a:pt x="25907" y="15239"/>
                </a:lnTo>
                <a:lnTo>
                  <a:pt x="25907" y="4572"/>
                </a:lnTo>
                <a:lnTo>
                  <a:pt x="19811" y="0"/>
                </a:lnTo>
                <a:close/>
              </a:path>
            </a:pathLst>
          </a:custGeom>
          <a:solidFill>
            <a:srgbClr val="FF0101"/>
          </a:solidFill>
        </p:spPr>
        <p:txBody>
          <a:bodyPr wrap="square" lIns="0" tIns="0" rIns="0" bIns="0" rtlCol="0"/>
          <a:lstStyle/>
          <a:p/>
        </p:txBody>
      </p:sp>
      <p:sp>
        <p:nvSpPr>
          <p:cNvPr id="59" name="object 59"/>
          <p:cNvSpPr/>
          <p:nvPr/>
        </p:nvSpPr>
        <p:spPr>
          <a:xfrm>
            <a:off x="5247894" y="3019044"/>
            <a:ext cx="26034" cy="19050"/>
          </a:xfrm>
          <a:custGeom>
            <a:avLst/>
            <a:gdLst/>
            <a:ahLst/>
            <a:cxnLst/>
            <a:rect l="l" t="t" r="r" b="b"/>
            <a:pathLst>
              <a:path w="26035" h="19050">
                <a:moveTo>
                  <a:pt x="12953" y="0"/>
                </a:moveTo>
                <a:lnTo>
                  <a:pt x="6095" y="0"/>
                </a:lnTo>
                <a:lnTo>
                  <a:pt x="0" y="4572"/>
                </a:lnTo>
                <a:lnTo>
                  <a:pt x="0" y="9905"/>
                </a:lnTo>
                <a:lnTo>
                  <a:pt x="0" y="15239"/>
                </a:lnTo>
                <a:lnTo>
                  <a:pt x="6095" y="19050"/>
                </a:lnTo>
                <a:lnTo>
                  <a:pt x="12953" y="19050"/>
                </a:lnTo>
                <a:lnTo>
                  <a:pt x="19811" y="19050"/>
                </a:lnTo>
                <a:lnTo>
                  <a:pt x="25907" y="15239"/>
                </a:lnTo>
                <a:lnTo>
                  <a:pt x="25907" y="9905"/>
                </a:lnTo>
                <a:lnTo>
                  <a:pt x="25907" y="4572"/>
                </a:lnTo>
                <a:lnTo>
                  <a:pt x="19811" y="0"/>
                </a:lnTo>
                <a:lnTo>
                  <a:pt x="12953" y="0"/>
                </a:lnTo>
                <a:close/>
              </a:path>
            </a:pathLst>
          </a:custGeom>
          <a:ln w="4762">
            <a:solidFill>
              <a:srgbClr val="FF0101"/>
            </a:solidFill>
          </a:ln>
        </p:spPr>
        <p:txBody>
          <a:bodyPr wrap="square" lIns="0" tIns="0" rIns="0" bIns="0" rtlCol="0"/>
          <a:lstStyle/>
          <a:p/>
        </p:txBody>
      </p:sp>
      <p:sp>
        <p:nvSpPr>
          <p:cNvPr id="60" name="object 60"/>
          <p:cNvSpPr/>
          <p:nvPr/>
        </p:nvSpPr>
        <p:spPr>
          <a:xfrm>
            <a:off x="5479541" y="3089148"/>
            <a:ext cx="27940" cy="22225"/>
          </a:xfrm>
          <a:custGeom>
            <a:avLst/>
            <a:gdLst/>
            <a:ahLst/>
            <a:cxnLst/>
            <a:rect l="l" t="t" r="r" b="b"/>
            <a:pathLst>
              <a:path w="27939" h="22225">
                <a:moveTo>
                  <a:pt x="17525" y="0"/>
                </a:moveTo>
                <a:lnTo>
                  <a:pt x="10668" y="2285"/>
                </a:lnTo>
                <a:lnTo>
                  <a:pt x="4572" y="3809"/>
                </a:lnTo>
                <a:lnTo>
                  <a:pt x="0" y="9905"/>
                </a:lnTo>
                <a:lnTo>
                  <a:pt x="2286" y="15240"/>
                </a:lnTo>
                <a:lnTo>
                  <a:pt x="3810" y="19811"/>
                </a:lnTo>
                <a:lnTo>
                  <a:pt x="10668" y="22098"/>
                </a:lnTo>
                <a:lnTo>
                  <a:pt x="16763" y="19811"/>
                </a:lnTo>
                <a:lnTo>
                  <a:pt x="23622" y="17525"/>
                </a:lnTo>
                <a:lnTo>
                  <a:pt x="27432" y="12192"/>
                </a:lnTo>
                <a:lnTo>
                  <a:pt x="25908" y="6857"/>
                </a:lnTo>
                <a:lnTo>
                  <a:pt x="24384" y="2285"/>
                </a:lnTo>
                <a:lnTo>
                  <a:pt x="17525" y="0"/>
                </a:lnTo>
                <a:close/>
              </a:path>
            </a:pathLst>
          </a:custGeom>
          <a:solidFill>
            <a:srgbClr val="FF0101"/>
          </a:solidFill>
        </p:spPr>
        <p:txBody>
          <a:bodyPr wrap="square" lIns="0" tIns="0" rIns="0" bIns="0" rtlCol="0"/>
          <a:lstStyle/>
          <a:p/>
        </p:txBody>
      </p:sp>
      <p:sp>
        <p:nvSpPr>
          <p:cNvPr id="61" name="object 61"/>
          <p:cNvSpPr/>
          <p:nvPr/>
        </p:nvSpPr>
        <p:spPr>
          <a:xfrm>
            <a:off x="5479541" y="3089148"/>
            <a:ext cx="27940" cy="22225"/>
          </a:xfrm>
          <a:custGeom>
            <a:avLst/>
            <a:gdLst/>
            <a:ahLst/>
            <a:cxnLst/>
            <a:rect l="l" t="t" r="r" b="b"/>
            <a:pathLst>
              <a:path w="27939" h="22225">
                <a:moveTo>
                  <a:pt x="10668" y="2285"/>
                </a:moveTo>
                <a:lnTo>
                  <a:pt x="4572" y="3809"/>
                </a:lnTo>
                <a:lnTo>
                  <a:pt x="0" y="9905"/>
                </a:lnTo>
                <a:lnTo>
                  <a:pt x="2286" y="15240"/>
                </a:lnTo>
                <a:lnTo>
                  <a:pt x="3810" y="19811"/>
                </a:lnTo>
                <a:lnTo>
                  <a:pt x="10668" y="22098"/>
                </a:lnTo>
                <a:lnTo>
                  <a:pt x="16763" y="19811"/>
                </a:lnTo>
                <a:lnTo>
                  <a:pt x="23622" y="17525"/>
                </a:lnTo>
                <a:lnTo>
                  <a:pt x="27432" y="12192"/>
                </a:lnTo>
                <a:lnTo>
                  <a:pt x="25908" y="6857"/>
                </a:lnTo>
                <a:lnTo>
                  <a:pt x="24384" y="2285"/>
                </a:lnTo>
                <a:lnTo>
                  <a:pt x="17525" y="0"/>
                </a:lnTo>
                <a:lnTo>
                  <a:pt x="10668" y="2285"/>
                </a:lnTo>
                <a:close/>
              </a:path>
            </a:pathLst>
          </a:custGeom>
          <a:ln w="4762">
            <a:solidFill>
              <a:srgbClr val="FF0101"/>
            </a:solidFill>
          </a:ln>
        </p:spPr>
        <p:txBody>
          <a:bodyPr wrap="square" lIns="0" tIns="0" rIns="0" bIns="0" rtlCol="0"/>
          <a:lstStyle/>
          <a:p/>
        </p:txBody>
      </p:sp>
      <p:sp>
        <p:nvSpPr>
          <p:cNvPr id="62" name="object 62"/>
          <p:cNvSpPr/>
          <p:nvPr/>
        </p:nvSpPr>
        <p:spPr>
          <a:xfrm>
            <a:off x="5314188" y="3374135"/>
            <a:ext cx="27940" cy="22225"/>
          </a:xfrm>
          <a:custGeom>
            <a:avLst/>
            <a:gdLst/>
            <a:ahLst/>
            <a:cxnLst/>
            <a:rect l="l" t="t" r="r" b="b"/>
            <a:pathLst>
              <a:path w="27939" h="22225">
                <a:moveTo>
                  <a:pt x="16763" y="0"/>
                </a:moveTo>
                <a:lnTo>
                  <a:pt x="10667" y="1524"/>
                </a:lnTo>
                <a:lnTo>
                  <a:pt x="3810" y="3810"/>
                </a:lnTo>
                <a:lnTo>
                  <a:pt x="0" y="9906"/>
                </a:lnTo>
                <a:lnTo>
                  <a:pt x="1524" y="15240"/>
                </a:lnTo>
                <a:lnTo>
                  <a:pt x="3048" y="19812"/>
                </a:lnTo>
                <a:lnTo>
                  <a:pt x="9906" y="22098"/>
                </a:lnTo>
                <a:lnTo>
                  <a:pt x="16763" y="19812"/>
                </a:lnTo>
                <a:lnTo>
                  <a:pt x="22860" y="17525"/>
                </a:lnTo>
                <a:lnTo>
                  <a:pt x="27432" y="12192"/>
                </a:lnTo>
                <a:lnTo>
                  <a:pt x="25146" y="6858"/>
                </a:lnTo>
                <a:lnTo>
                  <a:pt x="23622" y="1524"/>
                </a:lnTo>
                <a:lnTo>
                  <a:pt x="16763" y="0"/>
                </a:lnTo>
                <a:close/>
              </a:path>
            </a:pathLst>
          </a:custGeom>
          <a:solidFill>
            <a:srgbClr val="FF0101"/>
          </a:solidFill>
        </p:spPr>
        <p:txBody>
          <a:bodyPr wrap="square" lIns="0" tIns="0" rIns="0" bIns="0" rtlCol="0"/>
          <a:lstStyle/>
          <a:p/>
        </p:txBody>
      </p:sp>
      <p:sp>
        <p:nvSpPr>
          <p:cNvPr id="63" name="object 63"/>
          <p:cNvSpPr/>
          <p:nvPr/>
        </p:nvSpPr>
        <p:spPr>
          <a:xfrm>
            <a:off x="5314188" y="3374135"/>
            <a:ext cx="27940" cy="22225"/>
          </a:xfrm>
          <a:custGeom>
            <a:avLst/>
            <a:gdLst/>
            <a:ahLst/>
            <a:cxnLst/>
            <a:rect l="l" t="t" r="r" b="b"/>
            <a:pathLst>
              <a:path w="27939" h="22225">
                <a:moveTo>
                  <a:pt x="10667" y="1524"/>
                </a:moveTo>
                <a:lnTo>
                  <a:pt x="3810" y="3810"/>
                </a:lnTo>
                <a:lnTo>
                  <a:pt x="0" y="9906"/>
                </a:lnTo>
                <a:lnTo>
                  <a:pt x="1524" y="15240"/>
                </a:lnTo>
                <a:lnTo>
                  <a:pt x="3048" y="19812"/>
                </a:lnTo>
                <a:lnTo>
                  <a:pt x="9906" y="22098"/>
                </a:lnTo>
                <a:lnTo>
                  <a:pt x="16763" y="19812"/>
                </a:lnTo>
                <a:lnTo>
                  <a:pt x="22860" y="17525"/>
                </a:lnTo>
                <a:lnTo>
                  <a:pt x="27432" y="12192"/>
                </a:lnTo>
                <a:lnTo>
                  <a:pt x="25146" y="6858"/>
                </a:lnTo>
                <a:lnTo>
                  <a:pt x="23622" y="1524"/>
                </a:lnTo>
                <a:lnTo>
                  <a:pt x="16763" y="0"/>
                </a:lnTo>
                <a:lnTo>
                  <a:pt x="10667" y="1524"/>
                </a:lnTo>
                <a:close/>
              </a:path>
            </a:pathLst>
          </a:custGeom>
          <a:ln w="4762">
            <a:solidFill>
              <a:srgbClr val="FF0101"/>
            </a:solidFill>
          </a:ln>
        </p:spPr>
        <p:txBody>
          <a:bodyPr wrap="square" lIns="0" tIns="0" rIns="0" bIns="0" rtlCol="0"/>
          <a:lstStyle/>
          <a:p/>
        </p:txBody>
      </p:sp>
      <p:sp>
        <p:nvSpPr>
          <p:cNvPr id="64" name="object 64"/>
          <p:cNvSpPr/>
          <p:nvPr/>
        </p:nvSpPr>
        <p:spPr>
          <a:xfrm>
            <a:off x="4871465" y="3025901"/>
            <a:ext cx="27940" cy="22860"/>
          </a:xfrm>
          <a:custGeom>
            <a:avLst/>
            <a:gdLst/>
            <a:ahLst/>
            <a:cxnLst/>
            <a:rect l="l" t="t" r="r" b="b"/>
            <a:pathLst>
              <a:path w="27939" h="22860">
                <a:moveTo>
                  <a:pt x="17525" y="0"/>
                </a:moveTo>
                <a:lnTo>
                  <a:pt x="10668" y="2286"/>
                </a:lnTo>
                <a:lnTo>
                  <a:pt x="4572" y="4572"/>
                </a:lnTo>
                <a:lnTo>
                  <a:pt x="0" y="10668"/>
                </a:lnTo>
                <a:lnTo>
                  <a:pt x="2286" y="15240"/>
                </a:lnTo>
                <a:lnTo>
                  <a:pt x="3810" y="20574"/>
                </a:lnTo>
                <a:lnTo>
                  <a:pt x="10668" y="22859"/>
                </a:lnTo>
                <a:lnTo>
                  <a:pt x="16763" y="20574"/>
                </a:lnTo>
                <a:lnTo>
                  <a:pt x="23622" y="18288"/>
                </a:lnTo>
                <a:lnTo>
                  <a:pt x="27432" y="12192"/>
                </a:lnTo>
                <a:lnTo>
                  <a:pt x="25908" y="7620"/>
                </a:lnTo>
                <a:lnTo>
                  <a:pt x="24384" y="2286"/>
                </a:lnTo>
                <a:lnTo>
                  <a:pt x="17525" y="0"/>
                </a:lnTo>
                <a:close/>
              </a:path>
            </a:pathLst>
          </a:custGeom>
          <a:solidFill>
            <a:srgbClr val="FF0101"/>
          </a:solidFill>
        </p:spPr>
        <p:txBody>
          <a:bodyPr wrap="square" lIns="0" tIns="0" rIns="0" bIns="0" rtlCol="0"/>
          <a:lstStyle/>
          <a:p/>
        </p:txBody>
      </p:sp>
      <p:sp>
        <p:nvSpPr>
          <p:cNvPr id="65" name="object 65"/>
          <p:cNvSpPr/>
          <p:nvPr/>
        </p:nvSpPr>
        <p:spPr>
          <a:xfrm>
            <a:off x="4871465" y="3025901"/>
            <a:ext cx="27940" cy="22860"/>
          </a:xfrm>
          <a:custGeom>
            <a:avLst/>
            <a:gdLst/>
            <a:ahLst/>
            <a:cxnLst/>
            <a:rect l="l" t="t" r="r" b="b"/>
            <a:pathLst>
              <a:path w="27939" h="22860">
                <a:moveTo>
                  <a:pt x="10668" y="2286"/>
                </a:moveTo>
                <a:lnTo>
                  <a:pt x="4572" y="4572"/>
                </a:lnTo>
                <a:lnTo>
                  <a:pt x="0" y="10668"/>
                </a:lnTo>
                <a:lnTo>
                  <a:pt x="2286" y="15240"/>
                </a:lnTo>
                <a:lnTo>
                  <a:pt x="3810" y="20574"/>
                </a:lnTo>
                <a:lnTo>
                  <a:pt x="10668" y="22859"/>
                </a:lnTo>
                <a:lnTo>
                  <a:pt x="16763" y="20574"/>
                </a:lnTo>
                <a:lnTo>
                  <a:pt x="23622" y="18288"/>
                </a:lnTo>
                <a:lnTo>
                  <a:pt x="27432" y="12192"/>
                </a:lnTo>
                <a:lnTo>
                  <a:pt x="25908" y="7620"/>
                </a:lnTo>
                <a:lnTo>
                  <a:pt x="24384" y="2286"/>
                </a:lnTo>
                <a:lnTo>
                  <a:pt x="17525" y="0"/>
                </a:lnTo>
                <a:lnTo>
                  <a:pt x="10668" y="2286"/>
                </a:lnTo>
                <a:close/>
              </a:path>
            </a:pathLst>
          </a:custGeom>
          <a:ln w="4762">
            <a:solidFill>
              <a:srgbClr val="FF0101"/>
            </a:solidFill>
          </a:ln>
        </p:spPr>
        <p:txBody>
          <a:bodyPr wrap="square" lIns="0" tIns="0" rIns="0" bIns="0" rtlCol="0"/>
          <a:lstStyle/>
          <a:p/>
        </p:txBody>
      </p:sp>
      <p:sp>
        <p:nvSpPr>
          <p:cNvPr id="66" name="object 66"/>
          <p:cNvSpPr/>
          <p:nvPr/>
        </p:nvSpPr>
        <p:spPr>
          <a:xfrm>
            <a:off x="5373623" y="3223260"/>
            <a:ext cx="24765" cy="22225"/>
          </a:xfrm>
          <a:custGeom>
            <a:avLst/>
            <a:gdLst/>
            <a:ahLst/>
            <a:cxnLst/>
            <a:rect l="l" t="t" r="r" b="b"/>
            <a:pathLst>
              <a:path w="24764" h="22225">
                <a:moveTo>
                  <a:pt x="14477" y="0"/>
                </a:moveTo>
                <a:lnTo>
                  <a:pt x="9143" y="2286"/>
                </a:lnTo>
                <a:lnTo>
                  <a:pt x="3048" y="3810"/>
                </a:lnTo>
                <a:lnTo>
                  <a:pt x="0" y="9906"/>
                </a:lnTo>
                <a:lnTo>
                  <a:pt x="1524" y="14478"/>
                </a:lnTo>
                <a:lnTo>
                  <a:pt x="3048" y="19812"/>
                </a:lnTo>
                <a:lnTo>
                  <a:pt x="9143" y="22098"/>
                </a:lnTo>
                <a:lnTo>
                  <a:pt x="15239" y="19812"/>
                </a:lnTo>
                <a:lnTo>
                  <a:pt x="20574" y="18288"/>
                </a:lnTo>
                <a:lnTo>
                  <a:pt x="24384" y="12192"/>
                </a:lnTo>
                <a:lnTo>
                  <a:pt x="22098" y="7620"/>
                </a:lnTo>
                <a:lnTo>
                  <a:pt x="20574" y="2286"/>
                </a:lnTo>
                <a:lnTo>
                  <a:pt x="14477" y="0"/>
                </a:lnTo>
                <a:close/>
              </a:path>
            </a:pathLst>
          </a:custGeom>
          <a:solidFill>
            <a:srgbClr val="FF0101"/>
          </a:solidFill>
        </p:spPr>
        <p:txBody>
          <a:bodyPr wrap="square" lIns="0" tIns="0" rIns="0" bIns="0" rtlCol="0"/>
          <a:lstStyle/>
          <a:p/>
        </p:txBody>
      </p:sp>
      <p:sp>
        <p:nvSpPr>
          <p:cNvPr id="67" name="object 67"/>
          <p:cNvSpPr/>
          <p:nvPr/>
        </p:nvSpPr>
        <p:spPr>
          <a:xfrm>
            <a:off x="5373623" y="3223260"/>
            <a:ext cx="24765" cy="22225"/>
          </a:xfrm>
          <a:custGeom>
            <a:avLst/>
            <a:gdLst/>
            <a:ahLst/>
            <a:cxnLst/>
            <a:rect l="l" t="t" r="r" b="b"/>
            <a:pathLst>
              <a:path w="24764" h="22225">
                <a:moveTo>
                  <a:pt x="9143" y="2286"/>
                </a:moveTo>
                <a:lnTo>
                  <a:pt x="3048" y="3810"/>
                </a:lnTo>
                <a:lnTo>
                  <a:pt x="0" y="9906"/>
                </a:lnTo>
                <a:lnTo>
                  <a:pt x="1524" y="14478"/>
                </a:lnTo>
                <a:lnTo>
                  <a:pt x="3048" y="19812"/>
                </a:lnTo>
                <a:lnTo>
                  <a:pt x="9143" y="22098"/>
                </a:lnTo>
                <a:lnTo>
                  <a:pt x="15239" y="19812"/>
                </a:lnTo>
                <a:lnTo>
                  <a:pt x="20574" y="18288"/>
                </a:lnTo>
                <a:lnTo>
                  <a:pt x="24384" y="12192"/>
                </a:lnTo>
                <a:lnTo>
                  <a:pt x="22098" y="7620"/>
                </a:lnTo>
                <a:lnTo>
                  <a:pt x="20574" y="2286"/>
                </a:lnTo>
                <a:lnTo>
                  <a:pt x="14477" y="0"/>
                </a:lnTo>
                <a:lnTo>
                  <a:pt x="9143" y="2286"/>
                </a:lnTo>
                <a:close/>
              </a:path>
            </a:pathLst>
          </a:custGeom>
          <a:ln w="4762">
            <a:solidFill>
              <a:srgbClr val="FF0101"/>
            </a:solidFill>
          </a:ln>
        </p:spPr>
        <p:txBody>
          <a:bodyPr wrap="square" lIns="0" tIns="0" rIns="0" bIns="0" rtlCol="0"/>
          <a:lstStyle/>
          <a:p/>
        </p:txBody>
      </p:sp>
      <p:sp>
        <p:nvSpPr>
          <p:cNvPr id="68" name="object 68"/>
          <p:cNvSpPr/>
          <p:nvPr/>
        </p:nvSpPr>
        <p:spPr>
          <a:xfrm>
            <a:off x="5248655" y="2977133"/>
            <a:ext cx="27940" cy="22225"/>
          </a:xfrm>
          <a:custGeom>
            <a:avLst/>
            <a:gdLst/>
            <a:ahLst/>
            <a:cxnLst/>
            <a:rect l="l" t="t" r="r" b="b"/>
            <a:pathLst>
              <a:path w="27939" h="22225">
                <a:moveTo>
                  <a:pt x="17526" y="0"/>
                </a:moveTo>
                <a:lnTo>
                  <a:pt x="10668" y="2286"/>
                </a:lnTo>
                <a:lnTo>
                  <a:pt x="4572" y="4572"/>
                </a:lnTo>
                <a:lnTo>
                  <a:pt x="0" y="9906"/>
                </a:lnTo>
                <a:lnTo>
                  <a:pt x="1524" y="15240"/>
                </a:lnTo>
                <a:lnTo>
                  <a:pt x="3810" y="19812"/>
                </a:lnTo>
                <a:lnTo>
                  <a:pt x="9906" y="22098"/>
                </a:lnTo>
                <a:lnTo>
                  <a:pt x="23622" y="17525"/>
                </a:lnTo>
                <a:lnTo>
                  <a:pt x="27432" y="12192"/>
                </a:lnTo>
                <a:lnTo>
                  <a:pt x="25908" y="6858"/>
                </a:lnTo>
                <a:lnTo>
                  <a:pt x="24384" y="2286"/>
                </a:lnTo>
                <a:lnTo>
                  <a:pt x="17526" y="0"/>
                </a:lnTo>
                <a:close/>
              </a:path>
            </a:pathLst>
          </a:custGeom>
          <a:solidFill>
            <a:srgbClr val="FF0101"/>
          </a:solidFill>
        </p:spPr>
        <p:txBody>
          <a:bodyPr wrap="square" lIns="0" tIns="0" rIns="0" bIns="0" rtlCol="0"/>
          <a:lstStyle/>
          <a:p/>
        </p:txBody>
      </p:sp>
      <p:sp>
        <p:nvSpPr>
          <p:cNvPr id="69" name="object 69"/>
          <p:cNvSpPr/>
          <p:nvPr/>
        </p:nvSpPr>
        <p:spPr>
          <a:xfrm>
            <a:off x="4645056" y="2999136"/>
            <a:ext cx="561022" cy="575500"/>
          </a:xfrm>
          <a:prstGeom prst="rect">
            <a:avLst/>
          </a:prstGeom>
          <a:blipFill>
            <a:blip r:embed="rId3" cstate="print"/>
            <a:stretch>
              <a:fillRect/>
            </a:stretch>
          </a:blipFill>
        </p:spPr>
        <p:txBody>
          <a:bodyPr wrap="square" lIns="0" tIns="0" rIns="0" bIns="0" rtlCol="0"/>
          <a:lstStyle/>
          <a:p/>
        </p:txBody>
      </p:sp>
      <p:sp>
        <p:nvSpPr>
          <p:cNvPr id="70" name="object 70"/>
          <p:cNvSpPr/>
          <p:nvPr/>
        </p:nvSpPr>
        <p:spPr>
          <a:xfrm>
            <a:off x="5248655" y="2977133"/>
            <a:ext cx="27940" cy="22225"/>
          </a:xfrm>
          <a:custGeom>
            <a:avLst/>
            <a:gdLst/>
            <a:ahLst/>
            <a:cxnLst/>
            <a:rect l="l" t="t" r="r" b="b"/>
            <a:pathLst>
              <a:path w="27939" h="22225">
                <a:moveTo>
                  <a:pt x="10668" y="2286"/>
                </a:moveTo>
                <a:lnTo>
                  <a:pt x="4572" y="4572"/>
                </a:lnTo>
                <a:lnTo>
                  <a:pt x="0" y="9906"/>
                </a:lnTo>
                <a:lnTo>
                  <a:pt x="1524" y="15240"/>
                </a:lnTo>
                <a:lnTo>
                  <a:pt x="3810" y="19812"/>
                </a:lnTo>
                <a:lnTo>
                  <a:pt x="9906" y="22098"/>
                </a:lnTo>
                <a:lnTo>
                  <a:pt x="16764" y="19812"/>
                </a:lnTo>
                <a:lnTo>
                  <a:pt x="23622" y="17525"/>
                </a:lnTo>
                <a:lnTo>
                  <a:pt x="27432" y="12192"/>
                </a:lnTo>
                <a:lnTo>
                  <a:pt x="25908" y="6858"/>
                </a:lnTo>
                <a:lnTo>
                  <a:pt x="24384" y="2286"/>
                </a:lnTo>
                <a:lnTo>
                  <a:pt x="17526" y="0"/>
                </a:lnTo>
                <a:lnTo>
                  <a:pt x="10668" y="2286"/>
                </a:lnTo>
                <a:close/>
              </a:path>
            </a:pathLst>
          </a:custGeom>
          <a:ln w="4762">
            <a:solidFill>
              <a:srgbClr val="FF0101"/>
            </a:solidFill>
          </a:ln>
        </p:spPr>
        <p:txBody>
          <a:bodyPr wrap="square" lIns="0" tIns="0" rIns="0" bIns="0" rtlCol="0"/>
          <a:lstStyle/>
          <a:p/>
        </p:txBody>
      </p:sp>
      <p:sp>
        <p:nvSpPr>
          <p:cNvPr id="71" name="object 71"/>
          <p:cNvSpPr/>
          <p:nvPr/>
        </p:nvSpPr>
        <p:spPr>
          <a:xfrm>
            <a:off x="4966715" y="3054095"/>
            <a:ext cx="24130" cy="20955"/>
          </a:xfrm>
          <a:custGeom>
            <a:avLst/>
            <a:gdLst/>
            <a:ahLst/>
            <a:cxnLst/>
            <a:rect l="l" t="t" r="r" b="b"/>
            <a:pathLst>
              <a:path w="24129" h="20955">
                <a:moveTo>
                  <a:pt x="6858" y="0"/>
                </a:moveTo>
                <a:lnTo>
                  <a:pt x="1524" y="3809"/>
                </a:lnTo>
                <a:lnTo>
                  <a:pt x="762" y="8381"/>
                </a:lnTo>
                <a:lnTo>
                  <a:pt x="0" y="13715"/>
                </a:lnTo>
                <a:lnTo>
                  <a:pt x="4572" y="19050"/>
                </a:lnTo>
                <a:lnTo>
                  <a:pt x="10668" y="19811"/>
                </a:lnTo>
                <a:lnTo>
                  <a:pt x="16001" y="20574"/>
                </a:lnTo>
                <a:lnTo>
                  <a:pt x="22098" y="16763"/>
                </a:lnTo>
                <a:lnTo>
                  <a:pt x="22860" y="12192"/>
                </a:lnTo>
                <a:lnTo>
                  <a:pt x="23622" y="6857"/>
                </a:lnTo>
                <a:lnTo>
                  <a:pt x="19050" y="1524"/>
                </a:lnTo>
                <a:lnTo>
                  <a:pt x="6858" y="0"/>
                </a:lnTo>
                <a:close/>
              </a:path>
            </a:pathLst>
          </a:custGeom>
          <a:solidFill>
            <a:srgbClr val="FF0101"/>
          </a:solidFill>
        </p:spPr>
        <p:txBody>
          <a:bodyPr wrap="square" lIns="0" tIns="0" rIns="0" bIns="0" rtlCol="0"/>
          <a:lstStyle/>
          <a:p/>
        </p:txBody>
      </p:sp>
      <p:sp>
        <p:nvSpPr>
          <p:cNvPr id="72" name="object 72"/>
          <p:cNvSpPr/>
          <p:nvPr/>
        </p:nvSpPr>
        <p:spPr>
          <a:xfrm>
            <a:off x="4966715" y="3054095"/>
            <a:ext cx="24130" cy="20955"/>
          </a:xfrm>
          <a:custGeom>
            <a:avLst/>
            <a:gdLst/>
            <a:ahLst/>
            <a:cxnLst/>
            <a:rect l="l" t="t" r="r" b="b"/>
            <a:pathLst>
              <a:path w="24129" h="20955">
                <a:moveTo>
                  <a:pt x="22860" y="12192"/>
                </a:moveTo>
                <a:lnTo>
                  <a:pt x="23622" y="6857"/>
                </a:lnTo>
                <a:lnTo>
                  <a:pt x="19050" y="1524"/>
                </a:lnTo>
                <a:lnTo>
                  <a:pt x="12954" y="761"/>
                </a:lnTo>
                <a:lnTo>
                  <a:pt x="6858" y="0"/>
                </a:lnTo>
                <a:lnTo>
                  <a:pt x="1524" y="3809"/>
                </a:lnTo>
                <a:lnTo>
                  <a:pt x="762" y="8381"/>
                </a:lnTo>
                <a:lnTo>
                  <a:pt x="0" y="13715"/>
                </a:lnTo>
                <a:lnTo>
                  <a:pt x="4572" y="19050"/>
                </a:lnTo>
                <a:lnTo>
                  <a:pt x="10668" y="19811"/>
                </a:lnTo>
                <a:lnTo>
                  <a:pt x="16001" y="20574"/>
                </a:lnTo>
                <a:lnTo>
                  <a:pt x="22098" y="16763"/>
                </a:lnTo>
                <a:lnTo>
                  <a:pt x="22860" y="12192"/>
                </a:lnTo>
                <a:close/>
              </a:path>
            </a:pathLst>
          </a:custGeom>
          <a:ln w="4762">
            <a:solidFill>
              <a:srgbClr val="FF0101"/>
            </a:solidFill>
          </a:ln>
        </p:spPr>
        <p:txBody>
          <a:bodyPr wrap="square" lIns="0" tIns="0" rIns="0" bIns="0" rtlCol="0"/>
          <a:lstStyle/>
          <a:p/>
        </p:txBody>
      </p:sp>
      <p:sp>
        <p:nvSpPr>
          <p:cNvPr id="73" name="object 73"/>
          <p:cNvSpPr/>
          <p:nvPr/>
        </p:nvSpPr>
        <p:spPr>
          <a:xfrm>
            <a:off x="5078729" y="2910077"/>
            <a:ext cx="24130" cy="20955"/>
          </a:xfrm>
          <a:custGeom>
            <a:avLst/>
            <a:gdLst/>
            <a:ahLst/>
            <a:cxnLst/>
            <a:rect l="l" t="t" r="r" b="b"/>
            <a:pathLst>
              <a:path w="24129" h="20955">
                <a:moveTo>
                  <a:pt x="6858" y="0"/>
                </a:moveTo>
                <a:lnTo>
                  <a:pt x="1524" y="3810"/>
                </a:lnTo>
                <a:lnTo>
                  <a:pt x="0" y="14477"/>
                </a:lnTo>
                <a:lnTo>
                  <a:pt x="3810" y="19050"/>
                </a:lnTo>
                <a:lnTo>
                  <a:pt x="16002" y="20574"/>
                </a:lnTo>
                <a:lnTo>
                  <a:pt x="22098" y="17525"/>
                </a:lnTo>
                <a:lnTo>
                  <a:pt x="23622" y="6857"/>
                </a:lnTo>
                <a:lnTo>
                  <a:pt x="19050" y="2286"/>
                </a:lnTo>
                <a:lnTo>
                  <a:pt x="12954" y="1524"/>
                </a:lnTo>
                <a:lnTo>
                  <a:pt x="6858" y="0"/>
                </a:lnTo>
                <a:close/>
              </a:path>
            </a:pathLst>
          </a:custGeom>
          <a:solidFill>
            <a:srgbClr val="FF0101"/>
          </a:solidFill>
        </p:spPr>
        <p:txBody>
          <a:bodyPr wrap="square" lIns="0" tIns="0" rIns="0" bIns="0" rtlCol="0"/>
          <a:lstStyle/>
          <a:p/>
        </p:txBody>
      </p:sp>
      <p:sp>
        <p:nvSpPr>
          <p:cNvPr id="74" name="object 74"/>
          <p:cNvSpPr/>
          <p:nvPr/>
        </p:nvSpPr>
        <p:spPr>
          <a:xfrm>
            <a:off x="5078729" y="2910077"/>
            <a:ext cx="24130" cy="20955"/>
          </a:xfrm>
          <a:custGeom>
            <a:avLst/>
            <a:gdLst/>
            <a:ahLst/>
            <a:cxnLst/>
            <a:rect l="l" t="t" r="r" b="b"/>
            <a:pathLst>
              <a:path w="24129" h="20955">
                <a:moveTo>
                  <a:pt x="22860" y="12192"/>
                </a:moveTo>
                <a:lnTo>
                  <a:pt x="23622" y="6857"/>
                </a:lnTo>
                <a:lnTo>
                  <a:pt x="19050" y="2286"/>
                </a:lnTo>
                <a:lnTo>
                  <a:pt x="12954" y="1524"/>
                </a:lnTo>
                <a:lnTo>
                  <a:pt x="6858" y="0"/>
                </a:lnTo>
                <a:lnTo>
                  <a:pt x="1524" y="3810"/>
                </a:lnTo>
                <a:lnTo>
                  <a:pt x="762" y="9144"/>
                </a:lnTo>
                <a:lnTo>
                  <a:pt x="0" y="14477"/>
                </a:lnTo>
                <a:lnTo>
                  <a:pt x="3810" y="19050"/>
                </a:lnTo>
                <a:lnTo>
                  <a:pt x="9906" y="19812"/>
                </a:lnTo>
                <a:lnTo>
                  <a:pt x="16002" y="20574"/>
                </a:lnTo>
                <a:lnTo>
                  <a:pt x="22098" y="17525"/>
                </a:lnTo>
                <a:lnTo>
                  <a:pt x="22860" y="12192"/>
                </a:lnTo>
                <a:close/>
              </a:path>
            </a:pathLst>
          </a:custGeom>
          <a:ln w="4762">
            <a:solidFill>
              <a:srgbClr val="FF0101"/>
            </a:solidFill>
          </a:ln>
        </p:spPr>
        <p:txBody>
          <a:bodyPr wrap="square" lIns="0" tIns="0" rIns="0" bIns="0" rtlCol="0"/>
          <a:lstStyle/>
          <a:p/>
        </p:txBody>
      </p:sp>
      <p:sp>
        <p:nvSpPr>
          <p:cNvPr id="75" name="object 75"/>
          <p:cNvSpPr/>
          <p:nvPr/>
        </p:nvSpPr>
        <p:spPr>
          <a:xfrm>
            <a:off x="5301996" y="3288791"/>
            <a:ext cx="27940" cy="24765"/>
          </a:xfrm>
          <a:custGeom>
            <a:avLst/>
            <a:gdLst/>
            <a:ahLst/>
            <a:cxnLst/>
            <a:rect l="l" t="t" r="r" b="b"/>
            <a:pathLst>
              <a:path w="27939" h="24764">
                <a:moveTo>
                  <a:pt x="8381" y="0"/>
                </a:moveTo>
                <a:lnTo>
                  <a:pt x="2286" y="4572"/>
                </a:lnTo>
                <a:lnTo>
                  <a:pt x="1524" y="10667"/>
                </a:lnTo>
                <a:lnTo>
                  <a:pt x="0" y="16763"/>
                </a:lnTo>
                <a:lnTo>
                  <a:pt x="5333" y="22098"/>
                </a:lnTo>
                <a:lnTo>
                  <a:pt x="12191" y="22859"/>
                </a:lnTo>
                <a:lnTo>
                  <a:pt x="19050" y="24383"/>
                </a:lnTo>
                <a:lnTo>
                  <a:pt x="25145" y="19811"/>
                </a:lnTo>
                <a:lnTo>
                  <a:pt x="26669" y="13715"/>
                </a:lnTo>
                <a:lnTo>
                  <a:pt x="27431" y="7619"/>
                </a:lnTo>
                <a:lnTo>
                  <a:pt x="22098" y="2285"/>
                </a:lnTo>
                <a:lnTo>
                  <a:pt x="15239" y="761"/>
                </a:lnTo>
                <a:lnTo>
                  <a:pt x="8381" y="0"/>
                </a:lnTo>
                <a:close/>
              </a:path>
            </a:pathLst>
          </a:custGeom>
          <a:solidFill>
            <a:srgbClr val="FF0101"/>
          </a:solidFill>
        </p:spPr>
        <p:txBody>
          <a:bodyPr wrap="square" lIns="0" tIns="0" rIns="0" bIns="0" rtlCol="0"/>
          <a:lstStyle/>
          <a:p/>
        </p:txBody>
      </p:sp>
      <p:sp>
        <p:nvSpPr>
          <p:cNvPr id="76" name="object 76"/>
          <p:cNvSpPr/>
          <p:nvPr/>
        </p:nvSpPr>
        <p:spPr>
          <a:xfrm>
            <a:off x="5301996" y="3288791"/>
            <a:ext cx="27940" cy="24765"/>
          </a:xfrm>
          <a:custGeom>
            <a:avLst/>
            <a:gdLst/>
            <a:ahLst/>
            <a:cxnLst/>
            <a:rect l="l" t="t" r="r" b="b"/>
            <a:pathLst>
              <a:path w="27939" h="24764">
                <a:moveTo>
                  <a:pt x="26669" y="13715"/>
                </a:moveTo>
                <a:lnTo>
                  <a:pt x="27431" y="7619"/>
                </a:lnTo>
                <a:lnTo>
                  <a:pt x="22098" y="2285"/>
                </a:lnTo>
                <a:lnTo>
                  <a:pt x="15239" y="761"/>
                </a:lnTo>
                <a:lnTo>
                  <a:pt x="8381" y="0"/>
                </a:lnTo>
                <a:lnTo>
                  <a:pt x="2286" y="4572"/>
                </a:lnTo>
                <a:lnTo>
                  <a:pt x="1524" y="10667"/>
                </a:lnTo>
                <a:lnTo>
                  <a:pt x="0" y="16763"/>
                </a:lnTo>
                <a:lnTo>
                  <a:pt x="5333" y="22098"/>
                </a:lnTo>
                <a:lnTo>
                  <a:pt x="12191" y="22859"/>
                </a:lnTo>
                <a:lnTo>
                  <a:pt x="19050" y="24383"/>
                </a:lnTo>
                <a:lnTo>
                  <a:pt x="25145" y="19811"/>
                </a:lnTo>
                <a:lnTo>
                  <a:pt x="26669" y="13715"/>
                </a:lnTo>
                <a:close/>
              </a:path>
            </a:pathLst>
          </a:custGeom>
          <a:ln w="4762">
            <a:solidFill>
              <a:srgbClr val="FF0101"/>
            </a:solidFill>
          </a:ln>
        </p:spPr>
        <p:txBody>
          <a:bodyPr wrap="square" lIns="0" tIns="0" rIns="0" bIns="0" rtlCol="0"/>
          <a:lstStyle/>
          <a:p/>
        </p:txBody>
      </p:sp>
      <p:sp>
        <p:nvSpPr>
          <p:cNvPr id="77" name="object 77"/>
          <p:cNvSpPr/>
          <p:nvPr/>
        </p:nvSpPr>
        <p:spPr>
          <a:xfrm>
            <a:off x="5377434" y="3120389"/>
            <a:ext cx="24130" cy="21590"/>
          </a:xfrm>
          <a:custGeom>
            <a:avLst/>
            <a:gdLst/>
            <a:ahLst/>
            <a:cxnLst/>
            <a:rect l="l" t="t" r="r" b="b"/>
            <a:pathLst>
              <a:path w="24129" h="21589">
                <a:moveTo>
                  <a:pt x="7619" y="0"/>
                </a:moveTo>
                <a:lnTo>
                  <a:pt x="1524" y="3809"/>
                </a:lnTo>
                <a:lnTo>
                  <a:pt x="0" y="14477"/>
                </a:lnTo>
                <a:lnTo>
                  <a:pt x="4571" y="19050"/>
                </a:lnTo>
                <a:lnTo>
                  <a:pt x="10667" y="19811"/>
                </a:lnTo>
                <a:lnTo>
                  <a:pt x="16763" y="21335"/>
                </a:lnTo>
                <a:lnTo>
                  <a:pt x="22098" y="17525"/>
                </a:lnTo>
                <a:lnTo>
                  <a:pt x="23621" y="6857"/>
                </a:lnTo>
                <a:lnTo>
                  <a:pt x="19812" y="2285"/>
                </a:lnTo>
                <a:lnTo>
                  <a:pt x="13715" y="1524"/>
                </a:lnTo>
                <a:lnTo>
                  <a:pt x="7619" y="0"/>
                </a:lnTo>
                <a:close/>
              </a:path>
            </a:pathLst>
          </a:custGeom>
          <a:solidFill>
            <a:srgbClr val="FF0101"/>
          </a:solidFill>
        </p:spPr>
        <p:txBody>
          <a:bodyPr wrap="square" lIns="0" tIns="0" rIns="0" bIns="0" rtlCol="0"/>
          <a:lstStyle/>
          <a:p/>
        </p:txBody>
      </p:sp>
      <p:sp>
        <p:nvSpPr>
          <p:cNvPr id="78" name="object 78"/>
          <p:cNvSpPr/>
          <p:nvPr/>
        </p:nvSpPr>
        <p:spPr>
          <a:xfrm>
            <a:off x="5377434" y="3120389"/>
            <a:ext cx="24130" cy="21590"/>
          </a:xfrm>
          <a:custGeom>
            <a:avLst/>
            <a:gdLst/>
            <a:ahLst/>
            <a:cxnLst/>
            <a:rect l="l" t="t" r="r" b="b"/>
            <a:pathLst>
              <a:path w="24129" h="21589">
                <a:moveTo>
                  <a:pt x="22860" y="12191"/>
                </a:moveTo>
                <a:lnTo>
                  <a:pt x="23621" y="6857"/>
                </a:lnTo>
                <a:lnTo>
                  <a:pt x="19812" y="2285"/>
                </a:lnTo>
                <a:lnTo>
                  <a:pt x="13715" y="1524"/>
                </a:lnTo>
                <a:lnTo>
                  <a:pt x="7619" y="0"/>
                </a:lnTo>
                <a:lnTo>
                  <a:pt x="1524" y="3809"/>
                </a:lnTo>
                <a:lnTo>
                  <a:pt x="762" y="9143"/>
                </a:lnTo>
                <a:lnTo>
                  <a:pt x="0" y="14477"/>
                </a:lnTo>
                <a:lnTo>
                  <a:pt x="4571" y="19050"/>
                </a:lnTo>
                <a:lnTo>
                  <a:pt x="10667" y="19811"/>
                </a:lnTo>
                <a:lnTo>
                  <a:pt x="16763" y="21335"/>
                </a:lnTo>
                <a:lnTo>
                  <a:pt x="22098" y="17525"/>
                </a:lnTo>
                <a:lnTo>
                  <a:pt x="22860" y="12191"/>
                </a:lnTo>
                <a:close/>
              </a:path>
            </a:pathLst>
          </a:custGeom>
          <a:ln w="4762">
            <a:solidFill>
              <a:srgbClr val="FF0101"/>
            </a:solidFill>
          </a:ln>
        </p:spPr>
        <p:txBody>
          <a:bodyPr wrap="square" lIns="0" tIns="0" rIns="0" bIns="0" rtlCol="0"/>
          <a:lstStyle/>
          <a:p/>
        </p:txBody>
      </p:sp>
      <p:sp>
        <p:nvSpPr>
          <p:cNvPr id="79" name="object 79"/>
          <p:cNvSpPr/>
          <p:nvPr/>
        </p:nvSpPr>
        <p:spPr>
          <a:xfrm>
            <a:off x="4781550" y="2900933"/>
            <a:ext cx="26670" cy="20955"/>
          </a:xfrm>
          <a:custGeom>
            <a:avLst/>
            <a:gdLst/>
            <a:ahLst/>
            <a:cxnLst/>
            <a:rect l="l" t="t" r="r" b="b"/>
            <a:pathLst>
              <a:path w="26670" h="20955">
                <a:moveTo>
                  <a:pt x="7620" y="0"/>
                </a:moveTo>
                <a:lnTo>
                  <a:pt x="1524" y="3048"/>
                </a:lnTo>
                <a:lnTo>
                  <a:pt x="0" y="13716"/>
                </a:lnTo>
                <a:lnTo>
                  <a:pt x="5334" y="19050"/>
                </a:lnTo>
                <a:lnTo>
                  <a:pt x="19050" y="20574"/>
                </a:lnTo>
                <a:lnTo>
                  <a:pt x="25146" y="17525"/>
                </a:lnTo>
                <a:lnTo>
                  <a:pt x="26670" y="6858"/>
                </a:lnTo>
                <a:lnTo>
                  <a:pt x="22098" y="1524"/>
                </a:lnTo>
                <a:lnTo>
                  <a:pt x="14477" y="762"/>
                </a:lnTo>
                <a:lnTo>
                  <a:pt x="7620" y="0"/>
                </a:lnTo>
                <a:close/>
              </a:path>
            </a:pathLst>
          </a:custGeom>
          <a:solidFill>
            <a:srgbClr val="FF0101"/>
          </a:solidFill>
        </p:spPr>
        <p:txBody>
          <a:bodyPr wrap="square" lIns="0" tIns="0" rIns="0" bIns="0" rtlCol="0"/>
          <a:lstStyle/>
          <a:p/>
        </p:txBody>
      </p:sp>
      <p:sp>
        <p:nvSpPr>
          <p:cNvPr id="80" name="object 80"/>
          <p:cNvSpPr/>
          <p:nvPr/>
        </p:nvSpPr>
        <p:spPr>
          <a:xfrm>
            <a:off x="4781550" y="2900933"/>
            <a:ext cx="26670" cy="20955"/>
          </a:xfrm>
          <a:custGeom>
            <a:avLst/>
            <a:gdLst/>
            <a:ahLst/>
            <a:cxnLst/>
            <a:rect l="l" t="t" r="r" b="b"/>
            <a:pathLst>
              <a:path w="26670" h="20955">
                <a:moveTo>
                  <a:pt x="25908" y="12192"/>
                </a:moveTo>
                <a:lnTo>
                  <a:pt x="26670" y="6858"/>
                </a:lnTo>
                <a:lnTo>
                  <a:pt x="22098" y="1524"/>
                </a:lnTo>
                <a:lnTo>
                  <a:pt x="14477" y="762"/>
                </a:lnTo>
                <a:lnTo>
                  <a:pt x="7620" y="0"/>
                </a:lnTo>
                <a:lnTo>
                  <a:pt x="1524" y="3048"/>
                </a:lnTo>
                <a:lnTo>
                  <a:pt x="762" y="8382"/>
                </a:lnTo>
                <a:lnTo>
                  <a:pt x="0" y="13716"/>
                </a:lnTo>
                <a:lnTo>
                  <a:pt x="5334" y="19050"/>
                </a:lnTo>
                <a:lnTo>
                  <a:pt x="12191" y="19812"/>
                </a:lnTo>
                <a:lnTo>
                  <a:pt x="19050" y="20574"/>
                </a:lnTo>
                <a:lnTo>
                  <a:pt x="25146" y="17525"/>
                </a:lnTo>
                <a:lnTo>
                  <a:pt x="25908" y="12192"/>
                </a:lnTo>
                <a:close/>
              </a:path>
            </a:pathLst>
          </a:custGeom>
          <a:ln w="4762">
            <a:solidFill>
              <a:srgbClr val="FF0101"/>
            </a:solidFill>
          </a:ln>
        </p:spPr>
        <p:txBody>
          <a:bodyPr wrap="square" lIns="0" tIns="0" rIns="0" bIns="0" rtlCol="0"/>
          <a:lstStyle/>
          <a:p/>
        </p:txBody>
      </p:sp>
      <p:sp>
        <p:nvSpPr>
          <p:cNvPr id="81" name="object 81"/>
          <p:cNvSpPr/>
          <p:nvPr/>
        </p:nvSpPr>
        <p:spPr>
          <a:xfrm>
            <a:off x="5240273" y="3002279"/>
            <a:ext cx="24130" cy="20955"/>
          </a:xfrm>
          <a:custGeom>
            <a:avLst/>
            <a:gdLst/>
            <a:ahLst/>
            <a:cxnLst/>
            <a:rect l="l" t="t" r="r" b="b"/>
            <a:pathLst>
              <a:path w="24129" h="20955">
                <a:moveTo>
                  <a:pt x="7620" y="0"/>
                </a:moveTo>
                <a:lnTo>
                  <a:pt x="1524" y="3810"/>
                </a:lnTo>
                <a:lnTo>
                  <a:pt x="0" y="14477"/>
                </a:lnTo>
                <a:lnTo>
                  <a:pt x="4572" y="19050"/>
                </a:lnTo>
                <a:lnTo>
                  <a:pt x="16763" y="20574"/>
                </a:lnTo>
                <a:lnTo>
                  <a:pt x="22098" y="17525"/>
                </a:lnTo>
                <a:lnTo>
                  <a:pt x="23622" y="6858"/>
                </a:lnTo>
                <a:lnTo>
                  <a:pt x="19050" y="2286"/>
                </a:lnTo>
                <a:lnTo>
                  <a:pt x="12953" y="762"/>
                </a:lnTo>
                <a:lnTo>
                  <a:pt x="7620" y="0"/>
                </a:lnTo>
                <a:close/>
              </a:path>
            </a:pathLst>
          </a:custGeom>
          <a:solidFill>
            <a:srgbClr val="FF0101"/>
          </a:solidFill>
        </p:spPr>
        <p:txBody>
          <a:bodyPr wrap="square" lIns="0" tIns="0" rIns="0" bIns="0" rtlCol="0"/>
          <a:lstStyle/>
          <a:p/>
        </p:txBody>
      </p:sp>
      <p:sp>
        <p:nvSpPr>
          <p:cNvPr id="82" name="object 82"/>
          <p:cNvSpPr/>
          <p:nvPr/>
        </p:nvSpPr>
        <p:spPr>
          <a:xfrm>
            <a:off x="5240273" y="3002279"/>
            <a:ext cx="24130" cy="20955"/>
          </a:xfrm>
          <a:custGeom>
            <a:avLst/>
            <a:gdLst/>
            <a:ahLst/>
            <a:cxnLst/>
            <a:rect l="l" t="t" r="r" b="b"/>
            <a:pathLst>
              <a:path w="24129" h="20955">
                <a:moveTo>
                  <a:pt x="22860" y="12192"/>
                </a:moveTo>
                <a:lnTo>
                  <a:pt x="23622" y="6858"/>
                </a:lnTo>
                <a:lnTo>
                  <a:pt x="19050" y="2286"/>
                </a:lnTo>
                <a:lnTo>
                  <a:pt x="12953" y="762"/>
                </a:lnTo>
                <a:lnTo>
                  <a:pt x="7620" y="0"/>
                </a:lnTo>
                <a:lnTo>
                  <a:pt x="1524" y="3810"/>
                </a:lnTo>
                <a:lnTo>
                  <a:pt x="762" y="9144"/>
                </a:lnTo>
                <a:lnTo>
                  <a:pt x="0" y="14477"/>
                </a:lnTo>
                <a:lnTo>
                  <a:pt x="4572" y="19050"/>
                </a:lnTo>
                <a:lnTo>
                  <a:pt x="10667" y="19812"/>
                </a:lnTo>
                <a:lnTo>
                  <a:pt x="16763" y="20574"/>
                </a:lnTo>
                <a:lnTo>
                  <a:pt x="22098" y="17525"/>
                </a:lnTo>
                <a:lnTo>
                  <a:pt x="22860" y="12192"/>
                </a:lnTo>
                <a:close/>
              </a:path>
            </a:pathLst>
          </a:custGeom>
          <a:ln w="4762">
            <a:solidFill>
              <a:srgbClr val="FF0101"/>
            </a:solidFill>
          </a:ln>
        </p:spPr>
        <p:txBody>
          <a:bodyPr wrap="square" lIns="0" tIns="0" rIns="0" bIns="0" rtlCol="0"/>
          <a:lstStyle/>
          <a:p/>
        </p:txBody>
      </p:sp>
      <p:sp>
        <p:nvSpPr>
          <p:cNvPr id="83" name="object 83"/>
          <p:cNvSpPr/>
          <p:nvPr/>
        </p:nvSpPr>
        <p:spPr>
          <a:xfrm>
            <a:off x="5260847" y="3412997"/>
            <a:ext cx="24130" cy="24130"/>
          </a:xfrm>
          <a:custGeom>
            <a:avLst/>
            <a:gdLst/>
            <a:ahLst/>
            <a:cxnLst/>
            <a:rect l="l" t="t" r="r" b="b"/>
            <a:pathLst>
              <a:path w="24129" h="24129">
                <a:moveTo>
                  <a:pt x="7619" y="0"/>
                </a:moveTo>
                <a:lnTo>
                  <a:pt x="1524" y="3809"/>
                </a:lnTo>
                <a:lnTo>
                  <a:pt x="0" y="16001"/>
                </a:lnTo>
                <a:lnTo>
                  <a:pt x="4572" y="22098"/>
                </a:lnTo>
                <a:lnTo>
                  <a:pt x="16763" y="23622"/>
                </a:lnTo>
                <a:lnTo>
                  <a:pt x="22098" y="19050"/>
                </a:lnTo>
                <a:lnTo>
                  <a:pt x="22860" y="13716"/>
                </a:lnTo>
                <a:lnTo>
                  <a:pt x="23622" y="7620"/>
                </a:lnTo>
                <a:lnTo>
                  <a:pt x="19812" y="1524"/>
                </a:lnTo>
                <a:lnTo>
                  <a:pt x="7619" y="0"/>
                </a:lnTo>
                <a:close/>
              </a:path>
            </a:pathLst>
          </a:custGeom>
          <a:solidFill>
            <a:srgbClr val="FF0101"/>
          </a:solidFill>
        </p:spPr>
        <p:txBody>
          <a:bodyPr wrap="square" lIns="0" tIns="0" rIns="0" bIns="0" rtlCol="0"/>
          <a:lstStyle/>
          <a:p/>
        </p:txBody>
      </p:sp>
      <p:sp>
        <p:nvSpPr>
          <p:cNvPr id="84" name="object 84"/>
          <p:cNvSpPr/>
          <p:nvPr/>
        </p:nvSpPr>
        <p:spPr>
          <a:xfrm>
            <a:off x="5260847" y="3412997"/>
            <a:ext cx="24130" cy="24130"/>
          </a:xfrm>
          <a:custGeom>
            <a:avLst/>
            <a:gdLst/>
            <a:ahLst/>
            <a:cxnLst/>
            <a:rect l="l" t="t" r="r" b="b"/>
            <a:pathLst>
              <a:path w="24129" h="24129">
                <a:moveTo>
                  <a:pt x="22860" y="13716"/>
                </a:moveTo>
                <a:lnTo>
                  <a:pt x="23622" y="7620"/>
                </a:lnTo>
                <a:lnTo>
                  <a:pt x="19812" y="1524"/>
                </a:lnTo>
                <a:lnTo>
                  <a:pt x="13715" y="761"/>
                </a:lnTo>
                <a:lnTo>
                  <a:pt x="7619" y="0"/>
                </a:lnTo>
                <a:lnTo>
                  <a:pt x="1524" y="3809"/>
                </a:lnTo>
                <a:lnTo>
                  <a:pt x="762" y="9905"/>
                </a:lnTo>
                <a:lnTo>
                  <a:pt x="0" y="16001"/>
                </a:lnTo>
                <a:lnTo>
                  <a:pt x="4572" y="22098"/>
                </a:lnTo>
                <a:lnTo>
                  <a:pt x="10667" y="22859"/>
                </a:lnTo>
                <a:lnTo>
                  <a:pt x="16763" y="23622"/>
                </a:lnTo>
                <a:lnTo>
                  <a:pt x="22098" y="19050"/>
                </a:lnTo>
                <a:lnTo>
                  <a:pt x="22860" y="13716"/>
                </a:lnTo>
                <a:close/>
              </a:path>
            </a:pathLst>
          </a:custGeom>
          <a:ln w="4762">
            <a:solidFill>
              <a:srgbClr val="FF0101"/>
            </a:solidFill>
          </a:ln>
        </p:spPr>
        <p:txBody>
          <a:bodyPr wrap="square" lIns="0" tIns="0" rIns="0" bIns="0" rtlCol="0"/>
          <a:lstStyle/>
          <a:p/>
        </p:txBody>
      </p:sp>
      <p:sp>
        <p:nvSpPr>
          <p:cNvPr id="85" name="object 85"/>
          <p:cNvSpPr/>
          <p:nvPr/>
        </p:nvSpPr>
        <p:spPr>
          <a:xfrm>
            <a:off x="5135879" y="3591305"/>
            <a:ext cx="24130" cy="20955"/>
          </a:xfrm>
          <a:custGeom>
            <a:avLst/>
            <a:gdLst/>
            <a:ahLst/>
            <a:cxnLst/>
            <a:rect l="l" t="t" r="r" b="b"/>
            <a:pathLst>
              <a:path w="24129" h="20954">
                <a:moveTo>
                  <a:pt x="16002" y="0"/>
                </a:moveTo>
                <a:lnTo>
                  <a:pt x="9906" y="762"/>
                </a:lnTo>
                <a:lnTo>
                  <a:pt x="3810" y="2286"/>
                </a:lnTo>
                <a:lnTo>
                  <a:pt x="0" y="7620"/>
                </a:lnTo>
                <a:lnTo>
                  <a:pt x="762" y="12192"/>
                </a:lnTo>
                <a:lnTo>
                  <a:pt x="1524" y="17526"/>
                </a:lnTo>
                <a:lnTo>
                  <a:pt x="7620" y="20574"/>
                </a:lnTo>
                <a:lnTo>
                  <a:pt x="12954" y="19812"/>
                </a:lnTo>
                <a:lnTo>
                  <a:pt x="19050" y="19050"/>
                </a:lnTo>
                <a:lnTo>
                  <a:pt x="23622" y="13716"/>
                </a:lnTo>
                <a:lnTo>
                  <a:pt x="22860" y="8382"/>
                </a:lnTo>
                <a:lnTo>
                  <a:pt x="21336" y="3048"/>
                </a:lnTo>
                <a:lnTo>
                  <a:pt x="16002" y="0"/>
                </a:lnTo>
                <a:close/>
              </a:path>
            </a:pathLst>
          </a:custGeom>
          <a:solidFill>
            <a:srgbClr val="FF0101"/>
          </a:solidFill>
        </p:spPr>
        <p:txBody>
          <a:bodyPr wrap="square" lIns="0" tIns="0" rIns="0" bIns="0" rtlCol="0"/>
          <a:lstStyle/>
          <a:p/>
        </p:txBody>
      </p:sp>
      <p:sp>
        <p:nvSpPr>
          <p:cNvPr id="86" name="object 86"/>
          <p:cNvSpPr/>
          <p:nvPr/>
        </p:nvSpPr>
        <p:spPr>
          <a:xfrm>
            <a:off x="5135879" y="3591305"/>
            <a:ext cx="24130" cy="20955"/>
          </a:xfrm>
          <a:custGeom>
            <a:avLst/>
            <a:gdLst/>
            <a:ahLst/>
            <a:cxnLst/>
            <a:rect l="l" t="t" r="r" b="b"/>
            <a:pathLst>
              <a:path w="24129" h="20954">
                <a:moveTo>
                  <a:pt x="22860" y="8382"/>
                </a:moveTo>
                <a:lnTo>
                  <a:pt x="21336" y="3048"/>
                </a:lnTo>
                <a:lnTo>
                  <a:pt x="16002" y="0"/>
                </a:lnTo>
                <a:lnTo>
                  <a:pt x="9906" y="762"/>
                </a:lnTo>
                <a:lnTo>
                  <a:pt x="3810" y="2286"/>
                </a:lnTo>
                <a:lnTo>
                  <a:pt x="0" y="7620"/>
                </a:lnTo>
                <a:lnTo>
                  <a:pt x="762" y="12192"/>
                </a:lnTo>
                <a:lnTo>
                  <a:pt x="1524" y="17526"/>
                </a:lnTo>
                <a:lnTo>
                  <a:pt x="7620" y="20574"/>
                </a:lnTo>
                <a:lnTo>
                  <a:pt x="12954" y="19812"/>
                </a:lnTo>
                <a:lnTo>
                  <a:pt x="19050" y="19050"/>
                </a:lnTo>
                <a:lnTo>
                  <a:pt x="23622" y="13716"/>
                </a:lnTo>
                <a:lnTo>
                  <a:pt x="22860" y="8382"/>
                </a:lnTo>
                <a:close/>
              </a:path>
            </a:pathLst>
          </a:custGeom>
          <a:ln w="4762">
            <a:solidFill>
              <a:srgbClr val="FF0101"/>
            </a:solidFill>
          </a:ln>
        </p:spPr>
        <p:txBody>
          <a:bodyPr wrap="square" lIns="0" tIns="0" rIns="0" bIns="0" rtlCol="0"/>
          <a:lstStyle/>
          <a:p/>
        </p:txBody>
      </p:sp>
      <p:sp>
        <p:nvSpPr>
          <p:cNvPr id="87" name="object 87"/>
          <p:cNvSpPr/>
          <p:nvPr/>
        </p:nvSpPr>
        <p:spPr>
          <a:xfrm>
            <a:off x="4932426" y="2994660"/>
            <a:ext cx="24130" cy="20955"/>
          </a:xfrm>
          <a:custGeom>
            <a:avLst/>
            <a:gdLst/>
            <a:ahLst/>
            <a:cxnLst/>
            <a:rect l="l" t="t" r="r" b="b"/>
            <a:pathLst>
              <a:path w="24129" h="20955">
                <a:moveTo>
                  <a:pt x="16001" y="0"/>
                </a:moveTo>
                <a:lnTo>
                  <a:pt x="9906" y="762"/>
                </a:lnTo>
                <a:lnTo>
                  <a:pt x="3810" y="2286"/>
                </a:lnTo>
                <a:lnTo>
                  <a:pt x="0" y="6858"/>
                </a:lnTo>
                <a:lnTo>
                  <a:pt x="1524" y="17525"/>
                </a:lnTo>
                <a:lnTo>
                  <a:pt x="7620" y="20574"/>
                </a:lnTo>
                <a:lnTo>
                  <a:pt x="13715" y="19812"/>
                </a:lnTo>
                <a:lnTo>
                  <a:pt x="19812" y="18288"/>
                </a:lnTo>
                <a:lnTo>
                  <a:pt x="23622" y="13716"/>
                </a:lnTo>
                <a:lnTo>
                  <a:pt x="22098" y="3048"/>
                </a:lnTo>
                <a:lnTo>
                  <a:pt x="16001" y="0"/>
                </a:lnTo>
                <a:close/>
              </a:path>
            </a:pathLst>
          </a:custGeom>
          <a:solidFill>
            <a:srgbClr val="FF0101"/>
          </a:solidFill>
        </p:spPr>
        <p:txBody>
          <a:bodyPr wrap="square" lIns="0" tIns="0" rIns="0" bIns="0" rtlCol="0"/>
          <a:lstStyle/>
          <a:p/>
        </p:txBody>
      </p:sp>
      <p:sp>
        <p:nvSpPr>
          <p:cNvPr id="88" name="object 88"/>
          <p:cNvSpPr/>
          <p:nvPr/>
        </p:nvSpPr>
        <p:spPr>
          <a:xfrm>
            <a:off x="4932426" y="2994660"/>
            <a:ext cx="24130" cy="20955"/>
          </a:xfrm>
          <a:custGeom>
            <a:avLst/>
            <a:gdLst/>
            <a:ahLst/>
            <a:cxnLst/>
            <a:rect l="l" t="t" r="r" b="b"/>
            <a:pathLst>
              <a:path w="24129" h="20955">
                <a:moveTo>
                  <a:pt x="22860" y="8382"/>
                </a:moveTo>
                <a:lnTo>
                  <a:pt x="22098" y="3048"/>
                </a:lnTo>
                <a:lnTo>
                  <a:pt x="16001" y="0"/>
                </a:lnTo>
                <a:lnTo>
                  <a:pt x="9906" y="762"/>
                </a:lnTo>
                <a:lnTo>
                  <a:pt x="3810" y="2286"/>
                </a:lnTo>
                <a:lnTo>
                  <a:pt x="0" y="6858"/>
                </a:lnTo>
                <a:lnTo>
                  <a:pt x="762" y="12192"/>
                </a:lnTo>
                <a:lnTo>
                  <a:pt x="1524" y="17525"/>
                </a:lnTo>
                <a:lnTo>
                  <a:pt x="7620" y="20574"/>
                </a:lnTo>
                <a:lnTo>
                  <a:pt x="13715" y="19812"/>
                </a:lnTo>
                <a:lnTo>
                  <a:pt x="19812" y="18288"/>
                </a:lnTo>
                <a:lnTo>
                  <a:pt x="23622" y="13716"/>
                </a:lnTo>
                <a:lnTo>
                  <a:pt x="22860" y="8382"/>
                </a:lnTo>
                <a:close/>
              </a:path>
            </a:pathLst>
          </a:custGeom>
          <a:ln w="4762">
            <a:solidFill>
              <a:srgbClr val="FF0101"/>
            </a:solidFill>
          </a:ln>
        </p:spPr>
        <p:txBody>
          <a:bodyPr wrap="square" lIns="0" tIns="0" rIns="0" bIns="0" rtlCol="0"/>
          <a:lstStyle/>
          <a:p/>
        </p:txBody>
      </p:sp>
      <p:sp>
        <p:nvSpPr>
          <p:cNvPr id="89" name="object 89"/>
          <p:cNvSpPr/>
          <p:nvPr/>
        </p:nvSpPr>
        <p:spPr>
          <a:xfrm>
            <a:off x="5295900" y="3294888"/>
            <a:ext cx="26670" cy="21590"/>
          </a:xfrm>
          <a:custGeom>
            <a:avLst/>
            <a:gdLst/>
            <a:ahLst/>
            <a:cxnLst/>
            <a:rect l="l" t="t" r="r" b="b"/>
            <a:pathLst>
              <a:path w="26670" h="21589">
                <a:moveTo>
                  <a:pt x="18287" y="0"/>
                </a:moveTo>
                <a:lnTo>
                  <a:pt x="4572" y="3047"/>
                </a:lnTo>
                <a:lnTo>
                  <a:pt x="0" y="7619"/>
                </a:lnTo>
                <a:lnTo>
                  <a:pt x="762" y="12953"/>
                </a:lnTo>
                <a:lnTo>
                  <a:pt x="2286" y="18287"/>
                </a:lnTo>
                <a:lnTo>
                  <a:pt x="8382" y="21335"/>
                </a:lnTo>
                <a:lnTo>
                  <a:pt x="15239" y="19811"/>
                </a:lnTo>
                <a:lnTo>
                  <a:pt x="22098" y="19050"/>
                </a:lnTo>
                <a:lnTo>
                  <a:pt x="26670" y="13715"/>
                </a:lnTo>
                <a:lnTo>
                  <a:pt x="25146" y="3047"/>
                </a:lnTo>
                <a:lnTo>
                  <a:pt x="18287" y="0"/>
                </a:lnTo>
                <a:close/>
              </a:path>
            </a:pathLst>
          </a:custGeom>
          <a:solidFill>
            <a:srgbClr val="FF0101"/>
          </a:solidFill>
        </p:spPr>
        <p:txBody>
          <a:bodyPr wrap="square" lIns="0" tIns="0" rIns="0" bIns="0" rtlCol="0"/>
          <a:lstStyle/>
          <a:p/>
        </p:txBody>
      </p:sp>
      <p:sp>
        <p:nvSpPr>
          <p:cNvPr id="90" name="object 90"/>
          <p:cNvSpPr/>
          <p:nvPr/>
        </p:nvSpPr>
        <p:spPr>
          <a:xfrm>
            <a:off x="5295900" y="3294888"/>
            <a:ext cx="26670" cy="21590"/>
          </a:xfrm>
          <a:custGeom>
            <a:avLst/>
            <a:gdLst/>
            <a:ahLst/>
            <a:cxnLst/>
            <a:rect l="l" t="t" r="r" b="b"/>
            <a:pathLst>
              <a:path w="26670" h="21589">
                <a:moveTo>
                  <a:pt x="25908" y="8381"/>
                </a:moveTo>
                <a:lnTo>
                  <a:pt x="25146" y="3047"/>
                </a:lnTo>
                <a:lnTo>
                  <a:pt x="18287" y="0"/>
                </a:lnTo>
                <a:lnTo>
                  <a:pt x="11429" y="1523"/>
                </a:lnTo>
                <a:lnTo>
                  <a:pt x="4572" y="3047"/>
                </a:lnTo>
                <a:lnTo>
                  <a:pt x="0" y="7619"/>
                </a:lnTo>
                <a:lnTo>
                  <a:pt x="762" y="12953"/>
                </a:lnTo>
                <a:lnTo>
                  <a:pt x="2286" y="18287"/>
                </a:lnTo>
                <a:lnTo>
                  <a:pt x="8382" y="21335"/>
                </a:lnTo>
                <a:lnTo>
                  <a:pt x="15239" y="19811"/>
                </a:lnTo>
                <a:lnTo>
                  <a:pt x="22098" y="19050"/>
                </a:lnTo>
                <a:lnTo>
                  <a:pt x="26670" y="13715"/>
                </a:lnTo>
                <a:lnTo>
                  <a:pt x="25908" y="8381"/>
                </a:lnTo>
                <a:close/>
              </a:path>
            </a:pathLst>
          </a:custGeom>
          <a:ln w="4762">
            <a:solidFill>
              <a:srgbClr val="FF0101"/>
            </a:solidFill>
          </a:ln>
        </p:spPr>
        <p:txBody>
          <a:bodyPr wrap="square" lIns="0" tIns="0" rIns="0" bIns="0" rtlCol="0"/>
          <a:lstStyle/>
          <a:p/>
        </p:txBody>
      </p:sp>
      <p:sp>
        <p:nvSpPr>
          <p:cNvPr id="91" name="object 91"/>
          <p:cNvSpPr/>
          <p:nvPr/>
        </p:nvSpPr>
        <p:spPr>
          <a:xfrm>
            <a:off x="5296661" y="3117342"/>
            <a:ext cx="26670" cy="21590"/>
          </a:xfrm>
          <a:custGeom>
            <a:avLst/>
            <a:gdLst/>
            <a:ahLst/>
            <a:cxnLst/>
            <a:rect l="l" t="t" r="r" b="b"/>
            <a:pathLst>
              <a:path w="26670" h="21589">
                <a:moveTo>
                  <a:pt x="19050" y="0"/>
                </a:moveTo>
                <a:lnTo>
                  <a:pt x="11429" y="1524"/>
                </a:lnTo>
                <a:lnTo>
                  <a:pt x="4572" y="2285"/>
                </a:lnTo>
                <a:lnTo>
                  <a:pt x="0" y="7619"/>
                </a:lnTo>
                <a:lnTo>
                  <a:pt x="762" y="12953"/>
                </a:lnTo>
                <a:lnTo>
                  <a:pt x="2286" y="18287"/>
                </a:lnTo>
                <a:lnTo>
                  <a:pt x="8382" y="21335"/>
                </a:lnTo>
                <a:lnTo>
                  <a:pt x="22098" y="18287"/>
                </a:lnTo>
                <a:lnTo>
                  <a:pt x="26670" y="13715"/>
                </a:lnTo>
                <a:lnTo>
                  <a:pt x="25146" y="3048"/>
                </a:lnTo>
                <a:lnTo>
                  <a:pt x="19050" y="0"/>
                </a:lnTo>
                <a:close/>
              </a:path>
            </a:pathLst>
          </a:custGeom>
          <a:solidFill>
            <a:srgbClr val="FF0101"/>
          </a:solidFill>
        </p:spPr>
        <p:txBody>
          <a:bodyPr wrap="square" lIns="0" tIns="0" rIns="0" bIns="0" rtlCol="0"/>
          <a:lstStyle/>
          <a:p/>
        </p:txBody>
      </p:sp>
      <p:sp>
        <p:nvSpPr>
          <p:cNvPr id="92" name="object 92"/>
          <p:cNvSpPr/>
          <p:nvPr/>
        </p:nvSpPr>
        <p:spPr>
          <a:xfrm>
            <a:off x="5296661" y="3117342"/>
            <a:ext cx="26670" cy="21590"/>
          </a:xfrm>
          <a:custGeom>
            <a:avLst/>
            <a:gdLst/>
            <a:ahLst/>
            <a:cxnLst/>
            <a:rect l="l" t="t" r="r" b="b"/>
            <a:pathLst>
              <a:path w="26670" h="21589">
                <a:moveTo>
                  <a:pt x="25908" y="8381"/>
                </a:moveTo>
                <a:lnTo>
                  <a:pt x="25146" y="3048"/>
                </a:lnTo>
                <a:lnTo>
                  <a:pt x="19050" y="0"/>
                </a:lnTo>
                <a:lnTo>
                  <a:pt x="11429" y="1524"/>
                </a:lnTo>
                <a:lnTo>
                  <a:pt x="4572" y="2285"/>
                </a:lnTo>
                <a:lnTo>
                  <a:pt x="0" y="7619"/>
                </a:lnTo>
                <a:lnTo>
                  <a:pt x="762" y="12953"/>
                </a:lnTo>
                <a:lnTo>
                  <a:pt x="2286" y="18287"/>
                </a:lnTo>
                <a:lnTo>
                  <a:pt x="8382" y="21335"/>
                </a:lnTo>
                <a:lnTo>
                  <a:pt x="15239" y="19811"/>
                </a:lnTo>
                <a:lnTo>
                  <a:pt x="22098" y="18287"/>
                </a:lnTo>
                <a:lnTo>
                  <a:pt x="26670" y="13715"/>
                </a:lnTo>
                <a:lnTo>
                  <a:pt x="25908" y="8381"/>
                </a:lnTo>
                <a:close/>
              </a:path>
            </a:pathLst>
          </a:custGeom>
          <a:ln w="4762">
            <a:solidFill>
              <a:srgbClr val="FF0101"/>
            </a:solidFill>
          </a:ln>
        </p:spPr>
        <p:txBody>
          <a:bodyPr wrap="square" lIns="0" tIns="0" rIns="0" bIns="0" rtlCol="0"/>
          <a:lstStyle/>
          <a:p/>
        </p:txBody>
      </p:sp>
      <p:sp>
        <p:nvSpPr>
          <p:cNvPr id="93" name="object 93"/>
          <p:cNvSpPr/>
          <p:nvPr/>
        </p:nvSpPr>
        <p:spPr>
          <a:xfrm>
            <a:off x="5302758" y="3423665"/>
            <a:ext cx="27940" cy="21590"/>
          </a:xfrm>
          <a:custGeom>
            <a:avLst/>
            <a:gdLst/>
            <a:ahLst/>
            <a:cxnLst/>
            <a:rect l="l" t="t" r="r" b="b"/>
            <a:pathLst>
              <a:path w="27939" h="21589">
                <a:moveTo>
                  <a:pt x="19050" y="0"/>
                </a:moveTo>
                <a:lnTo>
                  <a:pt x="12191" y="1524"/>
                </a:lnTo>
                <a:lnTo>
                  <a:pt x="5333" y="2285"/>
                </a:lnTo>
                <a:lnTo>
                  <a:pt x="0" y="7619"/>
                </a:lnTo>
                <a:lnTo>
                  <a:pt x="1524" y="12953"/>
                </a:lnTo>
                <a:lnTo>
                  <a:pt x="2286" y="18287"/>
                </a:lnTo>
                <a:lnTo>
                  <a:pt x="8381" y="21335"/>
                </a:lnTo>
                <a:lnTo>
                  <a:pt x="15239" y="19811"/>
                </a:lnTo>
                <a:lnTo>
                  <a:pt x="22097" y="19050"/>
                </a:lnTo>
                <a:lnTo>
                  <a:pt x="27431" y="13715"/>
                </a:lnTo>
                <a:lnTo>
                  <a:pt x="25907" y="8381"/>
                </a:lnTo>
                <a:lnTo>
                  <a:pt x="25145" y="3048"/>
                </a:lnTo>
                <a:lnTo>
                  <a:pt x="19050" y="0"/>
                </a:lnTo>
                <a:close/>
              </a:path>
            </a:pathLst>
          </a:custGeom>
          <a:solidFill>
            <a:srgbClr val="FF0101"/>
          </a:solidFill>
        </p:spPr>
        <p:txBody>
          <a:bodyPr wrap="square" lIns="0" tIns="0" rIns="0" bIns="0" rtlCol="0"/>
          <a:lstStyle/>
          <a:p/>
        </p:txBody>
      </p:sp>
      <p:sp>
        <p:nvSpPr>
          <p:cNvPr id="94" name="object 94"/>
          <p:cNvSpPr/>
          <p:nvPr/>
        </p:nvSpPr>
        <p:spPr>
          <a:xfrm>
            <a:off x="5302758" y="3423665"/>
            <a:ext cx="27940" cy="21590"/>
          </a:xfrm>
          <a:custGeom>
            <a:avLst/>
            <a:gdLst/>
            <a:ahLst/>
            <a:cxnLst/>
            <a:rect l="l" t="t" r="r" b="b"/>
            <a:pathLst>
              <a:path w="27939" h="21589">
                <a:moveTo>
                  <a:pt x="25907" y="8381"/>
                </a:moveTo>
                <a:lnTo>
                  <a:pt x="25145" y="3048"/>
                </a:lnTo>
                <a:lnTo>
                  <a:pt x="19050" y="0"/>
                </a:lnTo>
                <a:lnTo>
                  <a:pt x="12191" y="1524"/>
                </a:lnTo>
                <a:lnTo>
                  <a:pt x="5333" y="2285"/>
                </a:lnTo>
                <a:lnTo>
                  <a:pt x="0" y="7619"/>
                </a:lnTo>
                <a:lnTo>
                  <a:pt x="1524" y="12953"/>
                </a:lnTo>
                <a:lnTo>
                  <a:pt x="2286" y="18287"/>
                </a:lnTo>
                <a:lnTo>
                  <a:pt x="8381" y="21335"/>
                </a:lnTo>
                <a:lnTo>
                  <a:pt x="15239" y="19811"/>
                </a:lnTo>
                <a:lnTo>
                  <a:pt x="22097" y="19050"/>
                </a:lnTo>
                <a:lnTo>
                  <a:pt x="27431" y="13715"/>
                </a:lnTo>
                <a:lnTo>
                  <a:pt x="25907" y="8381"/>
                </a:lnTo>
                <a:close/>
              </a:path>
            </a:pathLst>
          </a:custGeom>
          <a:ln w="4762">
            <a:solidFill>
              <a:srgbClr val="FF0101"/>
            </a:solidFill>
          </a:ln>
        </p:spPr>
        <p:txBody>
          <a:bodyPr wrap="square" lIns="0" tIns="0" rIns="0" bIns="0" rtlCol="0"/>
          <a:lstStyle/>
          <a:p/>
        </p:txBody>
      </p:sp>
      <p:sp>
        <p:nvSpPr>
          <p:cNvPr id="95" name="object 95"/>
          <p:cNvSpPr/>
          <p:nvPr/>
        </p:nvSpPr>
        <p:spPr>
          <a:xfrm>
            <a:off x="2660904" y="3350514"/>
            <a:ext cx="25400" cy="19050"/>
          </a:xfrm>
          <a:custGeom>
            <a:avLst/>
            <a:gdLst/>
            <a:ahLst/>
            <a:cxnLst/>
            <a:rect l="l" t="t" r="r" b="b"/>
            <a:pathLst>
              <a:path w="25400" h="19050">
                <a:moveTo>
                  <a:pt x="19812" y="0"/>
                </a:moveTo>
                <a:lnTo>
                  <a:pt x="5333" y="0"/>
                </a:lnTo>
                <a:lnTo>
                  <a:pt x="0" y="3809"/>
                </a:lnTo>
                <a:lnTo>
                  <a:pt x="0" y="14477"/>
                </a:lnTo>
                <a:lnTo>
                  <a:pt x="5333" y="19050"/>
                </a:lnTo>
                <a:lnTo>
                  <a:pt x="19812" y="19050"/>
                </a:lnTo>
                <a:lnTo>
                  <a:pt x="25145" y="14477"/>
                </a:lnTo>
                <a:lnTo>
                  <a:pt x="25145" y="3809"/>
                </a:lnTo>
                <a:lnTo>
                  <a:pt x="19812" y="0"/>
                </a:lnTo>
                <a:close/>
              </a:path>
            </a:pathLst>
          </a:custGeom>
          <a:solidFill>
            <a:srgbClr val="018001"/>
          </a:solidFill>
        </p:spPr>
        <p:txBody>
          <a:bodyPr wrap="square" lIns="0" tIns="0" rIns="0" bIns="0" rtlCol="0"/>
          <a:lstStyle/>
          <a:p/>
        </p:txBody>
      </p:sp>
      <p:sp>
        <p:nvSpPr>
          <p:cNvPr id="96" name="object 96"/>
          <p:cNvSpPr/>
          <p:nvPr/>
        </p:nvSpPr>
        <p:spPr>
          <a:xfrm>
            <a:off x="2660904" y="3350514"/>
            <a:ext cx="25400" cy="19050"/>
          </a:xfrm>
          <a:custGeom>
            <a:avLst/>
            <a:gdLst/>
            <a:ahLst/>
            <a:cxnLst/>
            <a:rect l="l" t="t" r="r" b="b"/>
            <a:pathLst>
              <a:path w="25400" h="19050">
                <a:moveTo>
                  <a:pt x="12191" y="0"/>
                </a:moveTo>
                <a:lnTo>
                  <a:pt x="5333" y="0"/>
                </a:lnTo>
                <a:lnTo>
                  <a:pt x="0" y="3809"/>
                </a:lnTo>
                <a:lnTo>
                  <a:pt x="0" y="9143"/>
                </a:lnTo>
                <a:lnTo>
                  <a:pt x="0" y="14477"/>
                </a:lnTo>
                <a:lnTo>
                  <a:pt x="5333" y="19050"/>
                </a:lnTo>
                <a:lnTo>
                  <a:pt x="12191" y="19050"/>
                </a:lnTo>
                <a:lnTo>
                  <a:pt x="19812" y="19050"/>
                </a:lnTo>
                <a:lnTo>
                  <a:pt x="25145" y="14477"/>
                </a:lnTo>
                <a:lnTo>
                  <a:pt x="25145" y="9143"/>
                </a:lnTo>
                <a:lnTo>
                  <a:pt x="25145" y="3809"/>
                </a:lnTo>
                <a:lnTo>
                  <a:pt x="19812" y="0"/>
                </a:lnTo>
                <a:lnTo>
                  <a:pt x="12191" y="0"/>
                </a:lnTo>
                <a:close/>
              </a:path>
            </a:pathLst>
          </a:custGeom>
          <a:ln w="4762">
            <a:solidFill>
              <a:srgbClr val="018001"/>
            </a:solidFill>
          </a:ln>
        </p:spPr>
        <p:txBody>
          <a:bodyPr wrap="square" lIns="0" tIns="0" rIns="0" bIns="0" rtlCol="0"/>
          <a:lstStyle/>
          <a:p/>
        </p:txBody>
      </p:sp>
      <p:sp>
        <p:nvSpPr>
          <p:cNvPr id="97" name="object 97"/>
          <p:cNvSpPr/>
          <p:nvPr/>
        </p:nvSpPr>
        <p:spPr>
          <a:xfrm>
            <a:off x="2474976" y="3852671"/>
            <a:ext cx="22225" cy="19050"/>
          </a:xfrm>
          <a:custGeom>
            <a:avLst/>
            <a:gdLst/>
            <a:ahLst/>
            <a:cxnLst/>
            <a:rect l="l" t="t" r="r" b="b"/>
            <a:pathLst>
              <a:path w="22225" h="19050">
                <a:moveTo>
                  <a:pt x="17525" y="0"/>
                </a:moveTo>
                <a:lnTo>
                  <a:pt x="4572" y="0"/>
                </a:lnTo>
                <a:lnTo>
                  <a:pt x="0" y="3810"/>
                </a:lnTo>
                <a:lnTo>
                  <a:pt x="0" y="14477"/>
                </a:lnTo>
                <a:lnTo>
                  <a:pt x="4572" y="19050"/>
                </a:lnTo>
                <a:lnTo>
                  <a:pt x="17525" y="19050"/>
                </a:lnTo>
                <a:lnTo>
                  <a:pt x="22098" y="14477"/>
                </a:lnTo>
                <a:lnTo>
                  <a:pt x="22098" y="3810"/>
                </a:lnTo>
                <a:lnTo>
                  <a:pt x="17525" y="0"/>
                </a:lnTo>
                <a:close/>
              </a:path>
            </a:pathLst>
          </a:custGeom>
          <a:solidFill>
            <a:srgbClr val="018001"/>
          </a:solidFill>
        </p:spPr>
        <p:txBody>
          <a:bodyPr wrap="square" lIns="0" tIns="0" rIns="0" bIns="0" rtlCol="0"/>
          <a:lstStyle/>
          <a:p/>
        </p:txBody>
      </p:sp>
      <p:sp>
        <p:nvSpPr>
          <p:cNvPr id="98" name="object 98"/>
          <p:cNvSpPr/>
          <p:nvPr/>
        </p:nvSpPr>
        <p:spPr>
          <a:xfrm>
            <a:off x="2474976" y="3852671"/>
            <a:ext cx="22225" cy="19050"/>
          </a:xfrm>
          <a:custGeom>
            <a:avLst/>
            <a:gdLst/>
            <a:ahLst/>
            <a:cxnLst/>
            <a:rect l="l" t="t" r="r" b="b"/>
            <a:pathLst>
              <a:path w="22225" h="19050">
                <a:moveTo>
                  <a:pt x="10668" y="0"/>
                </a:moveTo>
                <a:lnTo>
                  <a:pt x="4572" y="0"/>
                </a:lnTo>
                <a:lnTo>
                  <a:pt x="0" y="3810"/>
                </a:lnTo>
                <a:lnTo>
                  <a:pt x="0" y="9143"/>
                </a:lnTo>
                <a:lnTo>
                  <a:pt x="0" y="14477"/>
                </a:lnTo>
                <a:lnTo>
                  <a:pt x="4572" y="19050"/>
                </a:lnTo>
                <a:lnTo>
                  <a:pt x="10668" y="19050"/>
                </a:lnTo>
                <a:lnTo>
                  <a:pt x="17525" y="19050"/>
                </a:lnTo>
                <a:lnTo>
                  <a:pt x="22098" y="14477"/>
                </a:lnTo>
                <a:lnTo>
                  <a:pt x="22098" y="9143"/>
                </a:lnTo>
                <a:lnTo>
                  <a:pt x="22098" y="3810"/>
                </a:lnTo>
                <a:lnTo>
                  <a:pt x="17525" y="0"/>
                </a:lnTo>
                <a:lnTo>
                  <a:pt x="10668" y="0"/>
                </a:lnTo>
                <a:close/>
              </a:path>
            </a:pathLst>
          </a:custGeom>
          <a:ln w="4762">
            <a:solidFill>
              <a:srgbClr val="018001"/>
            </a:solidFill>
          </a:ln>
        </p:spPr>
        <p:txBody>
          <a:bodyPr wrap="square" lIns="0" tIns="0" rIns="0" bIns="0" rtlCol="0"/>
          <a:lstStyle/>
          <a:p/>
        </p:txBody>
      </p:sp>
      <p:sp>
        <p:nvSpPr>
          <p:cNvPr id="99" name="object 99"/>
          <p:cNvSpPr/>
          <p:nvPr/>
        </p:nvSpPr>
        <p:spPr>
          <a:xfrm>
            <a:off x="3038094" y="3400044"/>
            <a:ext cx="26034" cy="19050"/>
          </a:xfrm>
          <a:custGeom>
            <a:avLst/>
            <a:gdLst/>
            <a:ahLst/>
            <a:cxnLst/>
            <a:rect l="l" t="t" r="r" b="b"/>
            <a:pathLst>
              <a:path w="26035" h="19050">
                <a:moveTo>
                  <a:pt x="19812" y="0"/>
                </a:moveTo>
                <a:lnTo>
                  <a:pt x="6095" y="0"/>
                </a:lnTo>
                <a:lnTo>
                  <a:pt x="0" y="4572"/>
                </a:lnTo>
                <a:lnTo>
                  <a:pt x="0" y="15239"/>
                </a:lnTo>
                <a:lnTo>
                  <a:pt x="6095" y="19050"/>
                </a:lnTo>
                <a:lnTo>
                  <a:pt x="19812" y="19050"/>
                </a:lnTo>
                <a:lnTo>
                  <a:pt x="25907" y="15239"/>
                </a:lnTo>
                <a:lnTo>
                  <a:pt x="25907" y="4572"/>
                </a:lnTo>
                <a:lnTo>
                  <a:pt x="19812" y="0"/>
                </a:lnTo>
                <a:close/>
              </a:path>
            </a:pathLst>
          </a:custGeom>
          <a:solidFill>
            <a:srgbClr val="9901CC"/>
          </a:solidFill>
        </p:spPr>
        <p:txBody>
          <a:bodyPr wrap="square" lIns="0" tIns="0" rIns="0" bIns="0" rtlCol="0"/>
          <a:lstStyle/>
          <a:p/>
        </p:txBody>
      </p:sp>
      <p:sp>
        <p:nvSpPr>
          <p:cNvPr id="100" name="object 100"/>
          <p:cNvSpPr/>
          <p:nvPr/>
        </p:nvSpPr>
        <p:spPr>
          <a:xfrm>
            <a:off x="3038094" y="3400044"/>
            <a:ext cx="26034" cy="19050"/>
          </a:xfrm>
          <a:custGeom>
            <a:avLst/>
            <a:gdLst/>
            <a:ahLst/>
            <a:cxnLst/>
            <a:rect l="l" t="t" r="r" b="b"/>
            <a:pathLst>
              <a:path w="26035" h="19050">
                <a:moveTo>
                  <a:pt x="12954" y="0"/>
                </a:moveTo>
                <a:lnTo>
                  <a:pt x="6095" y="0"/>
                </a:lnTo>
                <a:lnTo>
                  <a:pt x="0" y="4572"/>
                </a:lnTo>
                <a:lnTo>
                  <a:pt x="0" y="9905"/>
                </a:lnTo>
                <a:lnTo>
                  <a:pt x="0" y="15239"/>
                </a:lnTo>
                <a:lnTo>
                  <a:pt x="6095" y="19050"/>
                </a:lnTo>
                <a:lnTo>
                  <a:pt x="12954" y="19050"/>
                </a:lnTo>
                <a:lnTo>
                  <a:pt x="19812" y="19050"/>
                </a:lnTo>
                <a:lnTo>
                  <a:pt x="25907" y="15239"/>
                </a:lnTo>
                <a:lnTo>
                  <a:pt x="25907" y="9905"/>
                </a:lnTo>
                <a:lnTo>
                  <a:pt x="25907" y="4572"/>
                </a:lnTo>
                <a:lnTo>
                  <a:pt x="19812" y="0"/>
                </a:lnTo>
                <a:lnTo>
                  <a:pt x="12954" y="0"/>
                </a:lnTo>
                <a:close/>
              </a:path>
            </a:pathLst>
          </a:custGeom>
          <a:ln w="4762">
            <a:solidFill>
              <a:srgbClr val="9901CC"/>
            </a:solidFill>
          </a:ln>
        </p:spPr>
        <p:txBody>
          <a:bodyPr wrap="square" lIns="0" tIns="0" rIns="0" bIns="0" rtlCol="0"/>
          <a:lstStyle/>
          <a:p/>
        </p:txBody>
      </p:sp>
      <p:sp>
        <p:nvSpPr>
          <p:cNvPr id="101" name="object 101"/>
          <p:cNvSpPr/>
          <p:nvPr/>
        </p:nvSpPr>
        <p:spPr>
          <a:xfrm>
            <a:off x="3269741" y="3470147"/>
            <a:ext cx="27940" cy="22225"/>
          </a:xfrm>
          <a:custGeom>
            <a:avLst/>
            <a:gdLst/>
            <a:ahLst/>
            <a:cxnLst/>
            <a:rect l="l" t="t" r="r" b="b"/>
            <a:pathLst>
              <a:path w="27939" h="22225">
                <a:moveTo>
                  <a:pt x="17525" y="0"/>
                </a:moveTo>
                <a:lnTo>
                  <a:pt x="10668" y="2285"/>
                </a:lnTo>
                <a:lnTo>
                  <a:pt x="4572" y="3809"/>
                </a:lnTo>
                <a:lnTo>
                  <a:pt x="0" y="9905"/>
                </a:lnTo>
                <a:lnTo>
                  <a:pt x="2286" y="15240"/>
                </a:lnTo>
                <a:lnTo>
                  <a:pt x="3810" y="19811"/>
                </a:lnTo>
                <a:lnTo>
                  <a:pt x="10668" y="22098"/>
                </a:lnTo>
                <a:lnTo>
                  <a:pt x="16763" y="19811"/>
                </a:lnTo>
                <a:lnTo>
                  <a:pt x="23622" y="17525"/>
                </a:lnTo>
                <a:lnTo>
                  <a:pt x="27432" y="12192"/>
                </a:lnTo>
                <a:lnTo>
                  <a:pt x="25908" y="6857"/>
                </a:lnTo>
                <a:lnTo>
                  <a:pt x="24384" y="2285"/>
                </a:lnTo>
                <a:lnTo>
                  <a:pt x="17525" y="0"/>
                </a:lnTo>
                <a:close/>
              </a:path>
            </a:pathLst>
          </a:custGeom>
          <a:solidFill>
            <a:srgbClr val="9901CC"/>
          </a:solidFill>
        </p:spPr>
        <p:txBody>
          <a:bodyPr wrap="square" lIns="0" tIns="0" rIns="0" bIns="0" rtlCol="0"/>
          <a:lstStyle/>
          <a:p/>
        </p:txBody>
      </p:sp>
      <p:sp>
        <p:nvSpPr>
          <p:cNvPr id="102" name="object 102"/>
          <p:cNvSpPr/>
          <p:nvPr/>
        </p:nvSpPr>
        <p:spPr>
          <a:xfrm>
            <a:off x="3269741" y="3470147"/>
            <a:ext cx="27940" cy="22225"/>
          </a:xfrm>
          <a:custGeom>
            <a:avLst/>
            <a:gdLst/>
            <a:ahLst/>
            <a:cxnLst/>
            <a:rect l="l" t="t" r="r" b="b"/>
            <a:pathLst>
              <a:path w="27939" h="22225">
                <a:moveTo>
                  <a:pt x="10668" y="2285"/>
                </a:moveTo>
                <a:lnTo>
                  <a:pt x="4572" y="3809"/>
                </a:lnTo>
                <a:lnTo>
                  <a:pt x="0" y="9905"/>
                </a:lnTo>
                <a:lnTo>
                  <a:pt x="2286" y="15240"/>
                </a:lnTo>
                <a:lnTo>
                  <a:pt x="3810" y="19811"/>
                </a:lnTo>
                <a:lnTo>
                  <a:pt x="10668" y="22098"/>
                </a:lnTo>
                <a:lnTo>
                  <a:pt x="16763" y="19811"/>
                </a:lnTo>
                <a:lnTo>
                  <a:pt x="23622" y="17525"/>
                </a:lnTo>
                <a:lnTo>
                  <a:pt x="27432" y="12192"/>
                </a:lnTo>
                <a:lnTo>
                  <a:pt x="25908" y="6857"/>
                </a:lnTo>
                <a:lnTo>
                  <a:pt x="24384" y="2285"/>
                </a:lnTo>
                <a:lnTo>
                  <a:pt x="17525" y="0"/>
                </a:lnTo>
                <a:lnTo>
                  <a:pt x="10668" y="2285"/>
                </a:lnTo>
                <a:close/>
              </a:path>
            </a:pathLst>
          </a:custGeom>
          <a:ln w="4762">
            <a:solidFill>
              <a:srgbClr val="9901CC"/>
            </a:solidFill>
          </a:ln>
        </p:spPr>
        <p:txBody>
          <a:bodyPr wrap="square" lIns="0" tIns="0" rIns="0" bIns="0" rtlCol="0"/>
          <a:lstStyle/>
          <a:p/>
        </p:txBody>
      </p:sp>
      <p:sp>
        <p:nvSpPr>
          <p:cNvPr id="103" name="object 103"/>
          <p:cNvSpPr/>
          <p:nvPr/>
        </p:nvSpPr>
        <p:spPr>
          <a:xfrm>
            <a:off x="2661666" y="3406902"/>
            <a:ext cx="27940" cy="22860"/>
          </a:xfrm>
          <a:custGeom>
            <a:avLst/>
            <a:gdLst/>
            <a:ahLst/>
            <a:cxnLst/>
            <a:rect l="l" t="t" r="r" b="b"/>
            <a:pathLst>
              <a:path w="27939" h="22860">
                <a:moveTo>
                  <a:pt x="17525" y="0"/>
                </a:moveTo>
                <a:lnTo>
                  <a:pt x="10667" y="2286"/>
                </a:lnTo>
                <a:lnTo>
                  <a:pt x="4571" y="4572"/>
                </a:lnTo>
                <a:lnTo>
                  <a:pt x="0" y="10668"/>
                </a:lnTo>
                <a:lnTo>
                  <a:pt x="2285" y="15240"/>
                </a:lnTo>
                <a:lnTo>
                  <a:pt x="3809" y="20574"/>
                </a:lnTo>
                <a:lnTo>
                  <a:pt x="10667" y="22859"/>
                </a:lnTo>
                <a:lnTo>
                  <a:pt x="16763" y="20574"/>
                </a:lnTo>
                <a:lnTo>
                  <a:pt x="23621" y="18288"/>
                </a:lnTo>
                <a:lnTo>
                  <a:pt x="27431" y="12192"/>
                </a:lnTo>
                <a:lnTo>
                  <a:pt x="25907" y="7620"/>
                </a:lnTo>
                <a:lnTo>
                  <a:pt x="24383" y="2286"/>
                </a:lnTo>
                <a:lnTo>
                  <a:pt x="17525" y="0"/>
                </a:lnTo>
                <a:close/>
              </a:path>
            </a:pathLst>
          </a:custGeom>
          <a:solidFill>
            <a:srgbClr val="018001"/>
          </a:solidFill>
        </p:spPr>
        <p:txBody>
          <a:bodyPr wrap="square" lIns="0" tIns="0" rIns="0" bIns="0" rtlCol="0"/>
          <a:lstStyle/>
          <a:p/>
        </p:txBody>
      </p:sp>
      <p:sp>
        <p:nvSpPr>
          <p:cNvPr id="104" name="object 104"/>
          <p:cNvSpPr/>
          <p:nvPr/>
        </p:nvSpPr>
        <p:spPr>
          <a:xfrm>
            <a:off x="2661666" y="3406902"/>
            <a:ext cx="27940" cy="22860"/>
          </a:xfrm>
          <a:custGeom>
            <a:avLst/>
            <a:gdLst/>
            <a:ahLst/>
            <a:cxnLst/>
            <a:rect l="l" t="t" r="r" b="b"/>
            <a:pathLst>
              <a:path w="27939" h="22860">
                <a:moveTo>
                  <a:pt x="10667" y="2286"/>
                </a:moveTo>
                <a:lnTo>
                  <a:pt x="4571" y="4572"/>
                </a:lnTo>
                <a:lnTo>
                  <a:pt x="0" y="10668"/>
                </a:lnTo>
                <a:lnTo>
                  <a:pt x="2285" y="15240"/>
                </a:lnTo>
                <a:lnTo>
                  <a:pt x="3809" y="20574"/>
                </a:lnTo>
                <a:lnTo>
                  <a:pt x="10667" y="22859"/>
                </a:lnTo>
                <a:lnTo>
                  <a:pt x="16763" y="20574"/>
                </a:lnTo>
                <a:lnTo>
                  <a:pt x="23621" y="18288"/>
                </a:lnTo>
                <a:lnTo>
                  <a:pt x="27431" y="12192"/>
                </a:lnTo>
                <a:lnTo>
                  <a:pt x="25907" y="7620"/>
                </a:lnTo>
                <a:lnTo>
                  <a:pt x="24383" y="2286"/>
                </a:lnTo>
                <a:lnTo>
                  <a:pt x="17525" y="0"/>
                </a:lnTo>
                <a:lnTo>
                  <a:pt x="10667" y="2286"/>
                </a:lnTo>
                <a:close/>
              </a:path>
            </a:pathLst>
          </a:custGeom>
          <a:ln w="4762">
            <a:solidFill>
              <a:srgbClr val="018001"/>
            </a:solidFill>
          </a:ln>
        </p:spPr>
        <p:txBody>
          <a:bodyPr wrap="square" lIns="0" tIns="0" rIns="0" bIns="0" rtlCol="0"/>
          <a:lstStyle/>
          <a:p/>
        </p:txBody>
      </p:sp>
      <p:sp>
        <p:nvSpPr>
          <p:cNvPr id="105" name="object 105"/>
          <p:cNvSpPr/>
          <p:nvPr/>
        </p:nvSpPr>
        <p:spPr>
          <a:xfrm>
            <a:off x="3038855" y="3358134"/>
            <a:ext cx="27940" cy="22225"/>
          </a:xfrm>
          <a:custGeom>
            <a:avLst/>
            <a:gdLst/>
            <a:ahLst/>
            <a:cxnLst/>
            <a:rect l="l" t="t" r="r" b="b"/>
            <a:pathLst>
              <a:path w="27939" h="22225">
                <a:moveTo>
                  <a:pt x="17525" y="0"/>
                </a:moveTo>
                <a:lnTo>
                  <a:pt x="10668" y="2286"/>
                </a:lnTo>
                <a:lnTo>
                  <a:pt x="4571" y="4572"/>
                </a:lnTo>
                <a:lnTo>
                  <a:pt x="0" y="9906"/>
                </a:lnTo>
                <a:lnTo>
                  <a:pt x="1524" y="15240"/>
                </a:lnTo>
                <a:lnTo>
                  <a:pt x="3810" y="19812"/>
                </a:lnTo>
                <a:lnTo>
                  <a:pt x="9906" y="22098"/>
                </a:lnTo>
                <a:lnTo>
                  <a:pt x="23621" y="17525"/>
                </a:lnTo>
                <a:lnTo>
                  <a:pt x="27431" y="12192"/>
                </a:lnTo>
                <a:lnTo>
                  <a:pt x="25907" y="6858"/>
                </a:lnTo>
                <a:lnTo>
                  <a:pt x="24383" y="2286"/>
                </a:lnTo>
                <a:lnTo>
                  <a:pt x="17525" y="0"/>
                </a:lnTo>
                <a:close/>
              </a:path>
            </a:pathLst>
          </a:custGeom>
          <a:solidFill>
            <a:srgbClr val="9901CC"/>
          </a:solidFill>
        </p:spPr>
        <p:txBody>
          <a:bodyPr wrap="square" lIns="0" tIns="0" rIns="0" bIns="0" rtlCol="0"/>
          <a:lstStyle/>
          <a:p/>
        </p:txBody>
      </p:sp>
      <p:sp>
        <p:nvSpPr>
          <p:cNvPr id="106" name="object 106"/>
          <p:cNvSpPr/>
          <p:nvPr/>
        </p:nvSpPr>
        <p:spPr>
          <a:xfrm>
            <a:off x="3038855" y="3358134"/>
            <a:ext cx="27940" cy="22225"/>
          </a:xfrm>
          <a:custGeom>
            <a:avLst/>
            <a:gdLst/>
            <a:ahLst/>
            <a:cxnLst/>
            <a:rect l="l" t="t" r="r" b="b"/>
            <a:pathLst>
              <a:path w="27939" h="22225">
                <a:moveTo>
                  <a:pt x="10668" y="2286"/>
                </a:moveTo>
                <a:lnTo>
                  <a:pt x="4571" y="4572"/>
                </a:lnTo>
                <a:lnTo>
                  <a:pt x="0" y="9906"/>
                </a:lnTo>
                <a:lnTo>
                  <a:pt x="1524" y="15240"/>
                </a:lnTo>
                <a:lnTo>
                  <a:pt x="3810" y="19812"/>
                </a:lnTo>
                <a:lnTo>
                  <a:pt x="9906" y="22098"/>
                </a:lnTo>
                <a:lnTo>
                  <a:pt x="16763" y="19812"/>
                </a:lnTo>
                <a:lnTo>
                  <a:pt x="23621" y="17525"/>
                </a:lnTo>
                <a:lnTo>
                  <a:pt x="27431" y="12192"/>
                </a:lnTo>
                <a:lnTo>
                  <a:pt x="25907" y="6858"/>
                </a:lnTo>
                <a:lnTo>
                  <a:pt x="24383" y="2286"/>
                </a:lnTo>
                <a:lnTo>
                  <a:pt x="17525" y="0"/>
                </a:lnTo>
                <a:lnTo>
                  <a:pt x="10668" y="2286"/>
                </a:lnTo>
                <a:close/>
              </a:path>
            </a:pathLst>
          </a:custGeom>
          <a:ln w="4762">
            <a:solidFill>
              <a:srgbClr val="9901CC"/>
            </a:solidFill>
          </a:ln>
        </p:spPr>
        <p:txBody>
          <a:bodyPr wrap="square" lIns="0" tIns="0" rIns="0" bIns="0" rtlCol="0"/>
          <a:lstStyle/>
          <a:p/>
        </p:txBody>
      </p:sp>
      <p:sp>
        <p:nvSpPr>
          <p:cNvPr id="107" name="object 107"/>
          <p:cNvSpPr/>
          <p:nvPr/>
        </p:nvSpPr>
        <p:spPr>
          <a:xfrm>
            <a:off x="2756916" y="3435096"/>
            <a:ext cx="24130" cy="20955"/>
          </a:xfrm>
          <a:custGeom>
            <a:avLst/>
            <a:gdLst/>
            <a:ahLst/>
            <a:cxnLst/>
            <a:rect l="l" t="t" r="r" b="b"/>
            <a:pathLst>
              <a:path w="24130" h="20954">
                <a:moveTo>
                  <a:pt x="6857" y="0"/>
                </a:moveTo>
                <a:lnTo>
                  <a:pt x="1523" y="3809"/>
                </a:lnTo>
                <a:lnTo>
                  <a:pt x="761" y="8381"/>
                </a:lnTo>
                <a:lnTo>
                  <a:pt x="0" y="13715"/>
                </a:lnTo>
                <a:lnTo>
                  <a:pt x="4571" y="19050"/>
                </a:lnTo>
                <a:lnTo>
                  <a:pt x="10667" y="19811"/>
                </a:lnTo>
                <a:lnTo>
                  <a:pt x="16001" y="20574"/>
                </a:lnTo>
                <a:lnTo>
                  <a:pt x="22097" y="16763"/>
                </a:lnTo>
                <a:lnTo>
                  <a:pt x="22859" y="12192"/>
                </a:lnTo>
                <a:lnTo>
                  <a:pt x="23621" y="6857"/>
                </a:lnTo>
                <a:lnTo>
                  <a:pt x="19050" y="1524"/>
                </a:lnTo>
                <a:lnTo>
                  <a:pt x="6857" y="0"/>
                </a:lnTo>
                <a:close/>
              </a:path>
            </a:pathLst>
          </a:custGeom>
          <a:solidFill>
            <a:srgbClr val="018001"/>
          </a:solidFill>
        </p:spPr>
        <p:txBody>
          <a:bodyPr wrap="square" lIns="0" tIns="0" rIns="0" bIns="0" rtlCol="0"/>
          <a:lstStyle/>
          <a:p/>
        </p:txBody>
      </p:sp>
      <p:sp>
        <p:nvSpPr>
          <p:cNvPr id="108" name="object 108"/>
          <p:cNvSpPr/>
          <p:nvPr/>
        </p:nvSpPr>
        <p:spPr>
          <a:xfrm>
            <a:off x="2756916" y="3435096"/>
            <a:ext cx="24130" cy="20955"/>
          </a:xfrm>
          <a:custGeom>
            <a:avLst/>
            <a:gdLst/>
            <a:ahLst/>
            <a:cxnLst/>
            <a:rect l="l" t="t" r="r" b="b"/>
            <a:pathLst>
              <a:path w="24130" h="20954">
                <a:moveTo>
                  <a:pt x="22859" y="12192"/>
                </a:moveTo>
                <a:lnTo>
                  <a:pt x="23621" y="6857"/>
                </a:lnTo>
                <a:lnTo>
                  <a:pt x="19050" y="1524"/>
                </a:lnTo>
                <a:lnTo>
                  <a:pt x="12953" y="761"/>
                </a:lnTo>
                <a:lnTo>
                  <a:pt x="6857" y="0"/>
                </a:lnTo>
                <a:lnTo>
                  <a:pt x="1523" y="3809"/>
                </a:lnTo>
                <a:lnTo>
                  <a:pt x="761" y="8381"/>
                </a:lnTo>
                <a:lnTo>
                  <a:pt x="0" y="13715"/>
                </a:lnTo>
                <a:lnTo>
                  <a:pt x="4571" y="19050"/>
                </a:lnTo>
                <a:lnTo>
                  <a:pt x="10667" y="19811"/>
                </a:lnTo>
                <a:lnTo>
                  <a:pt x="16001" y="20574"/>
                </a:lnTo>
                <a:lnTo>
                  <a:pt x="22097" y="16763"/>
                </a:lnTo>
                <a:lnTo>
                  <a:pt x="22859" y="12192"/>
                </a:lnTo>
                <a:close/>
              </a:path>
            </a:pathLst>
          </a:custGeom>
          <a:ln w="4762">
            <a:solidFill>
              <a:srgbClr val="018001"/>
            </a:solidFill>
          </a:ln>
        </p:spPr>
        <p:txBody>
          <a:bodyPr wrap="square" lIns="0" tIns="0" rIns="0" bIns="0" rtlCol="0"/>
          <a:lstStyle/>
          <a:p/>
        </p:txBody>
      </p:sp>
      <p:sp>
        <p:nvSpPr>
          <p:cNvPr id="109" name="object 109"/>
          <p:cNvSpPr/>
          <p:nvPr/>
        </p:nvSpPr>
        <p:spPr>
          <a:xfrm>
            <a:off x="2868929" y="3291078"/>
            <a:ext cx="24130" cy="20955"/>
          </a:xfrm>
          <a:custGeom>
            <a:avLst/>
            <a:gdLst/>
            <a:ahLst/>
            <a:cxnLst/>
            <a:rect l="l" t="t" r="r" b="b"/>
            <a:pathLst>
              <a:path w="24130" h="20954">
                <a:moveTo>
                  <a:pt x="6857" y="0"/>
                </a:moveTo>
                <a:lnTo>
                  <a:pt x="1524" y="3810"/>
                </a:lnTo>
                <a:lnTo>
                  <a:pt x="0" y="14477"/>
                </a:lnTo>
                <a:lnTo>
                  <a:pt x="3809" y="19050"/>
                </a:lnTo>
                <a:lnTo>
                  <a:pt x="16001" y="20574"/>
                </a:lnTo>
                <a:lnTo>
                  <a:pt x="22097" y="17525"/>
                </a:lnTo>
                <a:lnTo>
                  <a:pt x="23621" y="6857"/>
                </a:lnTo>
                <a:lnTo>
                  <a:pt x="19050" y="2286"/>
                </a:lnTo>
                <a:lnTo>
                  <a:pt x="12953" y="1524"/>
                </a:lnTo>
                <a:lnTo>
                  <a:pt x="6857" y="0"/>
                </a:lnTo>
                <a:close/>
              </a:path>
            </a:pathLst>
          </a:custGeom>
          <a:solidFill>
            <a:srgbClr val="9901CC"/>
          </a:solidFill>
        </p:spPr>
        <p:txBody>
          <a:bodyPr wrap="square" lIns="0" tIns="0" rIns="0" bIns="0" rtlCol="0"/>
          <a:lstStyle/>
          <a:p/>
        </p:txBody>
      </p:sp>
      <p:sp>
        <p:nvSpPr>
          <p:cNvPr id="110" name="object 110"/>
          <p:cNvSpPr/>
          <p:nvPr/>
        </p:nvSpPr>
        <p:spPr>
          <a:xfrm>
            <a:off x="2868929" y="3291078"/>
            <a:ext cx="24130" cy="20955"/>
          </a:xfrm>
          <a:custGeom>
            <a:avLst/>
            <a:gdLst/>
            <a:ahLst/>
            <a:cxnLst/>
            <a:rect l="l" t="t" r="r" b="b"/>
            <a:pathLst>
              <a:path w="24130" h="20954">
                <a:moveTo>
                  <a:pt x="22859" y="12192"/>
                </a:moveTo>
                <a:lnTo>
                  <a:pt x="23621" y="6857"/>
                </a:lnTo>
                <a:lnTo>
                  <a:pt x="19050" y="2286"/>
                </a:lnTo>
                <a:lnTo>
                  <a:pt x="12953" y="1524"/>
                </a:lnTo>
                <a:lnTo>
                  <a:pt x="6857" y="0"/>
                </a:lnTo>
                <a:lnTo>
                  <a:pt x="1524" y="3810"/>
                </a:lnTo>
                <a:lnTo>
                  <a:pt x="762" y="9144"/>
                </a:lnTo>
                <a:lnTo>
                  <a:pt x="0" y="14477"/>
                </a:lnTo>
                <a:lnTo>
                  <a:pt x="3809" y="19050"/>
                </a:lnTo>
                <a:lnTo>
                  <a:pt x="9906" y="19812"/>
                </a:lnTo>
                <a:lnTo>
                  <a:pt x="16001" y="20574"/>
                </a:lnTo>
                <a:lnTo>
                  <a:pt x="22097" y="17525"/>
                </a:lnTo>
                <a:lnTo>
                  <a:pt x="22859" y="12192"/>
                </a:lnTo>
                <a:close/>
              </a:path>
            </a:pathLst>
          </a:custGeom>
          <a:ln w="4762">
            <a:solidFill>
              <a:srgbClr val="9901CC"/>
            </a:solidFill>
          </a:ln>
        </p:spPr>
        <p:txBody>
          <a:bodyPr wrap="square" lIns="0" tIns="0" rIns="0" bIns="0" rtlCol="0"/>
          <a:lstStyle/>
          <a:p/>
        </p:txBody>
      </p:sp>
      <p:sp>
        <p:nvSpPr>
          <p:cNvPr id="111" name="object 111"/>
          <p:cNvSpPr/>
          <p:nvPr/>
        </p:nvSpPr>
        <p:spPr>
          <a:xfrm>
            <a:off x="2571750" y="3281934"/>
            <a:ext cx="26670" cy="20955"/>
          </a:xfrm>
          <a:custGeom>
            <a:avLst/>
            <a:gdLst/>
            <a:ahLst/>
            <a:cxnLst/>
            <a:rect l="l" t="t" r="r" b="b"/>
            <a:pathLst>
              <a:path w="26669" h="20954">
                <a:moveTo>
                  <a:pt x="7619" y="0"/>
                </a:moveTo>
                <a:lnTo>
                  <a:pt x="1524" y="3048"/>
                </a:lnTo>
                <a:lnTo>
                  <a:pt x="0" y="13716"/>
                </a:lnTo>
                <a:lnTo>
                  <a:pt x="5333" y="19050"/>
                </a:lnTo>
                <a:lnTo>
                  <a:pt x="19050" y="20574"/>
                </a:lnTo>
                <a:lnTo>
                  <a:pt x="25145" y="17525"/>
                </a:lnTo>
                <a:lnTo>
                  <a:pt x="26669" y="6858"/>
                </a:lnTo>
                <a:lnTo>
                  <a:pt x="22098" y="1524"/>
                </a:lnTo>
                <a:lnTo>
                  <a:pt x="14477" y="762"/>
                </a:lnTo>
                <a:lnTo>
                  <a:pt x="7619" y="0"/>
                </a:lnTo>
                <a:close/>
              </a:path>
            </a:pathLst>
          </a:custGeom>
          <a:solidFill>
            <a:srgbClr val="018001"/>
          </a:solidFill>
        </p:spPr>
        <p:txBody>
          <a:bodyPr wrap="square" lIns="0" tIns="0" rIns="0" bIns="0" rtlCol="0"/>
          <a:lstStyle/>
          <a:p/>
        </p:txBody>
      </p:sp>
      <p:sp>
        <p:nvSpPr>
          <p:cNvPr id="112" name="object 112"/>
          <p:cNvSpPr/>
          <p:nvPr/>
        </p:nvSpPr>
        <p:spPr>
          <a:xfrm>
            <a:off x="2571750" y="3281934"/>
            <a:ext cx="26670" cy="20955"/>
          </a:xfrm>
          <a:custGeom>
            <a:avLst/>
            <a:gdLst/>
            <a:ahLst/>
            <a:cxnLst/>
            <a:rect l="l" t="t" r="r" b="b"/>
            <a:pathLst>
              <a:path w="26669" h="20954">
                <a:moveTo>
                  <a:pt x="25907" y="12192"/>
                </a:moveTo>
                <a:lnTo>
                  <a:pt x="26669" y="6858"/>
                </a:lnTo>
                <a:lnTo>
                  <a:pt x="22098" y="1524"/>
                </a:lnTo>
                <a:lnTo>
                  <a:pt x="14477" y="762"/>
                </a:lnTo>
                <a:lnTo>
                  <a:pt x="7619" y="0"/>
                </a:lnTo>
                <a:lnTo>
                  <a:pt x="1524" y="3048"/>
                </a:lnTo>
                <a:lnTo>
                  <a:pt x="762" y="8382"/>
                </a:lnTo>
                <a:lnTo>
                  <a:pt x="0" y="13716"/>
                </a:lnTo>
                <a:lnTo>
                  <a:pt x="5333" y="19050"/>
                </a:lnTo>
                <a:lnTo>
                  <a:pt x="12192" y="19812"/>
                </a:lnTo>
                <a:lnTo>
                  <a:pt x="19050" y="20574"/>
                </a:lnTo>
                <a:lnTo>
                  <a:pt x="25145" y="17525"/>
                </a:lnTo>
                <a:lnTo>
                  <a:pt x="25907" y="12192"/>
                </a:lnTo>
                <a:close/>
              </a:path>
            </a:pathLst>
          </a:custGeom>
          <a:ln w="4762">
            <a:solidFill>
              <a:srgbClr val="018001"/>
            </a:solidFill>
          </a:ln>
        </p:spPr>
        <p:txBody>
          <a:bodyPr wrap="square" lIns="0" tIns="0" rIns="0" bIns="0" rtlCol="0"/>
          <a:lstStyle/>
          <a:p/>
        </p:txBody>
      </p:sp>
      <p:sp>
        <p:nvSpPr>
          <p:cNvPr id="113" name="object 113"/>
          <p:cNvSpPr/>
          <p:nvPr/>
        </p:nvSpPr>
        <p:spPr>
          <a:xfrm>
            <a:off x="2435256" y="3380136"/>
            <a:ext cx="804862" cy="575500"/>
          </a:xfrm>
          <a:prstGeom prst="rect">
            <a:avLst/>
          </a:prstGeom>
          <a:blipFill>
            <a:blip r:embed="rId4" cstate="print"/>
            <a:stretch>
              <a:fillRect/>
            </a:stretch>
          </a:blipFill>
        </p:spPr>
        <p:txBody>
          <a:bodyPr wrap="square" lIns="0" tIns="0" rIns="0" bIns="0" rtlCol="0"/>
          <a:lstStyle/>
          <a:p/>
        </p:txBody>
      </p:sp>
      <p:sp>
        <p:nvSpPr>
          <p:cNvPr id="114" name="object 114"/>
          <p:cNvSpPr/>
          <p:nvPr/>
        </p:nvSpPr>
        <p:spPr>
          <a:xfrm>
            <a:off x="3030473" y="3383279"/>
            <a:ext cx="24130" cy="20955"/>
          </a:xfrm>
          <a:custGeom>
            <a:avLst/>
            <a:gdLst/>
            <a:ahLst/>
            <a:cxnLst/>
            <a:rect l="l" t="t" r="r" b="b"/>
            <a:pathLst>
              <a:path w="24130" h="20954">
                <a:moveTo>
                  <a:pt x="7619" y="0"/>
                </a:moveTo>
                <a:lnTo>
                  <a:pt x="1524" y="3810"/>
                </a:lnTo>
                <a:lnTo>
                  <a:pt x="0" y="14477"/>
                </a:lnTo>
                <a:lnTo>
                  <a:pt x="4571" y="19050"/>
                </a:lnTo>
                <a:lnTo>
                  <a:pt x="16763" y="20574"/>
                </a:lnTo>
                <a:lnTo>
                  <a:pt x="22098" y="17525"/>
                </a:lnTo>
                <a:lnTo>
                  <a:pt x="23621" y="6858"/>
                </a:lnTo>
                <a:lnTo>
                  <a:pt x="19050" y="2286"/>
                </a:lnTo>
                <a:lnTo>
                  <a:pt x="12953" y="762"/>
                </a:lnTo>
                <a:lnTo>
                  <a:pt x="7619" y="0"/>
                </a:lnTo>
                <a:close/>
              </a:path>
            </a:pathLst>
          </a:custGeom>
          <a:solidFill>
            <a:srgbClr val="9901CC"/>
          </a:solidFill>
        </p:spPr>
        <p:txBody>
          <a:bodyPr wrap="square" lIns="0" tIns="0" rIns="0" bIns="0" rtlCol="0"/>
          <a:lstStyle/>
          <a:p/>
        </p:txBody>
      </p:sp>
      <p:sp>
        <p:nvSpPr>
          <p:cNvPr id="115" name="object 115"/>
          <p:cNvSpPr/>
          <p:nvPr/>
        </p:nvSpPr>
        <p:spPr>
          <a:xfrm>
            <a:off x="3030473" y="3383279"/>
            <a:ext cx="24130" cy="20955"/>
          </a:xfrm>
          <a:custGeom>
            <a:avLst/>
            <a:gdLst/>
            <a:ahLst/>
            <a:cxnLst/>
            <a:rect l="l" t="t" r="r" b="b"/>
            <a:pathLst>
              <a:path w="24130" h="20954">
                <a:moveTo>
                  <a:pt x="22859" y="12192"/>
                </a:moveTo>
                <a:lnTo>
                  <a:pt x="23621" y="6858"/>
                </a:lnTo>
                <a:lnTo>
                  <a:pt x="19050" y="2286"/>
                </a:lnTo>
                <a:lnTo>
                  <a:pt x="12953" y="762"/>
                </a:lnTo>
                <a:lnTo>
                  <a:pt x="7619" y="0"/>
                </a:lnTo>
                <a:lnTo>
                  <a:pt x="1524" y="3810"/>
                </a:lnTo>
                <a:lnTo>
                  <a:pt x="762" y="9144"/>
                </a:lnTo>
                <a:lnTo>
                  <a:pt x="0" y="14477"/>
                </a:lnTo>
                <a:lnTo>
                  <a:pt x="4571" y="19050"/>
                </a:lnTo>
                <a:lnTo>
                  <a:pt x="10668" y="19812"/>
                </a:lnTo>
                <a:lnTo>
                  <a:pt x="16763" y="20574"/>
                </a:lnTo>
                <a:lnTo>
                  <a:pt x="22098" y="17525"/>
                </a:lnTo>
                <a:lnTo>
                  <a:pt x="22859" y="12192"/>
                </a:lnTo>
                <a:close/>
              </a:path>
            </a:pathLst>
          </a:custGeom>
          <a:ln w="4762">
            <a:solidFill>
              <a:srgbClr val="9901CC"/>
            </a:solidFill>
          </a:ln>
        </p:spPr>
        <p:txBody>
          <a:bodyPr wrap="square" lIns="0" tIns="0" rIns="0" bIns="0" rtlCol="0"/>
          <a:lstStyle/>
          <a:p/>
        </p:txBody>
      </p:sp>
      <p:sp>
        <p:nvSpPr>
          <p:cNvPr id="116" name="object 116"/>
          <p:cNvSpPr/>
          <p:nvPr/>
        </p:nvSpPr>
        <p:spPr>
          <a:xfrm>
            <a:off x="2926079" y="3972305"/>
            <a:ext cx="24130" cy="20955"/>
          </a:xfrm>
          <a:custGeom>
            <a:avLst/>
            <a:gdLst/>
            <a:ahLst/>
            <a:cxnLst/>
            <a:rect l="l" t="t" r="r" b="b"/>
            <a:pathLst>
              <a:path w="24130" h="20954">
                <a:moveTo>
                  <a:pt x="16001" y="0"/>
                </a:moveTo>
                <a:lnTo>
                  <a:pt x="9906" y="762"/>
                </a:lnTo>
                <a:lnTo>
                  <a:pt x="3809" y="2286"/>
                </a:lnTo>
                <a:lnTo>
                  <a:pt x="0" y="7620"/>
                </a:lnTo>
                <a:lnTo>
                  <a:pt x="762" y="12192"/>
                </a:lnTo>
                <a:lnTo>
                  <a:pt x="1524" y="17526"/>
                </a:lnTo>
                <a:lnTo>
                  <a:pt x="7619" y="20574"/>
                </a:lnTo>
                <a:lnTo>
                  <a:pt x="12953" y="19812"/>
                </a:lnTo>
                <a:lnTo>
                  <a:pt x="19050" y="19050"/>
                </a:lnTo>
                <a:lnTo>
                  <a:pt x="23621" y="13716"/>
                </a:lnTo>
                <a:lnTo>
                  <a:pt x="22859" y="8382"/>
                </a:lnTo>
                <a:lnTo>
                  <a:pt x="21336" y="3048"/>
                </a:lnTo>
                <a:lnTo>
                  <a:pt x="16001" y="0"/>
                </a:lnTo>
                <a:close/>
              </a:path>
            </a:pathLst>
          </a:custGeom>
          <a:solidFill>
            <a:srgbClr val="9901CC"/>
          </a:solidFill>
        </p:spPr>
        <p:txBody>
          <a:bodyPr wrap="square" lIns="0" tIns="0" rIns="0" bIns="0" rtlCol="0"/>
          <a:lstStyle/>
          <a:p/>
        </p:txBody>
      </p:sp>
      <p:sp>
        <p:nvSpPr>
          <p:cNvPr id="117" name="object 117"/>
          <p:cNvSpPr/>
          <p:nvPr/>
        </p:nvSpPr>
        <p:spPr>
          <a:xfrm>
            <a:off x="2926079" y="3972305"/>
            <a:ext cx="24130" cy="20955"/>
          </a:xfrm>
          <a:custGeom>
            <a:avLst/>
            <a:gdLst/>
            <a:ahLst/>
            <a:cxnLst/>
            <a:rect l="l" t="t" r="r" b="b"/>
            <a:pathLst>
              <a:path w="24130" h="20954">
                <a:moveTo>
                  <a:pt x="22859" y="8382"/>
                </a:moveTo>
                <a:lnTo>
                  <a:pt x="21336" y="3048"/>
                </a:lnTo>
                <a:lnTo>
                  <a:pt x="16001" y="0"/>
                </a:lnTo>
                <a:lnTo>
                  <a:pt x="9906" y="762"/>
                </a:lnTo>
                <a:lnTo>
                  <a:pt x="3809" y="2286"/>
                </a:lnTo>
                <a:lnTo>
                  <a:pt x="0" y="7620"/>
                </a:lnTo>
                <a:lnTo>
                  <a:pt x="762" y="12192"/>
                </a:lnTo>
                <a:lnTo>
                  <a:pt x="1524" y="17526"/>
                </a:lnTo>
                <a:lnTo>
                  <a:pt x="7619" y="20574"/>
                </a:lnTo>
                <a:lnTo>
                  <a:pt x="12953" y="19812"/>
                </a:lnTo>
                <a:lnTo>
                  <a:pt x="19050" y="19050"/>
                </a:lnTo>
                <a:lnTo>
                  <a:pt x="23621" y="13716"/>
                </a:lnTo>
                <a:lnTo>
                  <a:pt x="22859" y="8382"/>
                </a:lnTo>
                <a:close/>
              </a:path>
            </a:pathLst>
          </a:custGeom>
          <a:ln w="4762">
            <a:solidFill>
              <a:srgbClr val="9901CC"/>
            </a:solidFill>
          </a:ln>
        </p:spPr>
        <p:txBody>
          <a:bodyPr wrap="square" lIns="0" tIns="0" rIns="0" bIns="0" rtlCol="0"/>
          <a:lstStyle/>
          <a:p/>
        </p:txBody>
      </p:sp>
      <p:sp>
        <p:nvSpPr>
          <p:cNvPr id="118" name="object 118"/>
          <p:cNvSpPr/>
          <p:nvPr/>
        </p:nvSpPr>
        <p:spPr>
          <a:xfrm>
            <a:off x="2722626" y="3375659"/>
            <a:ext cx="24130" cy="20955"/>
          </a:xfrm>
          <a:custGeom>
            <a:avLst/>
            <a:gdLst/>
            <a:ahLst/>
            <a:cxnLst/>
            <a:rect l="l" t="t" r="r" b="b"/>
            <a:pathLst>
              <a:path w="24130" h="20954">
                <a:moveTo>
                  <a:pt x="16001" y="0"/>
                </a:moveTo>
                <a:lnTo>
                  <a:pt x="9906" y="762"/>
                </a:lnTo>
                <a:lnTo>
                  <a:pt x="3810" y="2286"/>
                </a:lnTo>
                <a:lnTo>
                  <a:pt x="0" y="6858"/>
                </a:lnTo>
                <a:lnTo>
                  <a:pt x="1524" y="17525"/>
                </a:lnTo>
                <a:lnTo>
                  <a:pt x="7619" y="20574"/>
                </a:lnTo>
                <a:lnTo>
                  <a:pt x="13716" y="19812"/>
                </a:lnTo>
                <a:lnTo>
                  <a:pt x="19812" y="18288"/>
                </a:lnTo>
                <a:lnTo>
                  <a:pt x="23622" y="13716"/>
                </a:lnTo>
                <a:lnTo>
                  <a:pt x="22098" y="3048"/>
                </a:lnTo>
                <a:lnTo>
                  <a:pt x="16001" y="0"/>
                </a:lnTo>
                <a:close/>
              </a:path>
            </a:pathLst>
          </a:custGeom>
          <a:solidFill>
            <a:srgbClr val="018001"/>
          </a:solidFill>
        </p:spPr>
        <p:txBody>
          <a:bodyPr wrap="square" lIns="0" tIns="0" rIns="0" bIns="0" rtlCol="0"/>
          <a:lstStyle/>
          <a:p/>
        </p:txBody>
      </p:sp>
      <p:sp>
        <p:nvSpPr>
          <p:cNvPr id="119" name="object 119"/>
          <p:cNvSpPr/>
          <p:nvPr/>
        </p:nvSpPr>
        <p:spPr>
          <a:xfrm>
            <a:off x="2722626" y="3375659"/>
            <a:ext cx="24130" cy="20955"/>
          </a:xfrm>
          <a:custGeom>
            <a:avLst/>
            <a:gdLst/>
            <a:ahLst/>
            <a:cxnLst/>
            <a:rect l="l" t="t" r="r" b="b"/>
            <a:pathLst>
              <a:path w="24130" h="20954">
                <a:moveTo>
                  <a:pt x="22860" y="8382"/>
                </a:moveTo>
                <a:lnTo>
                  <a:pt x="22098" y="3048"/>
                </a:lnTo>
                <a:lnTo>
                  <a:pt x="16001" y="0"/>
                </a:lnTo>
                <a:lnTo>
                  <a:pt x="9906" y="762"/>
                </a:lnTo>
                <a:lnTo>
                  <a:pt x="3810" y="2286"/>
                </a:lnTo>
                <a:lnTo>
                  <a:pt x="0" y="6858"/>
                </a:lnTo>
                <a:lnTo>
                  <a:pt x="762" y="12192"/>
                </a:lnTo>
                <a:lnTo>
                  <a:pt x="1524" y="17525"/>
                </a:lnTo>
                <a:lnTo>
                  <a:pt x="7619" y="20574"/>
                </a:lnTo>
                <a:lnTo>
                  <a:pt x="13716" y="19812"/>
                </a:lnTo>
                <a:lnTo>
                  <a:pt x="19812" y="18288"/>
                </a:lnTo>
                <a:lnTo>
                  <a:pt x="23622" y="13716"/>
                </a:lnTo>
                <a:lnTo>
                  <a:pt x="22860" y="8382"/>
                </a:lnTo>
                <a:close/>
              </a:path>
            </a:pathLst>
          </a:custGeom>
          <a:ln w="4762">
            <a:solidFill>
              <a:srgbClr val="018001"/>
            </a:solidFill>
          </a:ln>
        </p:spPr>
        <p:txBody>
          <a:bodyPr wrap="square" lIns="0" tIns="0" rIns="0" bIns="0" rtlCol="0"/>
          <a:lstStyle/>
          <a:p/>
        </p:txBody>
      </p:sp>
      <p:sp>
        <p:nvSpPr>
          <p:cNvPr id="120" name="object 120"/>
          <p:cNvSpPr/>
          <p:nvPr/>
        </p:nvSpPr>
        <p:spPr>
          <a:xfrm>
            <a:off x="4835525" y="3660521"/>
            <a:ext cx="82550" cy="82550"/>
          </a:xfrm>
          <a:prstGeom prst="rect">
            <a:avLst/>
          </a:prstGeom>
          <a:blipFill>
            <a:blip r:embed="rId5" cstate="print"/>
            <a:stretch>
              <a:fillRect/>
            </a:stretch>
          </a:blipFill>
        </p:spPr>
        <p:txBody>
          <a:bodyPr wrap="square" lIns="0" tIns="0" rIns="0" bIns="0" rtlCol="0"/>
          <a:lstStyle/>
          <a:p/>
        </p:txBody>
      </p:sp>
      <p:sp>
        <p:nvSpPr>
          <p:cNvPr id="121" name="object 121"/>
          <p:cNvSpPr/>
          <p:nvPr/>
        </p:nvSpPr>
        <p:spPr>
          <a:xfrm>
            <a:off x="2247900" y="2148839"/>
            <a:ext cx="3848100" cy="2086610"/>
          </a:xfrm>
          <a:custGeom>
            <a:avLst/>
            <a:gdLst/>
            <a:ahLst/>
            <a:cxnLst/>
            <a:rect l="l" t="t" r="r" b="b"/>
            <a:pathLst>
              <a:path w="3848100" h="2086610">
                <a:moveTo>
                  <a:pt x="3848100" y="371855"/>
                </a:moveTo>
                <a:lnTo>
                  <a:pt x="0" y="371855"/>
                </a:lnTo>
                <a:lnTo>
                  <a:pt x="0" y="2086355"/>
                </a:lnTo>
                <a:lnTo>
                  <a:pt x="3848100" y="2086355"/>
                </a:lnTo>
                <a:lnTo>
                  <a:pt x="3848100" y="371855"/>
                </a:lnTo>
                <a:close/>
              </a:path>
              <a:path w="3848100" h="2086610">
                <a:moveTo>
                  <a:pt x="217931" y="0"/>
                </a:moveTo>
                <a:lnTo>
                  <a:pt x="641604" y="371855"/>
                </a:lnTo>
                <a:lnTo>
                  <a:pt x="1603248" y="371855"/>
                </a:lnTo>
                <a:lnTo>
                  <a:pt x="217931" y="0"/>
                </a:lnTo>
                <a:close/>
              </a:path>
            </a:pathLst>
          </a:custGeom>
          <a:solidFill>
            <a:srgbClr val="FFFFCC"/>
          </a:solidFill>
        </p:spPr>
        <p:txBody>
          <a:bodyPr wrap="square" lIns="0" tIns="0" rIns="0" bIns="0" rtlCol="0"/>
          <a:lstStyle/>
          <a:p/>
        </p:txBody>
      </p:sp>
      <p:sp>
        <p:nvSpPr>
          <p:cNvPr id="122" name="object 122"/>
          <p:cNvSpPr/>
          <p:nvPr/>
        </p:nvSpPr>
        <p:spPr>
          <a:xfrm>
            <a:off x="2247900" y="2148839"/>
            <a:ext cx="3848100" cy="2086610"/>
          </a:xfrm>
          <a:custGeom>
            <a:avLst/>
            <a:gdLst/>
            <a:ahLst/>
            <a:cxnLst/>
            <a:rect l="l" t="t" r="r" b="b"/>
            <a:pathLst>
              <a:path w="3848100" h="2086610">
                <a:moveTo>
                  <a:pt x="0" y="371855"/>
                </a:moveTo>
                <a:lnTo>
                  <a:pt x="0" y="2086355"/>
                </a:lnTo>
                <a:lnTo>
                  <a:pt x="3848100" y="2086355"/>
                </a:lnTo>
                <a:lnTo>
                  <a:pt x="3848100" y="371855"/>
                </a:lnTo>
                <a:lnTo>
                  <a:pt x="1603248" y="371855"/>
                </a:lnTo>
                <a:lnTo>
                  <a:pt x="217931" y="0"/>
                </a:lnTo>
                <a:lnTo>
                  <a:pt x="641604" y="371855"/>
                </a:lnTo>
                <a:lnTo>
                  <a:pt x="0" y="371855"/>
                </a:lnTo>
                <a:close/>
              </a:path>
            </a:pathLst>
          </a:custGeom>
          <a:ln w="6350">
            <a:solidFill>
              <a:srgbClr val="010101"/>
            </a:solidFill>
          </a:ln>
        </p:spPr>
        <p:txBody>
          <a:bodyPr wrap="square" lIns="0" tIns="0" rIns="0" bIns="0" rtlCol="0"/>
          <a:lstStyle/>
          <a:p/>
        </p:txBody>
      </p:sp>
      <p:sp>
        <p:nvSpPr>
          <p:cNvPr id="123" name="object 123"/>
          <p:cNvSpPr txBox="1">
            <a:spLocks noGrp="1"/>
          </p:cNvSpPr>
          <p:nvPr>
            <p:ph type="body" idx="1"/>
          </p:nvPr>
        </p:nvSpPr>
        <p:spPr>
          <a:prstGeom prst="rect"/>
        </p:spPr>
        <p:txBody>
          <a:bodyPr wrap="square" lIns="0" tIns="60325" rIns="0" bIns="0" rtlCol="0" vert="horz">
            <a:spAutoFit/>
          </a:bodyPr>
          <a:lstStyle/>
          <a:p>
            <a:pPr marL="196850" indent="-172085">
              <a:lnSpc>
                <a:spcPct val="100000"/>
              </a:lnSpc>
              <a:spcBef>
                <a:spcPts val="475"/>
              </a:spcBef>
              <a:buChar char="•"/>
              <a:tabLst>
                <a:tab pos="197485" algn="l"/>
              </a:tabLst>
            </a:pPr>
            <a:r>
              <a:rPr dirty="0"/>
              <a:t>Idea 1: Be careful about where you</a:t>
            </a:r>
            <a:r>
              <a:rPr dirty="0" spc="-114"/>
              <a:t> </a:t>
            </a:r>
            <a:r>
              <a:rPr dirty="0"/>
              <a:t>start</a:t>
            </a:r>
          </a:p>
          <a:p>
            <a:pPr marL="196850" marR="218440" indent="-171450">
              <a:lnSpc>
                <a:spcPct val="100000"/>
              </a:lnSpc>
              <a:spcBef>
                <a:spcPts val="380"/>
              </a:spcBef>
              <a:buChar char="•"/>
              <a:tabLst>
                <a:tab pos="197485" algn="l"/>
              </a:tabLst>
            </a:pPr>
            <a:r>
              <a:rPr dirty="0" spc="-5"/>
              <a:t>Idea 2: Do many runs of k-means, each  </a:t>
            </a:r>
            <a:r>
              <a:rPr dirty="0" spc="-175"/>
              <a:t>from</a:t>
            </a:r>
            <a:r>
              <a:rPr dirty="0" baseline="-9259" sz="1800" spc="-262"/>
              <a:t>Ne</a:t>
            </a:r>
            <a:r>
              <a:rPr dirty="0" sz="1600" spc="-175"/>
              <a:t>a</a:t>
            </a:r>
            <a:r>
              <a:rPr dirty="0" baseline="-9259" sz="1800" spc="-262"/>
              <a:t>at</a:t>
            </a:r>
            <a:r>
              <a:rPr dirty="0" sz="1600" spc="-175"/>
              <a:t>d</a:t>
            </a:r>
            <a:r>
              <a:rPr dirty="0" baseline="-9259" sz="1800" spc="-262"/>
              <a:t>t</a:t>
            </a:r>
            <a:r>
              <a:rPr dirty="0" sz="1600" spc="-175"/>
              <a:t>i</a:t>
            </a:r>
            <a:r>
              <a:rPr dirty="0" baseline="-9259" sz="1800" spc="-262"/>
              <a:t>r</a:t>
            </a:r>
            <a:r>
              <a:rPr dirty="0" sz="1600" spc="-175"/>
              <a:t>f</a:t>
            </a:r>
            <a:r>
              <a:rPr dirty="0" baseline="-9259" sz="1800" spc="-262"/>
              <a:t>ic</a:t>
            </a:r>
            <a:r>
              <a:rPr dirty="0" sz="1600" spc="-175"/>
              <a:t>f</a:t>
            </a:r>
            <a:r>
              <a:rPr dirty="0" baseline="-9259" sz="1800" spc="-262"/>
              <a:t>k</a:t>
            </a:r>
            <a:r>
              <a:rPr dirty="0" sz="1600" spc="-175"/>
              <a:t>e</a:t>
            </a:r>
            <a:r>
              <a:rPr dirty="0" baseline="-9259" sz="1800" spc="-262"/>
              <a:t>:</a:t>
            </a:r>
            <a:r>
              <a:rPr dirty="0" sz="1600" spc="-175"/>
              <a:t>rent  </a:t>
            </a:r>
            <a:r>
              <a:rPr dirty="0" sz="1600"/>
              <a:t>random start</a:t>
            </a:r>
            <a:r>
              <a:rPr dirty="0" sz="1600" spc="-225"/>
              <a:t> </a:t>
            </a:r>
            <a:r>
              <a:rPr dirty="0" sz="1600"/>
              <a:t>configuration</a:t>
            </a:r>
            <a:endParaRPr sz="1600"/>
          </a:p>
          <a:p>
            <a:pPr marL="197485" indent="-197485">
              <a:lnSpc>
                <a:spcPct val="100000"/>
              </a:lnSpc>
              <a:spcBef>
                <a:spcPts val="5"/>
              </a:spcBef>
              <a:buChar char="•"/>
              <a:tabLst>
                <a:tab pos="197485" algn="l"/>
              </a:tabLst>
            </a:pPr>
            <a:r>
              <a:rPr dirty="0" baseline="-12152" sz="2400" spc="-337"/>
              <a:t>Man</a:t>
            </a:r>
            <a:r>
              <a:rPr dirty="0" sz="1200" spc="-225"/>
              <a:t>P</a:t>
            </a:r>
            <a:r>
              <a:rPr dirty="0" baseline="-12152" sz="2400" spc="-337"/>
              <a:t>y</a:t>
            </a:r>
            <a:r>
              <a:rPr dirty="0" sz="1200" spc="-225"/>
              <a:t>la</a:t>
            </a:r>
            <a:r>
              <a:rPr dirty="0" baseline="-12152" sz="2400" spc="-337"/>
              <a:t>o</a:t>
            </a:r>
            <a:r>
              <a:rPr dirty="0" sz="1200" spc="-225"/>
              <a:t>ce</a:t>
            </a:r>
            <a:r>
              <a:rPr dirty="0" baseline="-12152" sz="2400" spc="-337"/>
              <a:t>th</a:t>
            </a:r>
            <a:r>
              <a:rPr dirty="0" sz="1200" spc="-225"/>
              <a:t>fi</a:t>
            </a:r>
            <a:r>
              <a:rPr dirty="0" baseline="-12152" sz="2400" spc="-337"/>
              <a:t>e</a:t>
            </a:r>
            <a:r>
              <a:rPr dirty="0" sz="1200" spc="-225"/>
              <a:t>rs</a:t>
            </a:r>
            <a:r>
              <a:rPr dirty="0" baseline="-12152" sz="2400" spc="-337"/>
              <a:t>r</a:t>
            </a:r>
            <a:r>
              <a:rPr dirty="0" sz="1200" spc="-225"/>
              <a:t>t </a:t>
            </a:r>
            <a:r>
              <a:rPr dirty="0" sz="1200" spc="-300"/>
              <a:t>c</a:t>
            </a:r>
            <a:r>
              <a:rPr dirty="0" baseline="-12152" sz="2400" spc="-450"/>
              <a:t>id</a:t>
            </a:r>
            <a:r>
              <a:rPr dirty="0" sz="1200" spc="-300"/>
              <a:t>en</a:t>
            </a:r>
            <a:r>
              <a:rPr dirty="0" baseline="-12152" sz="2400" spc="-450"/>
              <a:t>e</a:t>
            </a:r>
            <a:r>
              <a:rPr dirty="0" sz="1200" spc="-300"/>
              <a:t>t</a:t>
            </a:r>
            <a:r>
              <a:rPr dirty="0" baseline="-12152" sz="2400" spc="-450"/>
              <a:t>a</a:t>
            </a:r>
            <a:r>
              <a:rPr dirty="0" sz="1200" spc="-300"/>
              <a:t>er</a:t>
            </a:r>
            <a:r>
              <a:rPr dirty="0" baseline="-12152" sz="2400" spc="-450"/>
              <a:t>s</a:t>
            </a:r>
            <a:r>
              <a:rPr dirty="0" sz="1200" spc="-300"/>
              <a:t>o</a:t>
            </a:r>
            <a:r>
              <a:rPr dirty="0" baseline="-12152" sz="2400" spc="-450"/>
              <a:t>f</a:t>
            </a:r>
            <a:r>
              <a:rPr dirty="0" sz="1200" spc="-300"/>
              <a:t>n</a:t>
            </a:r>
            <a:r>
              <a:rPr dirty="0" baseline="-12152" sz="2400" spc="-450"/>
              <a:t>lo</a:t>
            </a:r>
            <a:r>
              <a:rPr dirty="0" sz="1200" spc="-300"/>
              <a:t>to</a:t>
            </a:r>
            <a:r>
              <a:rPr dirty="0" baseline="-12152" sz="2400" spc="-450"/>
              <a:t>a</a:t>
            </a:r>
            <a:r>
              <a:rPr dirty="0" sz="1200" spc="-300"/>
              <a:t>p</a:t>
            </a:r>
            <a:r>
              <a:rPr dirty="0" baseline="-12152" sz="2400" spc="-450"/>
              <a:t>ti</a:t>
            </a:r>
            <a:r>
              <a:rPr dirty="0" sz="1200" spc="-300"/>
              <a:t>o</a:t>
            </a:r>
            <a:r>
              <a:rPr dirty="0" baseline="-12152" sz="2400" spc="-450"/>
              <a:t>n</a:t>
            </a:r>
            <a:r>
              <a:rPr dirty="0" sz="1200" spc="-300"/>
              <a:t>f</a:t>
            </a:r>
            <a:r>
              <a:rPr dirty="0" baseline="-12152" sz="2400" spc="-450"/>
              <a:t>g</a:t>
            </a:r>
            <a:r>
              <a:rPr dirty="0" sz="1200" spc="-300"/>
              <a:t>ran</a:t>
            </a:r>
            <a:r>
              <a:rPr dirty="0" baseline="-12152" sz="2400" spc="-450"/>
              <a:t>a</a:t>
            </a:r>
            <a:r>
              <a:rPr dirty="0" sz="1200" spc="-300"/>
              <a:t>d</a:t>
            </a:r>
            <a:r>
              <a:rPr dirty="0" baseline="-12152" sz="2400" spc="-450"/>
              <a:t>r</a:t>
            </a:r>
            <a:r>
              <a:rPr dirty="0" sz="1200" spc="-300"/>
              <a:t>o</a:t>
            </a:r>
            <a:r>
              <a:rPr dirty="0" baseline="-12152" sz="2400" spc="-450"/>
              <a:t>o</a:t>
            </a:r>
            <a:r>
              <a:rPr dirty="0" sz="1200" spc="-300"/>
              <a:t>m</a:t>
            </a:r>
            <a:r>
              <a:rPr dirty="0" baseline="-12152" sz="2400" spc="-450"/>
              <a:t>u</a:t>
            </a:r>
            <a:r>
              <a:rPr dirty="0" sz="1200" spc="-300"/>
              <a:t>l</a:t>
            </a:r>
            <a:r>
              <a:rPr dirty="0" baseline="-12152" sz="2400" spc="-450"/>
              <a:t>n</a:t>
            </a:r>
            <a:r>
              <a:rPr dirty="0" sz="1200" spc="-300"/>
              <a:t>y </a:t>
            </a:r>
            <a:r>
              <a:rPr dirty="0" baseline="-12152" sz="2400" spc="-240"/>
              <a:t>d</a:t>
            </a:r>
            <a:r>
              <a:rPr dirty="0" sz="1200" spc="-160"/>
              <a:t>ch</a:t>
            </a:r>
            <a:r>
              <a:rPr dirty="0" baseline="-12152" sz="2400" spc="-240"/>
              <a:t>.</a:t>
            </a:r>
            <a:r>
              <a:rPr dirty="0" sz="1200" spc="-160"/>
              <a:t>osen</a:t>
            </a:r>
            <a:r>
              <a:rPr dirty="0" sz="1200" spc="-60"/>
              <a:t> </a:t>
            </a:r>
            <a:r>
              <a:rPr dirty="0" sz="1200" spc="-5"/>
              <a:t>datapoint.</a:t>
            </a:r>
            <a:endParaRPr sz="1200"/>
          </a:p>
          <a:p>
            <a:pPr marL="561975" marR="52069">
              <a:lnSpc>
                <a:spcPct val="100000"/>
              </a:lnSpc>
              <a:spcBef>
                <a:spcPts val="209"/>
              </a:spcBef>
            </a:pPr>
            <a:r>
              <a:rPr dirty="0" sz="1200" spc="-5"/>
              <a:t>Place second center on datapoint that’s as far away </a:t>
            </a:r>
            <a:r>
              <a:rPr dirty="0" sz="1200" spc="-10"/>
              <a:t>as  </a:t>
            </a:r>
            <a:r>
              <a:rPr dirty="0" sz="1200" spc="-5"/>
              <a:t>possible from first</a:t>
            </a:r>
            <a:r>
              <a:rPr dirty="0" sz="1200" spc="5"/>
              <a:t> </a:t>
            </a:r>
            <a:r>
              <a:rPr dirty="0" sz="1200" spc="-10"/>
              <a:t>center</a:t>
            </a:r>
            <a:endParaRPr sz="1200"/>
          </a:p>
          <a:p>
            <a:pPr marL="753745">
              <a:lnSpc>
                <a:spcPct val="100000"/>
              </a:lnSpc>
              <a:spcBef>
                <a:spcPts val="280"/>
              </a:spcBef>
            </a:pPr>
            <a:r>
              <a:rPr dirty="0" sz="1200"/>
              <a:t>:</a:t>
            </a:r>
            <a:endParaRPr sz="1200"/>
          </a:p>
          <a:p>
            <a:pPr marL="561975" marR="311785">
              <a:lnSpc>
                <a:spcPct val="100000"/>
              </a:lnSpc>
              <a:spcBef>
                <a:spcPts val="290"/>
              </a:spcBef>
            </a:pPr>
            <a:r>
              <a:rPr dirty="0" sz="1200" spc="-5"/>
              <a:t>Place j’th center </a:t>
            </a:r>
            <a:r>
              <a:rPr dirty="0" sz="1200"/>
              <a:t>on </a:t>
            </a:r>
            <a:r>
              <a:rPr dirty="0" sz="1200" spc="-5"/>
              <a:t>datapoint that’s as far away </a:t>
            </a:r>
            <a:r>
              <a:rPr dirty="0" sz="1200" spc="-10"/>
              <a:t>as  </a:t>
            </a:r>
            <a:r>
              <a:rPr dirty="0" sz="1200" spc="-5"/>
              <a:t>possible from the closest of Centers </a:t>
            </a:r>
            <a:r>
              <a:rPr dirty="0" sz="1200"/>
              <a:t>1 </a:t>
            </a:r>
            <a:r>
              <a:rPr dirty="0" sz="1200" spc="-5"/>
              <a:t>through</a:t>
            </a:r>
            <a:r>
              <a:rPr dirty="0" sz="1200" spc="10"/>
              <a:t> </a:t>
            </a:r>
            <a:r>
              <a:rPr dirty="0" sz="1200" spc="-10"/>
              <a:t>j-1</a:t>
            </a:r>
            <a:endParaRPr sz="1200"/>
          </a:p>
          <a:p>
            <a:pPr marL="753745">
              <a:lnSpc>
                <a:spcPct val="100000"/>
              </a:lnSpc>
              <a:spcBef>
                <a:spcPts val="280"/>
              </a:spcBef>
            </a:pPr>
            <a:r>
              <a:rPr dirty="0" sz="1200"/>
              <a:t>:</a:t>
            </a:r>
            <a:endParaRPr sz="1200"/>
          </a:p>
        </p:txBody>
      </p:sp>
      <p:sp>
        <p:nvSpPr>
          <p:cNvPr id="124" name="object 124"/>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5" name="object 125"/>
          <p:cNvSpPr txBox="1"/>
          <p:nvPr/>
        </p:nvSpPr>
        <p:spPr>
          <a:xfrm>
            <a:off x="1760220" y="8654286"/>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126" name="object 126"/>
          <p:cNvSpPr txBox="1"/>
          <p:nvPr/>
        </p:nvSpPr>
        <p:spPr>
          <a:xfrm>
            <a:off x="4424171" y="8654286"/>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38</a:t>
            </a:r>
            <a:endParaRPr sz="600">
              <a:latin typeface="Tahoma"/>
              <a:cs typeface="Tahoma"/>
            </a:endParaRPr>
          </a:p>
        </p:txBody>
      </p:sp>
      <p:sp>
        <p:nvSpPr>
          <p:cNvPr id="127" name="object 127"/>
          <p:cNvSpPr txBox="1"/>
          <p:nvPr/>
        </p:nvSpPr>
        <p:spPr>
          <a:xfrm>
            <a:off x="1760220" y="5563123"/>
            <a:ext cx="4100829" cy="2338705"/>
          </a:xfrm>
          <a:prstGeom prst="rect">
            <a:avLst/>
          </a:prstGeom>
        </p:spPr>
        <p:txBody>
          <a:bodyPr wrap="square" lIns="0" tIns="127635" rIns="0" bIns="0" rtlCol="0" vert="horz">
            <a:spAutoFit/>
          </a:bodyPr>
          <a:lstStyle/>
          <a:p>
            <a:pPr algn="ctr" marL="76200">
              <a:lnSpc>
                <a:spcPct val="100000"/>
              </a:lnSpc>
              <a:spcBef>
                <a:spcPts val="1005"/>
              </a:spcBef>
            </a:pPr>
            <a:r>
              <a:rPr dirty="0" sz="2200" spc="-5">
                <a:solidFill>
                  <a:srgbClr val="006500"/>
                </a:solidFill>
                <a:latin typeface="Tahoma"/>
                <a:cs typeface="Tahoma"/>
              </a:rPr>
              <a:t>Choosing the number of</a:t>
            </a:r>
            <a:r>
              <a:rPr dirty="0" sz="2200" spc="-45">
                <a:solidFill>
                  <a:srgbClr val="006500"/>
                </a:solidFill>
                <a:latin typeface="Tahoma"/>
                <a:cs typeface="Tahoma"/>
              </a:rPr>
              <a:t> </a:t>
            </a:r>
            <a:r>
              <a:rPr dirty="0" sz="2200" spc="-5">
                <a:solidFill>
                  <a:srgbClr val="006500"/>
                </a:solidFill>
                <a:latin typeface="Tahoma"/>
                <a:cs typeface="Tahoma"/>
              </a:rPr>
              <a:t>Centers</a:t>
            </a:r>
            <a:endParaRPr sz="2200">
              <a:latin typeface="Tahoma"/>
              <a:cs typeface="Tahoma"/>
            </a:endParaRPr>
          </a:p>
          <a:p>
            <a:pPr marL="171450" indent="-172085">
              <a:lnSpc>
                <a:spcPct val="100000"/>
              </a:lnSpc>
              <a:spcBef>
                <a:spcPts val="660"/>
              </a:spcBef>
              <a:buChar char="•"/>
              <a:tabLst>
                <a:tab pos="172085" algn="l"/>
              </a:tabLst>
            </a:pPr>
            <a:r>
              <a:rPr dirty="0" sz="1600">
                <a:latin typeface="Tahoma"/>
                <a:cs typeface="Tahoma"/>
              </a:rPr>
              <a:t>A difficult</a:t>
            </a:r>
            <a:r>
              <a:rPr dirty="0" sz="1600" spc="-10">
                <a:latin typeface="Tahoma"/>
                <a:cs typeface="Tahoma"/>
              </a:rPr>
              <a:t> </a:t>
            </a:r>
            <a:r>
              <a:rPr dirty="0" sz="1600">
                <a:latin typeface="Tahoma"/>
                <a:cs typeface="Tahoma"/>
              </a:rPr>
              <a:t>problem</a:t>
            </a:r>
            <a:endParaRPr sz="1600">
              <a:latin typeface="Tahoma"/>
              <a:cs typeface="Tahoma"/>
            </a:endParaRPr>
          </a:p>
          <a:p>
            <a:pPr marL="171450" marR="24765" indent="-171450">
              <a:lnSpc>
                <a:spcPct val="100000"/>
              </a:lnSpc>
              <a:spcBef>
                <a:spcPts val="375"/>
              </a:spcBef>
              <a:buChar char="•"/>
              <a:tabLst>
                <a:tab pos="172085" algn="l"/>
              </a:tabLst>
            </a:pPr>
            <a:r>
              <a:rPr dirty="0" sz="1600">
                <a:latin typeface="Tahoma"/>
                <a:cs typeface="Tahoma"/>
              </a:rPr>
              <a:t>Most common approach is to try to find</a:t>
            </a:r>
            <a:r>
              <a:rPr dirty="0" sz="1600" spc="-105">
                <a:latin typeface="Tahoma"/>
                <a:cs typeface="Tahoma"/>
              </a:rPr>
              <a:t> </a:t>
            </a:r>
            <a:r>
              <a:rPr dirty="0" sz="1600">
                <a:latin typeface="Tahoma"/>
                <a:cs typeface="Tahoma"/>
              </a:rPr>
              <a:t>the  solution that minimizes the Schwarz  Criterion (also related to the</a:t>
            </a:r>
            <a:r>
              <a:rPr dirty="0" sz="1600" spc="-25">
                <a:latin typeface="Tahoma"/>
                <a:cs typeface="Tahoma"/>
              </a:rPr>
              <a:t> </a:t>
            </a:r>
            <a:r>
              <a:rPr dirty="0" sz="1600">
                <a:latin typeface="Tahoma"/>
                <a:cs typeface="Tahoma"/>
              </a:rPr>
              <a:t>BIC)</a:t>
            </a:r>
            <a:endParaRPr sz="1600">
              <a:latin typeface="Tahoma"/>
              <a:cs typeface="Tahoma"/>
            </a:endParaRPr>
          </a:p>
          <a:p>
            <a:pPr algn="ctr" marL="125730">
              <a:lnSpc>
                <a:spcPct val="100000"/>
              </a:lnSpc>
              <a:spcBef>
                <a:spcPts val="665"/>
              </a:spcBef>
            </a:pPr>
            <a:r>
              <a:rPr dirty="0" sz="1650" spc="10">
                <a:latin typeface="Times New Roman"/>
                <a:cs typeface="Times New Roman"/>
              </a:rPr>
              <a:t>Distortion</a:t>
            </a:r>
            <a:r>
              <a:rPr dirty="0" sz="1650" spc="-65">
                <a:latin typeface="Times New Roman"/>
                <a:cs typeface="Times New Roman"/>
              </a:rPr>
              <a:t> </a:t>
            </a:r>
            <a:r>
              <a:rPr dirty="0" sz="1650" spc="15">
                <a:latin typeface="Symbol"/>
                <a:cs typeface="Symbol"/>
              </a:rPr>
              <a:t></a:t>
            </a:r>
            <a:r>
              <a:rPr dirty="0" sz="1650" spc="-25">
                <a:latin typeface="Times New Roman"/>
                <a:cs typeface="Times New Roman"/>
              </a:rPr>
              <a:t> </a:t>
            </a:r>
            <a:r>
              <a:rPr dirty="0" sz="1650" spc="10" i="1">
                <a:latin typeface="Times New Roman"/>
                <a:cs typeface="Times New Roman"/>
              </a:rPr>
              <a:t>λ</a:t>
            </a:r>
            <a:r>
              <a:rPr dirty="0" sz="1650" spc="-95" i="1">
                <a:latin typeface="Times New Roman"/>
                <a:cs typeface="Times New Roman"/>
              </a:rPr>
              <a:t> </a:t>
            </a:r>
            <a:r>
              <a:rPr dirty="0" sz="1650" spc="10">
                <a:latin typeface="Times New Roman"/>
                <a:cs typeface="Times New Roman"/>
              </a:rPr>
              <a:t>(#</a:t>
            </a:r>
            <a:r>
              <a:rPr dirty="0" sz="1650" spc="-210">
                <a:latin typeface="Times New Roman"/>
                <a:cs typeface="Times New Roman"/>
              </a:rPr>
              <a:t> </a:t>
            </a:r>
            <a:r>
              <a:rPr dirty="0" sz="1650" spc="5">
                <a:latin typeface="Times New Roman"/>
                <a:cs typeface="Times New Roman"/>
              </a:rPr>
              <a:t>parameters)</a:t>
            </a:r>
            <a:r>
              <a:rPr dirty="0" sz="1650" spc="-215">
                <a:latin typeface="Times New Roman"/>
                <a:cs typeface="Times New Roman"/>
              </a:rPr>
              <a:t> </a:t>
            </a:r>
            <a:r>
              <a:rPr dirty="0" sz="1650" spc="10">
                <a:latin typeface="Times New Roman"/>
                <a:cs typeface="Times New Roman"/>
              </a:rPr>
              <a:t>log</a:t>
            </a:r>
            <a:r>
              <a:rPr dirty="0" sz="1650" spc="-125">
                <a:latin typeface="Times New Roman"/>
                <a:cs typeface="Times New Roman"/>
              </a:rPr>
              <a:t> </a:t>
            </a:r>
            <a:r>
              <a:rPr dirty="0" sz="1650" spc="20" i="1">
                <a:latin typeface="Times New Roman"/>
                <a:cs typeface="Times New Roman"/>
              </a:rPr>
              <a:t>R</a:t>
            </a:r>
            <a:endParaRPr sz="1650">
              <a:latin typeface="Times New Roman"/>
              <a:cs typeface="Times New Roman"/>
            </a:endParaRPr>
          </a:p>
          <a:p>
            <a:pPr marL="996315">
              <a:lnSpc>
                <a:spcPct val="100000"/>
              </a:lnSpc>
              <a:spcBef>
                <a:spcPts val="1320"/>
              </a:spcBef>
            </a:pPr>
            <a:r>
              <a:rPr dirty="0" sz="1650" spc="15">
                <a:latin typeface="Symbol"/>
                <a:cs typeface="Symbol"/>
              </a:rPr>
              <a:t></a:t>
            </a:r>
            <a:r>
              <a:rPr dirty="0" sz="1650" spc="15">
                <a:latin typeface="Times New Roman"/>
                <a:cs typeface="Times New Roman"/>
              </a:rPr>
              <a:t> </a:t>
            </a:r>
            <a:r>
              <a:rPr dirty="0" sz="1650" spc="10">
                <a:latin typeface="Times New Roman"/>
                <a:cs typeface="Times New Roman"/>
              </a:rPr>
              <a:t>Distortion </a:t>
            </a:r>
            <a:r>
              <a:rPr dirty="0" sz="1650" spc="15">
                <a:latin typeface="Symbol"/>
                <a:cs typeface="Symbol"/>
              </a:rPr>
              <a:t></a:t>
            </a:r>
            <a:r>
              <a:rPr dirty="0" sz="1650" spc="15">
                <a:latin typeface="Times New Roman"/>
                <a:cs typeface="Times New Roman"/>
              </a:rPr>
              <a:t> </a:t>
            </a:r>
            <a:r>
              <a:rPr dirty="0" sz="1650" spc="15" i="1">
                <a:latin typeface="Times New Roman"/>
                <a:cs typeface="Times New Roman"/>
              </a:rPr>
              <a:t>λmk </a:t>
            </a:r>
            <a:r>
              <a:rPr dirty="0" sz="1650" spc="10">
                <a:latin typeface="Times New Roman"/>
                <a:cs typeface="Times New Roman"/>
              </a:rPr>
              <a:t>log</a:t>
            </a:r>
            <a:r>
              <a:rPr dirty="0" sz="1650" spc="-275">
                <a:latin typeface="Times New Roman"/>
                <a:cs typeface="Times New Roman"/>
              </a:rPr>
              <a:t> </a:t>
            </a:r>
            <a:r>
              <a:rPr dirty="0" sz="1650" spc="20" i="1">
                <a:latin typeface="Times New Roman"/>
                <a:cs typeface="Times New Roman"/>
              </a:rPr>
              <a:t>R</a:t>
            </a:r>
            <a:endParaRPr sz="1650">
              <a:latin typeface="Times New Roman"/>
              <a:cs typeface="Times New Roman"/>
            </a:endParaRPr>
          </a:p>
        </p:txBody>
      </p:sp>
      <p:sp>
        <p:nvSpPr>
          <p:cNvPr id="128" name="object 128"/>
          <p:cNvSpPr/>
          <p:nvPr/>
        </p:nvSpPr>
        <p:spPr>
          <a:xfrm>
            <a:off x="2476500" y="7841742"/>
            <a:ext cx="1679575" cy="685165"/>
          </a:xfrm>
          <a:custGeom>
            <a:avLst/>
            <a:gdLst/>
            <a:ahLst/>
            <a:cxnLst/>
            <a:rect l="l" t="t" r="r" b="b"/>
            <a:pathLst>
              <a:path w="1679575" h="685165">
                <a:moveTo>
                  <a:pt x="1028700" y="456437"/>
                </a:moveTo>
                <a:lnTo>
                  <a:pt x="0" y="456437"/>
                </a:lnTo>
                <a:lnTo>
                  <a:pt x="0" y="685037"/>
                </a:lnTo>
                <a:lnTo>
                  <a:pt x="1028700" y="685037"/>
                </a:lnTo>
                <a:lnTo>
                  <a:pt x="1028700" y="456437"/>
                </a:lnTo>
                <a:close/>
              </a:path>
              <a:path w="1679575" h="685165">
                <a:moveTo>
                  <a:pt x="1679448" y="0"/>
                </a:moveTo>
                <a:lnTo>
                  <a:pt x="599694" y="456437"/>
                </a:lnTo>
                <a:lnTo>
                  <a:pt x="857250" y="456437"/>
                </a:lnTo>
                <a:lnTo>
                  <a:pt x="1679448" y="0"/>
                </a:lnTo>
                <a:close/>
              </a:path>
            </a:pathLst>
          </a:custGeom>
          <a:solidFill>
            <a:srgbClr val="FFFFCC"/>
          </a:solidFill>
        </p:spPr>
        <p:txBody>
          <a:bodyPr wrap="square" lIns="0" tIns="0" rIns="0" bIns="0" rtlCol="0"/>
          <a:lstStyle/>
          <a:p/>
        </p:txBody>
      </p:sp>
      <p:sp>
        <p:nvSpPr>
          <p:cNvPr id="129" name="object 129"/>
          <p:cNvSpPr/>
          <p:nvPr/>
        </p:nvSpPr>
        <p:spPr>
          <a:xfrm>
            <a:off x="2476500" y="7841742"/>
            <a:ext cx="1679575" cy="685165"/>
          </a:xfrm>
          <a:custGeom>
            <a:avLst/>
            <a:gdLst/>
            <a:ahLst/>
            <a:cxnLst/>
            <a:rect l="l" t="t" r="r" b="b"/>
            <a:pathLst>
              <a:path w="1679575" h="685165">
                <a:moveTo>
                  <a:pt x="0" y="456437"/>
                </a:moveTo>
                <a:lnTo>
                  <a:pt x="0" y="685037"/>
                </a:lnTo>
                <a:lnTo>
                  <a:pt x="1028700" y="685037"/>
                </a:lnTo>
                <a:lnTo>
                  <a:pt x="1028700" y="456437"/>
                </a:lnTo>
                <a:lnTo>
                  <a:pt x="857250" y="456437"/>
                </a:lnTo>
                <a:lnTo>
                  <a:pt x="1679448" y="0"/>
                </a:lnTo>
                <a:lnTo>
                  <a:pt x="599694" y="456437"/>
                </a:lnTo>
                <a:lnTo>
                  <a:pt x="0" y="456437"/>
                </a:lnTo>
                <a:close/>
              </a:path>
            </a:pathLst>
          </a:custGeom>
          <a:ln w="6350">
            <a:solidFill>
              <a:srgbClr val="010101"/>
            </a:solidFill>
          </a:ln>
        </p:spPr>
        <p:txBody>
          <a:bodyPr wrap="square" lIns="0" tIns="0" rIns="0" bIns="0" rtlCol="0"/>
          <a:lstStyle/>
          <a:p/>
        </p:txBody>
      </p:sp>
      <p:sp>
        <p:nvSpPr>
          <p:cNvPr id="130" name="object 130"/>
          <p:cNvSpPr txBox="1"/>
          <p:nvPr/>
        </p:nvSpPr>
        <p:spPr>
          <a:xfrm>
            <a:off x="2532888" y="8310626"/>
            <a:ext cx="928369" cy="178435"/>
          </a:xfrm>
          <a:prstGeom prst="rect">
            <a:avLst/>
          </a:prstGeom>
        </p:spPr>
        <p:txBody>
          <a:bodyPr wrap="square" lIns="0" tIns="12700" rIns="0" bIns="0" rtlCol="0" vert="horz">
            <a:spAutoFit/>
          </a:bodyPr>
          <a:lstStyle/>
          <a:p>
            <a:pPr>
              <a:lnSpc>
                <a:spcPct val="100000"/>
              </a:lnSpc>
              <a:spcBef>
                <a:spcPts val="100"/>
              </a:spcBef>
            </a:pPr>
            <a:r>
              <a:rPr dirty="0" sz="1000" spc="-5">
                <a:latin typeface="Tahoma"/>
                <a:cs typeface="Tahoma"/>
              </a:rPr>
              <a:t>m=#dimensions</a:t>
            </a:r>
            <a:endParaRPr sz="1000">
              <a:latin typeface="Tahoma"/>
              <a:cs typeface="Tahoma"/>
            </a:endParaRPr>
          </a:p>
        </p:txBody>
      </p:sp>
      <p:sp>
        <p:nvSpPr>
          <p:cNvPr id="131" name="object 131"/>
          <p:cNvSpPr/>
          <p:nvPr/>
        </p:nvSpPr>
        <p:spPr>
          <a:xfrm>
            <a:off x="3619500" y="7869173"/>
            <a:ext cx="1028700" cy="695960"/>
          </a:xfrm>
          <a:custGeom>
            <a:avLst/>
            <a:gdLst/>
            <a:ahLst/>
            <a:cxnLst/>
            <a:rect l="l" t="t" r="r" b="b"/>
            <a:pathLst>
              <a:path w="1028700" h="695959">
                <a:moveTo>
                  <a:pt x="1028700" y="467106"/>
                </a:moveTo>
                <a:lnTo>
                  <a:pt x="0" y="467106"/>
                </a:lnTo>
                <a:lnTo>
                  <a:pt x="0" y="695706"/>
                </a:lnTo>
                <a:lnTo>
                  <a:pt x="1028700" y="695706"/>
                </a:lnTo>
                <a:lnTo>
                  <a:pt x="1028700" y="467106"/>
                </a:lnTo>
                <a:close/>
              </a:path>
              <a:path w="1028700" h="695959">
                <a:moveTo>
                  <a:pt x="673608" y="0"/>
                </a:moveTo>
                <a:lnTo>
                  <a:pt x="599694" y="467106"/>
                </a:lnTo>
                <a:lnTo>
                  <a:pt x="857250" y="467106"/>
                </a:lnTo>
                <a:lnTo>
                  <a:pt x="673608" y="0"/>
                </a:lnTo>
                <a:close/>
              </a:path>
            </a:pathLst>
          </a:custGeom>
          <a:solidFill>
            <a:srgbClr val="FFFFCC"/>
          </a:solidFill>
        </p:spPr>
        <p:txBody>
          <a:bodyPr wrap="square" lIns="0" tIns="0" rIns="0" bIns="0" rtlCol="0"/>
          <a:lstStyle/>
          <a:p/>
        </p:txBody>
      </p:sp>
      <p:sp>
        <p:nvSpPr>
          <p:cNvPr id="132" name="object 132"/>
          <p:cNvSpPr/>
          <p:nvPr/>
        </p:nvSpPr>
        <p:spPr>
          <a:xfrm>
            <a:off x="3619500" y="7869173"/>
            <a:ext cx="1028700" cy="695960"/>
          </a:xfrm>
          <a:custGeom>
            <a:avLst/>
            <a:gdLst/>
            <a:ahLst/>
            <a:cxnLst/>
            <a:rect l="l" t="t" r="r" b="b"/>
            <a:pathLst>
              <a:path w="1028700" h="695959">
                <a:moveTo>
                  <a:pt x="0" y="467106"/>
                </a:moveTo>
                <a:lnTo>
                  <a:pt x="0" y="695706"/>
                </a:lnTo>
                <a:lnTo>
                  <a:pt x="1028700" y="695706"/>
                </a:lnTo>
                <a:lnTo>
                  <a:pt x="1028700" y="467106"/>
                </a:lnTo>
                <a:lnTo>
                  <a:pt x="857250" y="467106"/>
                </a:lnTo>
                <a:lnTo>
                  <a:pt x="673608" y="0"/>
                </a:lnTo>
                <a:lnTo>
                  <a:pt x="599694" y="467106"/>
                </a:lnTo>
                <a:lnTo>
                  <a:pt x="0" y="467106"/>
                </a:lnTo>
                <a:close/>
              </a:path>
            </a:pathLst>
          </a:custGeom>
          <a:ln w="6350">
            <a:solidFill>
              <a:srgbClr val="010101"/>
            </a:solidFill>
          </a:ln>
        </p:spPr>
        <p:txBody>
          <a:bodyPr wrap="square" lIns="0" tIns="0" rIns="0" bIns="0" rtlCol="0"/>
          <a:lstStyle/>
          <a:p/>
        </p:txBody>
      </p:sp>
      <p:sp>
        <p:nvSpPr>
          <p:cNvPr id="133" name="object 133"/>
          <p:cNvSpPr txBox="1"/>
          <p:nvPr/>
        </p:nvSpPr>
        <p:spPr>
          <a:xfrm>
            <a:off x="3797046" y="8348726"/>
            <a:ext cx="685165" cy="178435"/>
          </a:xfrm>
          <a:prstGeom prst="rect">
            <a:avLst/>
          </a:prstGeom>
        </p:spPr>
        <p:txBody>
          <a:bodyPr wrap="square" lIns="0" tIns="12700" rIns="0" bIns="0" rtlCol="0" vert="horz">
            <a:spAutoFit/>
          </a:bodyPr>
          <a:lstStyle/>
          <a:p>
            <a:pPr>
              <a:lnSpc>
                <a:spcPct val="100000"/>
              </a:lnSpc>
              <a:spcBef>
                <a:spcPts val="100"/>
              </a:spcBef>
            </a:pPr>
            <a:r>
              <a:rPr dirty="0" sz="1000" spc="-5">
                <a:latin typeface="Tahoma"/>
                <a:cs typeface="Tahoma"/>
              </a:rPr>
              <a:t>k=#Centers</a:t>
            </a:r>
            <a:endParaRPr sz="1000">
              <a:latin typeface="Tahoma"/>
              <a:cs typeface="Tahoma"/>
            </a:endParaRPr>
          </a:p>
        </p:txBody>
      </p:sp>
      <p:sp>
        <p:nvSpPr>
          <p:cNvPr id="134" name="object 134"/>
          <p:cNvSpPr/>
          <p:nvPr/>
        </p:nvSpPr>
        <p:spPr>
          <a:xfrm>
            <a:off x="4724400" y="7835645"/>
            <a:ext cx="1028700" cy="691515"/>
          </a:xfrm>
          <a:custGeom>
            <a:avLst/>
            <a:gdLst/>
            <a:ahLst/>
            <a:cxnLst/>
            <a:rect l="l" t="t" r="r" b="b"/>
            <a:pathLst>
              <a:path w="1028700" h="691515">
                <a:moveTo>
                  <a:pt x="1028700" y="462533"/>
                </a:moveTo>
                <a:lnTo>
                  <a:pt x="0" y="462533"/>
                </a:lnTo>
                <a:lnTo>
                  <a:pt x="0" y="691133"/>
                </a:lnTo>
                <a:lnTo>
                  <a:pt x="1028700" y="691133"/>
                </a:lnTo>
                <a:lnTo>
                  <a:pt x="1028700" y="462533"/>
                </a:lnTo>
                <a:close/>
              </a:path>
              <a:path w="1028700" h="691515">
                <a:moveTo>
                  <a:pt x="59436" y="0"/>
                </a:moveTo>
                <a:lnTo>
                  <a:pt x="171450" y="462533"/>
                </a:lnTo>
                <a:lnTo>
                  <a:pt x="428244" y="462533"/>
                </a:lnTo>
                <a:lnTo>
                  <a:pt x="59436" y="0"/>
                </a:lnTo>
                <a:close/>
              </a:path>
            </a:pathLst>
          </a:custGeom>
          <a:solidFill>
            <a:srgbClr val="FFFFCC"/>
          </a:solidFill>
        </p:spPr>
        <p:txBody>
          <a:bodyPr wrap="square" lIns="0" tIns="0" rIns="0" bIns="0" rtlCol="0"/>
          <a:lstStyle/>
          <a:p/>
        </p:txBody>
      </p:sp>
      <p:sp>
        <p:nvSpPr>
          <p:cNvPr id="135" name="object 135"/>
          <p:cNvSpPr/>
          <p:nvPr/>
        </p:nvSpPr>
        <p:spPr>
          <a:xfrm>
            <a:off x="4724400" y="7835645"/>
            <a:ext cx="1028700" cy="691515"/>
          </a:xfrm>
          <a:custGeom>
            <a:avLst/>
            <a:gdLst/>
            <a:ahLst/>
            <a:cxnLst/>
            <a:rect l="l" t="t" r="r" b="b"/>
            <a:pathLst>
              <a:path w="1028700" h="691515">
                <a:moveTo>
                  <a:pt x="0" y="462533"/>
                </a:moveTo>
                <a:lnTo>
                  <a:pt x="0" y="691133"/>
                </a:lnTo>
                <a:lnTo>
                  <a:pt x="1028700" y="691133"/>
                </a:lnTo>
                <a:lnTo>
                  <a:pt x="1028700" y="462533"/>
                </a:lnTo>
                <a:lnTo>
                  <a:pt x="428244" y="462533"/>
                </a:lnTo>
                <a:lnTo>
                  <a:pt x="59436" y="0"/>
                </a:lnTo>
                <a:lnTo>
                  <a:pt x="171450" y="462533"/>
                </a:lnTo>
                <a:lnTo>
                  <a:pt x="0" y="462533"/>
                </a:lnTo>
                <a:close/>
              </a:path>
            </a:pathLst>
          </a:custGeom>
          <a:ln w="6350">
            <a:solidFill>
              <a:srgbClr val="010101"/>
            </a:solidFill>
          </a:ln>
        </p:spPr>
        <p:txBody>
          <a:bodyPr wrap="square" lIns="0" tIns="0" rIns="0" bIns="0" rtlCol="0"/>
          <a:lstStyle/>
          <a:p/>
        </p:txBody>
      </p:sp>
      <p:sp>
        <p:nvSpPr>
          <p:cNvPr id="136" name="object 136"/>
          <p:cNvSpPr txBox="1"/>
          <p:nvPr/>
        </p:nvSpPr>
        <p:spPr>
          <a:xfrm>
            <a:off x="4884420" y="8310626"/>
            <a:ext cx="721360" cy="178435"/>
          </a:xfrm>
          <a:prstGeom prst="rect">
            <a:avLst/>
          </a:prstGeom>
        </p:spPr>
        <p:txBody>
          <a:bodyPr wrap="square" lIns="0" tIns="12700" rIns="0" bIns="0" rtlCol="0" vert="horz">
            <a:spAutoFit/>
          </a:bodyPr>
          <a:lstStyle/>
          <a:p>
            <a:pPr>
              <a:lnSpc>
                <a:spcPct val="100000"/>
              </a:lnSpc>
              <a:spcBef>
                <a:spcPts val="100"/>
              </a:spcBef>
            </a:pPr>
            <a:r>
              <a:rPr dirty="0" sz="1000" spc="-5">
                <a:latin typeface="Tahoma"/>
                <a:cs typeface="Tahoma"/>
              </a:rPr>
              <a:t>R=#Records</a:t>
            </a:r>
            <a:endParaRPr sz="1000">
              <a:latin typeface="Tahoma"/>
              <a:cs typeface="Tahoma"/>
            </a:endParaRPr>
          </a:p>
        </p:txBody>
      </p:sp>
      <p:sp>
        <p:nvSpPr>
          <p:cNvPr id="137" name="object 13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8" name="object 138"/>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47520" y="4477003"/>
            <a:ext cx="1494790" cy="116839"/>
          </a:xfrm>
          <a:prstGeom prst="rect">
            <a:avLst/>
          </a:prstGeom>
        </p:spPr>
        <p:txBody>
          <a:bodyPr wrap="square" lIns="0" tIns="12700" rIns="0" bIns="0" rtlCol="0" vert="horz">
            <a:spAutoFit/>
          </a:bodyPr>
          <a:lstStyle/>
          <a:p>
            <a:pPr marL="12700">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52620" y="4477003"/>
            <a:ext cx="1518920" cy="116839"/>
          </a:xfrm>
          <a:prstGeom prst="rect">
            <a:avLst/>
          </a:prstGeom>
        </p:spPr>
        <p:txBody>
          <a:bodyPr wrap="square" lIns="0" tIns="12700" rIns="0" bIns="0" rtlCol="0" vert="horz">
            <a:spAutoFit/>
          </a:bodyPr>
          <a:lstStyle/>
          <a:p>
            <a:pPr marL="12700">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3</a:t>
            </a:r>
            <a:endParaRPr sz="600">
              <a:latin typeface="Tahoma"/>
              <a:cs typeface="Tahoma"/>
            </a:endParaRPr>
          </a:p>
        </p:txBody>
      </p:sp>
      <p:sp>
        <p:nvSpPr>
          <p:cNvPr id="4" name="object 4"/>
          <p:cNvSpPr txBox="1"/>
          <p:nvPr/>
        </p:nvSpPr>
        <p:spPr>
          <a:xfrm>
            <a:off x="3961891" y="1333754"/>
            <a:ext cx="1945005" cy="299720"/>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006500"/>
                </a:solidFill>
                <a:latin typeface="Tahoma"/>
                <a:cs typeface="Tahoma"/>
              </a:rPr>
              <a:t>Lossy</a:t>
            </a:r>
            <a:r>
              <a:rPr dirty="0" sz="1800" spc="-20">
                <a:solidFill>
                  <a:srgbClr val="006500"/>
                </a:solidFill>
                <a:latin typeface="Tahoma"/>
                <a:cs typeface="Tahoma"/>
              </a:rPr>
              <a:t> </a:t>
            </a:r>
            <a:r>
              <a:rPr dirty="0" sz="1800" spc="-5">
                <a:solidFill>
                  <a:srgbClr val="006500"/>
                </a:solidFill>
                <a:latin typeface="Tahoma"/>
                <a:cs typeface="Tahoma"/>
              </a:rPr>
              <a:t>Compression</a:t>
            </a:r>
            <a:endParaRPr sz="1800">
              <a:latin typeface="Tahoma"/>
              <a:cs typeface="Tahoma"/>
            </a:endParaRPr>
          </a:p>
        </p:txBody>
      </p:sp>
      <p:sp>
        <p:nvSpPr>
          <p:cNvPr id="5" name="object 5"/>
          <p:cNvSpPr txBox="1"/>
          <p:nvPr/>
        </p:nvSpPr>
        <p:spPr>
          <a:xfrm>
            <a:off x="1709420" y="1310131"/>
            <a:ext cx="2002155" cy="3037840"/>
          </a:xfrm>
          <a:prstGeom prst="rect">
            <a:avLst/>
          </a:prstGeom>
        </p:spPr>
        <p:txBody>
          <a:bodyPr wrap="square" lIns="0" tIns="12700" rIns="0" bIns="0" rtlCol="0" vert="horz">
            <a:spAutoFit/>
          </a:bodyPr>
          <a:lstStyle/>
          <a:p>
            <a:pPr marL="12700" marR="111125">
              <a:lnSpc>
                <a:spcPct val="100000"/>
              </a:lnSpc>
              <a:spcBef>
                <a:spcPts val="100"/>
              </a:spcBef>
            </a:pPr>
            <a:r>
              <a:rPr dirty="0" sz="1200" spc="-5">
                <a:latin typeface="Tahoma"/>
                <a:cs typeface="Tahoma"/>
              </a:rPr>
              <a:t>Suppose </a:t>
            </a:r>
            <a:r>
              <a:rPr dirty="0" sz="1200">
                <a:latin typeface="Tahoma"/>
                <a:cs typeface="Tahoma"/>
              </a:rPr>
              <a:t>you </a:t>
            </a:r>
            <a:r>
              <a:rPr dirty="0" sz="1200" spc="-5">
                <a:latin typeface="Tahoma"/>
                <a:cs typeface="Tahoma"/>
              </a:rPr>
              <a:t>transmit the  coordinates of points drawn  randomly from this</a:t>
            </a:r>
            <a:r>
              <a:rPr dirty="0" sz="1200" spc="5">
                <a:latin typeface="Tahoma"/>
                <a:cs typeface="Tahoma"/>
              </a:rPr>
              <a:t> </a:t>
            </a:r>
            <a:r>
              <a:rPr dirty="0" sz="1200" spc="-5">
                <a:latin typeface="Tahoma"/>
                <a:cs typeface="Tahoma"/>
              </a:rPr>
              <a:t>dataset.</a:t>
            </a:r>
            <a:endParaRPr sz="1200">
              <a:latin typeface="Tahoma"/>
              <a:cs typeface="Tahoma"/>
            </a:endParaRPr>
          </a:p>
          <a:p>
            <a:pPr marL="12700" marR="335915">
              <a:lnSpc>
                <a:spcPct val="100000"/>
              </a:lnSpc>
              <a:spcBef>
                <a:spcPts val="705"/>
              </a:spcBef>
            </a:pPr>
            <a:r>
              <a:rPr dirty="0" sz="1200" spc="-5">
                <a:latin typeface="Tahoma"/>
                <a:cs typeface="Tahoma"/>
              </a:rPr>
              <a:t>You can install decoding  software at the</a:t>
            </a:r>
            <a:r>
              <a:rPr dirty="0" sz="1200" spc="-35">
                <a:latin typeface="Tahoma"/>
                <a:cs typeface="Tahoma"/>
              </a:rPr>
              <a:t> </a:t>
            </a:r>
            <a:r>
              <a:rPr dirty="0" sz="1200" spc="-10">
                <a:latin typeface="Tahoma"/>
                <a:cs typeface="Tahoma"/>
              </a:rPr>
              <a:t>receiver.</a:t>
            </a:r>
            <a:endParaRPr sz="1200">
              <a:latin typeface="Tahoma"/>
              <a:cs typeface="Tahoma"/>
            </a:endParaRPr>
          </a:p>
          <a:p>
            <a:pPr marL="12700" marR="126364">
              <a:lnSpc>
                <a:spcPct val="100000"/>
              </a:lnSpc>
              <a:spcBef>
                <a:spcPts val="715"/>
              </a:spcBef>
            </a:pPr>
            <a:r>
              <a:rPr dirty="0" sz="1200" spc="-5">
                <a:latin typeface="Tahoma"/>
                <a:cs typeface="Tahoma"/>
              </a:rPr>
              <a:t>You’re </a:t>
            </a:r>
            <a:r>
              <a:rPr dirty="0" sz="1200">
                <a:latin typeface="Tahoma"/>
                <a:cs typeface="Tahoma"/>
              </a:rPr>
              <a:t>only </a:t>
            </a:r>
            <a:r>
              <a:rPr dirty="0" sz="1200" spc="-5">
                <a:latin typeface="Tahoma"/>
                <a:cs typeface="Tahoma"/>
              </a:rPr>
              <a:t>allowed to send  two bits </a:t>
            </a:r>
            <a:r>
              <a:rPr dirty="0" sz="1200" spc="-10">
                <a:latin typeface="Tahoma"/>
                <a:cs typeface="Tahoma"/>
              </a:rPr>
              <a:t>per</a:t>
            </a:r>
            <a:r>
              <a:rPr dirty="0" sz="1200">
                <a:latin typeface="Tahoma"/>
                <a:cs typeface="Tahoma"/>
              </a:rPr>
              <a:t> </a:t>
            </a:r>
            <a:r>
              <a:rPr dirty="0" sz="1200" spc="-10">
                <a:latin typeface="Tahoma"/>
                <a:cs typeface="Tahoma"/>
              </a:rPr>
              <a:t>point.</a:t>
            </a:r>
            <a:endParaRPr sz="1200">
              <a:latin typeface="Tahoma"/>
              <a:cs typeface="Tahoma"/>
            </a:endParaRPr>
          </a:p>
          <a:p>
            <a:pPr marL="12700" marR="441325">
              <a:lnSpc>
                <a:spcPct val="100000"/>
              </a:lnSpc>
              <a:spcBef>
                <a:spcPts val="715"/>
              </a:spcBef>
            </a:pPr>
            <a:r>
              <a:rPr dirty="0" sz="1200" spc="-5">
                <a:latin typeface="Tahoma"/>
                <a:cs typeface="Tahoma"/>
              </a:rPr>
              <a:t>It’ll have </a:t>
            </a:r>
            <a:r>
              <a:rPr dirty="0" sz="1200" spc="-10">
                <a:latin typeface="Tahoma"/>
                <a:cs typeface="Tahoma"/>
              </a:rPr>
              <a:t>to </a:t>
            </a:r>
            <a:r>
              <a:rPr dirty="0" sz="1200" spc="-5">
                <a:latin typeface="Tahoma"/>
                <a:cs typeface="Tahoma"/>
              </a:rPr>
              <a:t>be </a:t>
            </a:r>
            <a:r>
              <a:rPr dirty="0" sz="1200">
                <a:latin typeface="Tahoma"/>
                <a:cs typeface="Tahoma"/>
              </a:rPr>
              <a:t>a </a:t>
            </a:r>
            <a:r>
              <a:rPr dirty="0" sz="1200" spc="-5">
                <a:latin typeface="Tahoma"/>
                <a:cs typeface="Tahoma"/>
              </a:rPr>
              <a:t>“lossy  transmission”.</a:t>
            </a:r>
            <a:endParaRPr sz="1200">
              <a:latin typeface="Tahoma"/>
              <a:cs typeface="Tahoma"/>
            </a:endParaRPr>
          </a:p>
          <a:p>
            <a:pPr marL="12700" marR="5080">
              <a:lnSpc>
                <a:spcPct val="100000"/>
              </a:lnSpc>
              <a:spcBef>
                <a:spcPts val="715"/>
              </a:spcBef>
            </a:pPr>
            <a:r>
              <a:rPr dirty="0" sz="1200" spc="-5">
                <a:latin typeface="Tahoma"/>
                <a:cs typeface="Tahoma"/>
              </a:rPr>
              <a:t>Loss </a:t>
            </a:r>
            <a:r>
              <a:rPr dirty="0" sz="1200">
                <a:latin typeface="Tahoma"/>
                <a:cs typeface="Tahoma"/>
              </a:rPr>
              <a:t>= Sum </a:t>
            </a:r>
            <a:r>
              <a:rPr dirty="0" sz="1200" spc="-5">
                <a:latin typeface="Tahoma"/>
                <a:cs typeface="Tahoma"/>
              </a:rPr>
              <a:t>Squared Error  between decoded coords </a:t>
            </a:r>
            <a:r>
              <a:rPr dirty="0" sz="1200">
                <a:latin typeface="Tahoma"/>
                <a:cs typeface="Tahoma"/>
              </a:rPr>
              <a:t>and  </a:t>
            </a:r>
            <a:r>
              <a:rPr dirty="0" sz="1200" spc="-5">
                <a:latin typeface="Tahoma"/>
                <a:cs typeface="Tahoma"/>
              </a:rPr>
              <a:t>original</a:t>
            </a:r>
            <a:r>
              <a:rPr dirty="0" sz="1200" spc="-10">
                <a:latin typeface="Tahoma"/>
                <a:cs typeface="Tahoma"/>
              </a:rPr>
              <a:t> </a:t>
            </a:r>
            <a:r>
              <a:rPr dirty="0" sz="1200" spc="-5">
                <a:latin typeface="Tahoma"/>
                <a:cs typeface="Tahoma"/>
              </a:rPr>
              <a:t>coords.</a:t>
            </a:r>
            <a:endParaRPr sz="1200">
              <a:latin typeface="Tahoma"/>
              <a:cs typeface="Tahoma"/>
            </a:endParaRPr>
          </a:p>
          <a:p>
            <a:pPr marL="12700" marR="182245">
              <a:lnSpc>
                <a:spcPct val="100000"/>
              </a:lnSpc>
              <a:spcBef>
                <a:spcPts val="715"/>
              </a:spcBef>
            </a:pPr>
            <a:r>
              <a:rPr dirty="0" sz="1200" spc="-5">
                <a:solidFill>
                  <a:srgbClr val="FF0000"/>
                </a:solidFill>
                <a:latin typeface="Tahoma"/>
                <a:cs typeface="Tahoma"/>
              </a:rPr>
              <a:t>What encoder/decoder will  lose the least</a:t>
            </a:r>
            <a:r>
              <a:rPr dirty="0" sz="1200" spc="5">
                <a:solidFill>
                  <a:srgbClr val="FF0000"/>
                </a:solidFill>
                <a:latin typeface="Tahoma"/>
                <a:cs typeface="Tahoma"/>
              </a:rPr>
              <a:t> </a:t>
            </a:r>
            <a:r>
              <a:rPr dirty="0" sz="1200" spc="-5">
                <a:solidFill>
                  <a:srgbClr val="FF0000"/>
                </a:solidFill>
                <a:latin typeface="Tahoma"/>
                <a:cs typeface="Tahoma"/>
              </a:rPr>
              <a:t>information?</a:t>
            </a:r>
            <a:endParaRPr sz="1200">
              <a:latin typeface="Tahoma"/>
              <a:cs typeface="Tahoma"/>
            </a:endParaRPr>
          </a:p>
        </p:txBody>
      </p:sp>
      <p:sp>
        <p:nvSpPr>
          <p:cNvPr id="6" name="object 6"/>
          <p:cNvSpPr/>
          <p:nvPr/>
        </p:nvSpPr>
        <p:spPr>
          <a:xfrm>
            <a:off x="3809999" y="1720595"/>
            <a:ext cx="2327909" cy="2400299"/>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4465320" y="8654286"/>
            <a:ext cx="150622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4</a:t>
            </a:r>
            <a:endParaRPr sz="600">
              <a:latin typeface="Tahoma"/>
              <a:cs typeface="Tahoma"/>
            </a:endParaRPr>
          </a:p>
        </p:txBody>
      </p:sp>
      <p:sp>
        <p:nvSpPr>
          <p:cNvPr id="9" name="object 9"/>
          <p:cNvSpPr txBox="1"/>
          <p:nvPr/>
        </p:nvSpPr>
        <p:spPr>
          <a:xfrm>
            <a:off x="4466844" y="5511038"/>
            <a:ext cx="945515" cy="299720"/>
          </a:xfrm>
          <a:prstGeom prst="rect">
            <a:avLst/>
          </a:prstGeom>
        </p:spPr>
        <p:txBody>
          <a:bodyPr wrap="square" lIns="0" tIns="12700" rIns="0" bIns="0" rtlCol="0" vert="horz">
            <a:spAutoFit/>
          </a:bodyPr>
          <a:lstStyle/>
          <a:p>
            <a:pPr>
              <a:lnSpc>
                <a:spcPct val="100000"/>
              </a:lnSpc>
              <a:spcBef>
                <a:spcPts val="100"/>
              </a:spcBef>
            </a:pPr>
            <a:r>
              <a:rPr dirty="0" sz="1800" spc="-5">
                <a:solidFill>
                  <a:srgbClr val="006500"/>
                </a:solidFill>
                <a:latin typeface="Tahoma"/>
                <a:cs typeface="Tahoma"/>
              </a:rPr>
              <a:t>Idea</a:t>
            </a:r>
            <a:r>
              <a:rPr dirty="0" sz="1800" spc="-70">
                <a:solidFill>
                  <a:srgbClr val="006500"/>
                </a:solidFill>
                <a:latin typeface="Tahoma"/>
                <a:cs typeface="Tahoma"/>
              </a:rPr>
              <a:t> </a:t>
            </a:r>
            <a:r>
              <a:rPr dirty="0" sz="1800" spc="-10">
                <a:solidFill>
                  <a:srgbClr val="006500"/>
                </a:solidFill>
                <a:latin typeface="Tahoma"/>
                <a:cs typeface="Tahoma"/>
              </a:rPr>
              <a:t>One</a:t>
            </a:r>
            <a:endParaRPr sz="1800">
              <a:latin typeface="Tahoma"/>
              <a:cs typeface="Tahoma"/>
            </a:endParaRPr>
          </a:p>
        </p:txBody>
      </p:sp>
      <p:sp>
        <p:nvSpPr>
          <p:cNvPr id="10" name="object 10"/>
          <p:cNvSpPr/>
          <p:nvPr/>
        </p:nvSpPr>
        <p:spPr>
          <a:xfrm>
            <a:off x="3809999" y="5897879"/>
            <a:ext cx="2327909" cy="2400300"/>
          </a:xfrm>
          <a:prstGeom prst="rect">
            <a:avLst/>
          </a:prstGeom>
          <a:blipFill>
            <a:blip r:embed="rId2" cstate="print"/>
            <a:stretch>
              <a:fillRect/>
            </a:stretch>
          </a:blipFill>
        </p:spPr>
        <p:txBody>
          <a:bodyPr wrap="square" lIns="0" tIns="0" rIns="0" bIns="0" rtlCol="0"/>
          <a:lstStyle/>
          <a:p/>
        </p:txBody>
      </p:sp>
      <p:sp>
        <p:nvSpPr>
          <p:cNvPr id="11" name="object 11"/>
          <p:cNvSpPr/>
          <p:nvPr/>
        </p:nvSpPr>
        <p:spPr>
          <a:xfrm>
            <a:off x="5067300" y="6126479"/>
            <a:ext cx="0" cy="1943100"/>
          </a:xfrm>
          <a:custGeom>
            <a:avLst/>
            <a:gdLst/>
            <a:ahLst/>
            <a:cxnLst/>
            <a:rect l="l" t="t" r="r" b="b"/>
            <a:pathLst>
              <a:path w="0" h="1943100">
                <a:moveTo>
                  <a:pt x="0" y="0"/>
                </a:moveTo>
                <a:lnTo>
                  <a:pt x="0" y="1943100"/>
                </a:lnTo>
              </a:path>
            </a:pathLst>
          </a:custGeom>
          <a:ln w="14287">
            <a:solidFill>
              <a:srgbClr val="018001"/>
            </a:solidFill>
          </a:ln>
        </p:spPr>
        <p:txBody>
          <a:bodyPr wrap="square" lIns="0" tIns="0" rIns="0" bIns="0" rtlCol="0"/>
          <a:lstStyle/>
          <a:p/>
        </p:txBody>
      </p:sp>
      <p:sp>
        <p:nvSpPr>
          <p:cNvPr id="12" name="object 12"/>
          <p:cNvSpPr/>
          <p:nvPr/>
        </p:nvSpPr>
        <p:spPr>
          <a:xfrm>
            <a:off x="4076700" y="7155180"/>
            <a:ext cx="1981200" cy="0"/>
          </a:xfrm>
          <a:custGeom>
            <a:avLst/>
            <a:gdLst/>
            <a:ahLst/>
            <a:cxnLst/>
            <a:rect l="l" t="t" r="r" b="b"/>
            <a:pathLst>
              <a:path w="1981200" h="0">
                <a:moveTo>
                  <a:pt x="1981200" y="0"/>
                </a:moveTo>
                <a:lnTo>
                  <a:pt x="0" y="0"/>
                </a:lnTo>
              </a:path>
            </a:pathLst>
          </a:custGeom>
          <a:ln w="14287">
            <a:solidFill>
              <a:srgbClr val="018001"/>
            </a:solidFill>
          </a:ln>
        </p:spPr>
        <p:txBody>
          <a:bodyPr wrap="square" lIns="0" tIns="0" rIns="0" bIns="0" rtlCol="0"/>
          <a:lstStyle/>
          <a:p/>
        </p:txBody>
      </p:sp>
      <p:sp>
        <p:nvSpPr>
          <p:cNvPr id="13" name="object 13"/>
          <p:cNvSpPr txBox="1"/>
          <p:nvPr/>
        </p:nvSpPr>
        <p:spPr>
          <a:xfrm>
            <a:off x="4452365" y="6554976"/>
            <a:ext cx="174625" cy="178435"/>
          </a:xfrm>
          <a:prstGeom prst="rect">
            <a:avLst/>
          </a:prstGeom>
        </p:spPr>
        <p:txBody>
          <a:bodyPr wrap="square" lIns="0" tIns="12700" rIns="0" bIns="0" rtlCol="0" vert="horz">
            <a:spAutoFit/>
          </a:bodyPr>
          <a:lstStyle/>
          <a:p>
            <a:pPr>
              <a:lnSpc>
                <a:spcPct val="100000"/>
              </a:lnSpc>
              <a:spcBef>
                <a:spcPts val="100"/>
              </a:spcBef>
            </a:pPr>
            <a:r>
              <a:rPr dirty="0" sz="1000" spc="-5" b="1">
                <a:solidFill>
                  <a:srgbClr val="008000"/>
                </a:solidFill>
                <a:latin typeface="Tahoma"/>
                <a:cs typeface="Tahoma"/>
              </a:rPr>
              <a:t>00</a:t>
            </a:r>
            <a:endParaRPr sz="1000">
              <a:latin typeface="Tahoma"/>
              <a:cs typeface="Tahoma"/>
            </a:endParaRPr>
          </a:p>
        </p:txBody>
      </p:sp>
      <p:sp>
        <p:nvSpPr>
          <p:cNvPr id="14" name="object 14"/>
          <p:cNvSpPr txBox="1"/>
          <p:nvPr/>
        </p:nvSpPr>
        <p:spPr>
          <a:xfrm>
            <a:off x="5481061" y="7469372"/>
            <a:ext cx="174625" cy="178435"/>
          </a:xfrm>
          <a:prstGeom prst="rect">
            <a:avLst/>
          </a:prstGeom>
        </p:spPr>
        <p:txBody>
          <a:bodyPr wrap="square" lIns="0" tIns="12700" rIns="0" bIns="0" rtlCol="0" vert="horz">
            <a:spAutoFit/>
          </a:bodyPr>
          <a:lstStyle/>
          <a:p>
            <a:pPr>
              <a:lnSpc>
                <a:spcPct val="100000"/>
              </a:lnSpc>
              <a:spcBef>
                <a:spcPts val="100"/>
              </a:spcBef>
            </a:pPr>
            <a:r>
              <a:rPr dirty="0" sz="1000" spc="-5" b="1">
                <a:solidFill>
                  <a:srgbClr val="008000"/>
                </a:solidFill>
                <a:latin typeface="Tahoma"/>
                <a:cs typeface="Tahoma"/>
              </a:rPr>
              <a:t>11</a:t>
            </a:r>
            <a:endParaRPr sz="1000">
              <a:latin typeface="Tahoma"/>
              <a:cs typeface="Tahoma"/>
            </a:endParaRPr>
          </a:p>
        </p:txBody>
      </p:sp>
      <p:sp>
        <p:nvSpPr>
          <p:cNvPr id="15" name="object 15"/>
          <p:cNvSpPr txBox="1"/>
          <p:nvPr/>
        </p:nvSpPr>
        <p:spPr>
          <a:xfrm>
            <a:off x="4452365" y="7469372"/>
            <a:ext cx="174625" cy="178435"/>
          </a:xfrm>
          <a:prstGeom prst="rect">
            <a:avLst/>
          </a:prstGeom>
        </p:spPr>
        <p:txBody>
          <a:bodyPr wrap="square" lIns="0" tIns="12700" rIns="0" bIns="0" rtlCol="0" vert="horz">
            <a:spAutoFit/>
          </a:bodyPr>
          <a:lstStyle/>
          <a:p>
            <a:pPr>
              <a:lnSpc>
                <a:spcPct val="100000"/>
              </a:lnSpc>
              <a:spcBef>
                <a:spcPts val="100"/>
              </a:spcBef>
            </a:pPr>
            <a:r>
              <a:rPr dirty="0" sz="1000" spc="-5" b="1">
                <a:solidFill>
                  <a:srgbClr val="008000"/>
                </a:solidFill>
                <a:latin typeface="Tahoma"/>
                <a:cs typeface="Tahoma"/>
              </a:rPr>
              <a:t>10</a:t>
            </a:r>
            <a:endParaRPr sz="1000">
              <a:latin typeface="Tahoma"/>
              <a:cs typeface="Tahoma"/>
            </a:endParaRPr>
          </a:p>
        </p:txBody>
      </p:sp>
      <p:sp>
        <p:nvSpPr>
          <p:cNvPr id="16" name="object 16"/>
          <p:cNvSpPr txBox="1"/>
          <p:nvPr/>
        </p:nvSpPr>
        <p:spPr>
          <a:xfrm>
            <a:off x="5481061" y="6554976"/>
            <a:ext cx="174625" cy="178435"/>
          </a:xfrm>
          <a:prstGeom prst="rect">
            <a:avLst/>
          </a:prstGeom>
        </p:spPr>
        <p:txBody>
          <a:bodyPr wrap="square" lIns="0" tIns="12700" rIns="0" bIns="0" rtlCol="0" vert="horz">
            <a:spAutoFit/>
          </a:bodyPr>
          <a:lstStyle/>
          <a:p>
            <a:pPr>
              <a:lnSpc>
                <a:spcPct val="100000"/>
              </a:lnSpc>
              <a:spcBef>
                <a:spcPts val="100"/>
              </a:spcBef>
            </a:pPr>
            <a:r>
              <a:rPr dirty="0" sz="1000" spc="-5" b="1">
                <a:solidFill>
                  <a:srgbClr val="008000"/>
                </a:solidFill>
                <a:latin typeface="Tahoma"/>
                <a:cs typeface="Tahoma"/>
              </a:rPr>
              <a:t>01</a:t>
            </a:r>
            <a:endParaRPr sz="1000">
              <a:latin typeface="Tahoma"/>
              <a:cs typeface="Tahoma"/>
            </a:endParaRPr>
          </a:p>
        </p:txBody>
      </p:sp>
      <p:sp>
        <p:nvSpPr>
          <p:cNvPr id="17" name="object 17"/>
          <p:cNvSpPr/>
          <p:nvPr/>
        </p:nvSpPr>
        <p:spPr>
          <a:xfrm>
            <a:off x="3124200" y="5669279"/>
            <a:ext cx="1377950" cy="899160"/>
          </a:xfrm>
          <a:custGeom>
            <a:avLst/>
            <a:gdLst/>
            <a:ahLst/>
            <a:cxnLst/>
            <a:rect l="l" t="t" r="r" b="b"/>
            <a:pathLst>
              <a:path w="1377950" h="899159">
                <a:moveTo>
                  <a:pt x="1079753" y="723900"/>
                </a:moveTo>
                <a:lnTo>
                  <a:pt x="755903" y="723900"/>
                </a:lnTo>
                <a:lnTo>
                  <a:pt x="1377696" y="899160"/>
                </a:lnTo>
                <a:lnTo>
                  <a:pt x="1079753" y="723900"/>
                </a:lnTo>
                <a:close/>
              </a:path>
              <a:path w="1377950" h="899159">
                <a:moveTo>
                  <a:pt x="1295400" y="0"/>
                </a:moveTo>
                <a:lnTo>
                  <a:pt x="0" y="0"/>
                </a:lnTo>
                <a:lnTo>
                  <a:pt x="0" y="723900"/>
                </a:lnTo>
                <a:lnTo>
                  <a:pt x="1295400" y="723900"/>
                </a:lnTo>
                <a:lnTo>
                  <a:pt x="1295400" y="0"/>
                </a:lnTo>
                <a:close/>
              </a:path>
            </a:pathLst>
          </a:custGeom>
          <a:solidFill>
            <a:srgbClr val="FFFFCC"/>
          </a:solidFill>
        </p:spPr>
        <p:txBody>
          <a:bodyPr wrap="square" lIns="0" tIns="0" rIns="0" bIns="0" rtlCol="0"/>
          <a:lstStyle/>
          <a:p/>
        </p:txBody>
      </p:sp>
      <p:sp>
        <p:nvSpPr>
          <p:cNvPr id="18" name="object 18"/>
          <p:cNvSpPr/>
          <p:nvPr/>
        </p:nvSpPr>
        <p:spPr>
          <a:xfrm>
            <a:off x="3124200" y="5669279"/>
            <a:ext cx="1377950" cy="899160"/>
          </a:xfrm>
          <a:custGeom>
            <a:avLst/>
            <a:gdLst/>
            <a:ahLst/>
            <a:cxnLst/>
            <a:rect l="l" t="t" r="r" b="b"/>
            <a:pathLst>
              <a:path w="1377950" h="899159">
                <a:moveTo>
                  <a:pt x="0" y="0"/>
                </a:moveTo>
                <a:lnTo>
                  <a:pt x="0" y="723900"/>
                </a:lnTo>
                <a:lnTo>
                  <a:pt x="755903" y="723900"/>
                </a:lnTo>
                <a:lnTo>
                  <a:pt x="1377696" y="899160"/>
                </a:lnTo>
                <a:lnTo>
                  <a:pt x="1079753" y="723900"/>
                </a:lnTo>
                <a:lnTo>
                  <a:pt x="1295400" y="723900"/>
                </a:lnTo>
                <a:lnTo>
                  <a:pt x="1295400" y="0"/>
                </a:lnTo>
                <a:lnTo>
                  <a:pt x="755903" y="0"/>
                </a:lnTo>
                <a:lnTo>
                  <a:pt x="0" y="0"/>
                </a:lnTo>
                <a:close/>
              </a:path>
            </a:pathLst>
          </a:custGeom>
          <a:ln w="6349">
            <a:solidFill>
              <a:srgbClr val="010101"/>
            </a:solidFill>
          </a:ln>
        </p:spPr>
        <p:txBody>
          <a:bodyPr wrap="square" lIns="0" tIns="0" rIns="0" bIns="0" rtlCol="0"/>
          <a:lstStyle/>
          <a:p/>
        </p:txBody>
      </p:sp>
      <p:sp>
        <p:nvSpPr>
          <p:cNvPr id="19" name="object 19"/>
          <p:cNvSpPr txBox="1"/>
          <p:nvPr/>
        </p:nvSpPr>
        <p:spPr>
          <a:xfrm>
            <a:off x="1696720" y="5487415"/>
            <a:ext cx="2485390" cy="390525"/>
          </a:xfrm>
          <a:prstGeom prst="rect">
            <a:avLst/>
          </a:prstGeom>
        </p:spPr>
        <p:txBody>
          <a:bodyPr wrap="square" lIns="0" tIns="12700" rIns="0" bIns="0" rtlCol="0" vert="horz">
            <a:spAutoFit/>
          </a:bodyPr>
          <a:lstStyle/>
          <a:p>
            <a:pPr marL="25400" marR="30480">
              <a:lnSpc>
                <a:spcPct val="100000"/>
              </a:lnSpc>
              <a:spcBef>
                <a:spcPts val="100"/>
              </a:spcBef>
            </a:pPr>
            <a:r>
              <a:rPr dirty="0" sz="1200" spc="-5">
                <a:latin typeface="Tahoma"/>
                <a:cs typeface="Tahoma"/>
              </a:rPr>
              <a:t>Suppose </a:t>
            </a:r>
            <a:r>
              <a:rPr dirty="0" sz="1200">
                <a:latin typeface="Tahoma"/>
                <a:cs typeface="Tahoma"/>
              </a:rPr>
              <a:t>you </a:t>
            </a:r>
            <a:r>
              <a:rPr dirty="0" sz="1200" spc="-5">
                <a:latin typeface="Tahoma"/>
                <a:cs typeface="Tahoma"/>
              </a:rPr>
              <a:t>transmit the  coordinates of points </a:t>
            </a:r>
            <a:r>
              <a:rPr dirty="0" baseline="5555" sz="1500" spc="-442">
                <a:latin typeface="Tahoma"/>
                <a:cs typeface="Tahoma"/>
              </a:rPr>
              <a:t>B</a:t>
            </a:r>
            <a:r>
              <a:rPr dirty="0" sz="1200" spc="-295">
                <a:latin typeface="Tahoma"/>
                <a:cs typeface="Tahoma"/>
              </a:rPr>
              <a:t>d</a:t>
            </a:r>
            <a:r>
              <a:rPr dirty="0" baseline="5555" sz="1500" spc="-442">
                <a:latin typeface="Tahoma"/>
                <a:cs typeface="Tahoma"/>
              </a:rPr>
              <a:t>r</a:t>
            </a:r>
            <a:r>
              <a:rPr dirty="0" sz="1200" spc="-295">
                <a:latin typeface="Tahoma"/>
                <a:cs typeface="Tahoma"/>
              </a:rPr>
              <a:t>r</a:t>
            </a:r>
            <a:r>
              <a:rPr dirty="0" baseline="5555" sz="1500" spc="-442">
                <a:latin typeface="Tahoma"/>
                <a:cs typeface="Tahoma"/>
              </a:rPr>
              <a:t>e</a:t>
            </a:r>
            <a:r>
              <a:rPr dirty="0" sz="1200" spc="-295">
                <a:latin typeface="Tahoma"/>
                <a:cs typeface="Tahoma"/>
              </a:rPr>
              <a:t>a</a:t>
            </a:r>
            <a:r>
              <a:rPr dirty="0" baseline="5555" sz="1500" spc="-442">
                <a:latin typeface="Tahoma"/>
                <a:cs typeface="Tahoma"/>
              </a:rPr>
              <a:t>a</a:t>
            </a:r>
            <a:r>
              <a:rPr dirty="0" sz="1200" spc="-295">
                <a:latin typeface="Tahoma"/>
                <a:cs typeface="Tahoma"/>
              </a:rPr>
              <a:t>w</a:t>
            </a:r>
            <a:r>
              <a:rPr dirty="0" baseline="5555" sz="1500" spc="-442">
                <a:latin typeface="Tahoma"/>
                <a:cs typeface="Tahoma"/>
              </a:rPr>
              <a:t>k </a:t>
            </a:r>
            <a:r>
              <a:rPr dirty="0" sz="1200" spc="-100">
                <a:latin typeface="Tahoma"/>
                <a:cs typeface="Tahoma"/>
              </a:rPr>
              <a:t>n</a:t>
            </a:r>
            <a:r>
              <a:rPr dirty="0" baseline="5555" sz="1500" spc="-150">
                <a:latin typeface="Tahoma"/>
                <a:cs typeface="Tahoma"/>
              </a:rPr>
              <a:t>into </a:t>
            </a:r>
            <a:r>
              <a:rPr dirty="0" baseline="5555" sz="1500">
                <a:latin typeface="Tahoma"/>
                <a:cs typeface="Tahoma"/>
              </a:rPr>
              <a:t>a</a:t>
            </a:r>
            <a:r>
              <a:rPr dirty="0" baseline="5555" sz="1500" spc="-209">
                <a:latin typeface="Tahoma"/>
                <a:cs typeface="Tahoma"/>
              </a:rPr>
              <a:t> </a:t>
            </a:r>
            <a:r>
              <a:rPr dirty="0" baseline="5555" sz="1500">
                <a:latin typeface="Tahoma"/>
                <a:cs typeface="Tahoma"/>
              </a:rPr>
              <a:t>grid,</a:t>
            </a:r>
            <a:endParaRPr baseline="5555" sz="1500">
              <a:latin typeface="Tahoma"/>
              <a:cs typeface="Tahoma"/>
            </a:endParaRPr>
          </a:p>
        </p:txBody>
      </p:sp>
      <p:sp>
        <p:nvSpPr>
          <p:cNvPr id="20" name="object 20"/>
          <p:cNvSpPr txBox="1"/>
          <p:nvPr/>
        </p:nvSpPr>
        <p:spPr>
          <a:xfrm>
            <a:off x="1696720" y="5852414"/>
            <a:ext cx="2658745" cy="208279"/>
          </a:xfrm>
          <a:prstGeom prst="rect">
            <a:avLst/>
          </a:prstGeom>
        </p:spPr>
        <p:txBody>
          <a:bodyPr wrap="square" lIns="0" tIns="12700" rIns="0" bIns="0" rtlCol="0" vert="horz">
            <a:spAutoFit/>
          </a:bodyPr>
          <a:lstStyle/>
          <a:p>
            <a:pPr marL="25400">
              <a:lnSpc>
                <a:spcPct val="100000"/>
              </a:lnSpc>
              <a:spcBef>
                <a:spcPts val="100"/>
              </a:spcBef>
            </a:pPr>
            <a:r>
              <a:rPr dirty="0" sz="1200" spc="-5">
                <a:latin typeface="Tahoma"/>
                <a:cs typeface="Tahoma"/>
              </a:rPr>
              <a:t>randomly from this </a:t>
            </a:r>
            <a:r>
              <a:rPr dirty="0" sz="1200" spc="-229">
                <a:latin typeface="Tahoma"/>
                <a:cs typeface="Tahoma"/>
              </a:rPr>
              <a:t>da</a:t>
            </a:r>
            <a:r>
              <a:rPr dirty="0" baseline="19444" sz="1500" spc="-345">
                <a:latin typeface="Tahoma"/>
                <a:cs typeface="Tahoma"/>
              </a:rPr>
              <a:t>d</a:t>
            </a:r>
            <a:r>
              <a:rPr dirty="0" sz="1200" spc="-229">
                <a:latin typeface="Tahoma"/>
                <a:cs typeface="Tahoma"/>
              </a:rPr>
              <a:t>t</a:t>
            </a:r>
            <a:r>
              <a:rPr dirty="0" baseline="19444" sz="1500" spc="-345">
                <a:latin typeface="Tahoma"/>
                <a:cs typeface="Tahoma"/>
              </a:rPr>
              <a:t>e</a:t>
            </a:r>
            <a:r>
              <a:rPr dirty="0" sz="1200" spc="-229">
                <a:latin typeface="Tahoma"/>
                <a:cs typeface="Tahoma"/>
              </a:rPr>
              <a:t>a</a:t>
            </a:r>
            <a:r>
              <a:rPr dirty="0" baseline="19444" sz="1500" spc="-345">
                <a:latin typeface="Tahoma"/>
                <a:cs typeface="Tahoma"/>
              </a:rPr>
              <a:t>c</a:t>
            </a:r>
            <a:r>
              <a:rPr dirty="0" sz="1200" spc="-229">
                <a:latin typeface="Tahoma"/>
                <a:cs typeface="Tahoma"/>
              </a:rPr>
              <a:t>s</a:t>
            </a:r>
            <a:r>
              <a:rPr dirty="0" baseline="19444" sz="1500" spc="-345">
                <a:latin typeface="Tahoma"/>
                <a:cs typeface="Tahoma"/>
              </a:rPr>
              <a:t>o</a:t>
            </a:r>
            <a:r>
              <a:rPr dirty="0" sz="1200" spc="-229">
                <a:latin typeface="Tahoma"/>
                <a:cs typeface="Tahoma"/>
              </a:rPr>
              <a:t>e</a:t>
            </a:r>
            <a:r>
              <a:rPr dirty="0" baseline="19444" sz="1500" spc="-345">
                <a:latin typeface="Tahoma"/>
                <a:cs typeface="Tahoma"/>
              </a:rPr>
              <a:t>d</a:t>
            </a:r>
            <a:r>
              <a:rPr dirty="0" sz="1200" spc="-229">
                <a:latin typeface="Tahoma"/>
                <a:cs typeface="Tahoma"/>
              </a:rPr>
              <a:t>t</a:t>
            </a:r>
            <a:r>
              <a:rPr dirty="0" baseline="19444" sz="1500" spc="-345">
                <a:latin typeface="Tahoma"/>
                <a:cs typeface="Tahoma"/>
              </a:rPr>
              <a:t>e</a:t>
            </a:r>
            <a:r>
              <a:rPr dirty="0" sz="1200" spc="-229">
                <a:latin typeface="Tahoma"/>
                <a:cs typeface="Tahoma"/>
              </a:rPr>
              <a:t>. </a:t>
            </a:r>
            <a:r>
              <a:rPr dirty="0" baseline="19444" sz="1500" spc="-7">
                <a:latin typeface="Tahoma"/>
                <a:cs typeface="Tahoma"/>
              </a:rPr>
              <a:t>each</a:t>
            </a:r>
            <a:r>
              <a:rPr dirty="0" baseline="19444" sz="1500" spc="-67">
                <a:latin typeface="Tahoma"/>
                <a:cs typeface="Tahoma"/>
              </a:rPr>
              <a:t> </a:t>
            </a:r>
            <a:r>
              <a:rPr dirty="0" baseline="19444" sz="1500" spc="-7">
                <a:latin typeface="Tahoma"/>
                <a:cs typeface="Tahoma"/>
              </a:rPr>
              <a:t>bit-pair</a:t>
            </a:r>
            <a:endParaRPr baseline="19444" sz="1500">
              <a:latin typeface="Tahoma"/>
              <a:cs typeface="Tahoma"/>
            </a:endParaRPr>
          </a:p>
        </p:txBody>
      </p:sp>
      <p:sp>
        <p:nvSpPr>
          <p:cNvPr id="21" name="object 21"/>
          <p:cNvSpPr txBox="1"/>
          <p:nvPr/>
        </p:nvSpPr>
        <p:spPr>
          <a:xfrm>
            <a:off x="1722120" y="5986524"/>
            <a:ext cx="2367915" cy="2785110"/>
          </a:xfrm>
          <a:prstGeom prst="rect">
            <a:avLst/>
          </a:prstGeom>
        </p:spPr>
        <p:txBody>
          <a:bodyPr wrap="square" lIns="0" tIns="18415" rIns="0" bIns="0" rtlCol="0" vert="horz">
            <a:spAutoFit/>
          </a:bodyPr>
          <a:lstStyle/>
          <a:p>
            <a:pPr marR="5080" indent="1451610">
              <a:lnSpc>
                <a:spcPct val="96300"/>
              </a:lnSpc>
              <a:spcBef>
                <a:spcPts val="145"/>
              </a:spcBef>
            </a:pPr>
            <a:r>
              <a:rPr dirty="0" sz="1000" spc="-5">
                <a:latin typeface="Tahoma"/>
                <a:cs typeface="Tahoma"/>
              </a:rPr>
              <a:t>as the middle</a:t>
            </a:r>
            <a:r>
              <a:rPr dirty="0" sz="1000" spc="-75">
                <a:latin typeface="Tahoma"/>
                <a:cs typeface="Tahoma"/>
              </a:rPr>
              <a:t> </a:t>
            </a:r>
            <a:r>
              <a:rPr dirty="0" sz="1000" spc="-5">
                <a:latin typeface="Tahoma"/>
                <a:cs typeface="Tahoma"/>
              </a:rPr>
              <a:t>of  </a:t>
            </a:r>
            <a:r>
              <a:rPr dirty="0" sz="1200" spc="-5">
                <a:latin typeface="Tahoma"/>
                <a:cs typeface="Tahoma"/>
              </a:rPr>
              <a:t>You can install </a:t>
            </a:r>
            <a:r>
              <a:rPr dirty="0" sz="1200" spc="-120">
                <a:latin typeface="Tahoma"/>
                <a:cs typeface="Tahoma"/>
              </a:rPr>
              <a:t>decodi</a:t>
            </a:r>
            <a:r>
              <a:rPr dirty="0" baseline="5555" sz="1500" spc="-179">
                <a:latin typeface="Tahoma"/>
                <a:cs typeface="Tahoma"/>
              </a:rPr>
              <a:t>e</a:t>
            </a:r>
            <a:r>
              <a:rPr dirty="0" sz="1200" spc="-120">
                <a:latin typeface="Tahoma"/>
                <a:cs typeface="Tahoma"/>
              </a:rPr>
              <a:t>n</a:t>
            </a:r>
            <a:r>
              <a:rPr dirty="0" baseline="5555" sz="1500" spc="-179">
                <a:latin typeface="Tahoma"/>
                <a:cs typeface="Tahoma"/>
              </a:rPr>
              <a:t>a</a:t>
            </a:r>
            <a:r>
              <a:rPr dirty="0" sz="1200" spc="-120">
                <a:latin typeface="Tahoma"/>
                <a:cs typeface="Tahoma"/>
              </a:rPr>
              <a:t>g</a:t>
            </a:r>
            <a:r>
              <a:rPr dirty="0" baseline="5555" sz="1500" spc="-179">
                <a:latin typeface="Tahoma"/>
                <a:cs typeface="Tahoma"/>
              </a:rPr>
              <a:t>ch </a:t>
            </a:r>
            <a:r>
              <a:rPr dirty="0" baseline="5555" sz="1500" spc="-7">
                <a:latin typeface="Tahoma"/>
                <a:cs typeface="Tahoma"/>
              </a:rPr>
              <a:t>grid-cell  </a:t>
            </a:r>
            <a:r>
              <a:rPr dirty="0" sz="1200" spc="-5">
                <a:latin typeface="Tahoma"/>
                <a:cs typeface="Tahoma"/>
              </a:rPr>
              <a:t>software at the</a:t>
            </a:r>
            <a:r>
              <a:rPr dirty="0" sz="1200">
                <a:latin typeface="Tahoma"/>
                <a:cs typeface="Tahoma"/>
              </a:rPr>
              <a:t> </a:t>
            </a:r>
            <a:r>
              <a:rPr dirty="0" sz="1200" spc="-10">
                <a:latin typeface="Tahoma"/>
                <a:cs typeface="Tahoma"/>
              </a:rPr>
              <a:t>receiver.</a:t>
            </a:r>
            <a:endParaRPr sz="1200">
              <a:latin typeface="Tahoma"/>
              <a:cs typeface="Tahoma"/>
            </a:endParaRPr>
          </a:p>
          <a:p>
            <a:pPr marR="504825">
              <a:lnSpc>
                <a:spcPct val="100000"/>
              </a:lnSpc>
              <a:spcBef>
                <a:spcPts val="715"/>
              </a:spcBef>
            </a:pPr>
            <a:r>
              <a:rPr dirty="0" sz="1200" spc="-5">
                <a:latin typeface="Tahoma"/>
                <a:cs typeface="Tahoma"/>
              </a:rPr>
              <a:t>You’re </a:t>
            </a:r>
            <a:r>
              <a:rPr dirty="0" sz="1200">
                <a:latin typeface="Tahoma"/>
                <a:cs typeface="Tahoma"/>
              </a:rPr>
              <a:t>only </a:t>
            </a:r>
            <a:r>
              <a:rPr dirty="0" sz="1200" spc="-5">
                <a:latin typeface="Tahoma"/>
                <a:cs typeface="Tahoma"/>
              </a:rPr>
              <a:t>allowed to send  two bits </a:t>
            </a:r>
            <a:r>
              <a:rPr dirty="0" sz="1200" spc="-10">
                <a:latin typeface="Tahoma"/>
                <a:cs typeface="Tahoma"/>
              </a:rPr>
              <a:t>per</a:t>
            </a:r>
            <a:r>
              <a:rPr dirty="0" sz="1200">
                <a:latin typeface="Tahoma"/>
                <a:cs typeface="Tahoma"/>
              </a:rPr>
              <a:t> </a:t>
            </a:r>
            <a:r>
              <a:rPr dirty="0" sz="1200" spc="-10">
                <a:latin typeface="Tahoma"/>
                <a:cs typeface="Tahoma"/>
              </a:rPr>
              <a:t>point.</a:t>
            </a:r>
            <a:endParaRPr sz="1200">
              <a:latin typeface="Tahoma"/>
              <a:cs typeface="Tahoma"/>
            </a:endParaRPr>
          </a:p>
          <a:p>
            <a:pPr marR="819785">
              <a:lnSpc>
                <a:spcPct val="100000"/>
              </a:lnSpc>
              <a:spcBef>
                <a:spcPts val="715"/>
              </a:spcBef>
            </a:pPr>
            <a:r>
              <a:rPr dirty="0" sz="1200" spc="-5">
                <a:latin typeface="Tahoma"/>
                <a:cs typeface="Tahoma"/>
              </a:rPr>
              <a:t>It’ll have </a:t>
            </a:r>
            <a:r>
              <a:rPr dirty="0" sz="1200" spc="-10">
                <a:latin typeface="Tahoma"/>
                <a:cs typeface="Tahoma"/>
              </a:rPr>
              <a:t>to </a:t>
            </a:r>
            <a:r>
              <a:rPr dirty="0" sz="1200" spc="-5">
                <a:latin typeface="Tahoma"/>
                <a:cs typeface="Tahoma"/>
              </a:rPr>
              <a:t>be </a:t>
            </a:r>
            <a:r>
              <a:rPr dirty="0" sz="1200">
                <a:latin typeface="Tahoma"/>
                <a:cs typeface="Tahoma"/>
              </a:rPr>
              <a:t>a </a:t>
            </a:r>
            <a:r>
              <a:rPr dirty="0" sz="1200" spc="-5">
                <a:latin typeface="Tahoma"/>
                <a:cs typeface="Tahoma"/>
              </a:rPr>
              <a:t>“lossy  transmission”.</a:t>
            </a:r>
            <a:endParaRPr sz="1200">
              <a:latin typeface="Tahoma"/>
              <a:cs typeface="Tahoma"/>
            </a:endParaRPr>
          </a:p>
          <a:p>
            <a:pPr marR="383540">
              <a:lnSpc>
                <a:spcPct val="100000"/>
              </a:lnSpc>
              <a:spcBef>
                <a:spcPts val="710"/>
              </a:spcBef>
            </a:pPr>
            <a:r>
              <a:rPr dirty="0" sz="1200" spc="-5">
                <a:latin typeface="Tahoma"/>
                <a:cs typeface="Tahoma"/>
              </a:rPr>
              <a:t>Loss </a:t>
            </a:r>
            <a:r>
              <a:rPr dirty="0" sz="1200">
                <a:latin typeface="Tahoma"/>
                <a:cs typeface="Tahoma"/>
              </a:rPr>
              <a:t>= Sum </a:t>
            </a:r>
            <a:r>
              <a:rPr dirty="0" sz="1200" spc="-5">
                <a:latin typeface="Tahoma"/>
                <a:cs typeface="Tahoma"/>
              </a:rPr>
              <a:t>Squared Error  between decoded coords </a:t>
            </a:r>
            <a:r>
              <a:rPr dirty="0" sz="1200">
                <a:latin typeface="Tahoma"/>
                <a:cs typeface="Tahoma"/>
              </a:rPr>
              <a:t>and  </a:t>
            </a:r>
            <a:r>
              <a:rPr dirty="0" sz="1200" spc="-5">
                <a:latin typeface="Tahoma"/>
                <a:cs typeface="Tahoma"/>
              </a:rPr>
              <a:t>original</a:t>
            </a:r>
            <a:r>
              <a:rPr dirty="0" sz="1200" spc="-10">
                <a:latin typeface="Tahoma"/>
                <a:cs typeface="Tahoma"/>
              </a:rPr>
              <a:t> </a:t>
            </a:r>
            <a:r>
              <a:rPr dirty="0" sz="1200" spc="-5">
                <a:latin typeface="Tahoma"/>
                <a:cs typeface="Tahoma"/>
              </a:rPr>
              <a:t>coords.</a:t>
            </a:r>
            <a:endParaRPr sz="1200">
              <a:latin typeface="Tahoma"/>
              <a:cs typeface="Tahoma"/>
            </a:endParaRPr>
          </a:p>
          <a:p>
            <a:pPr marR="560705">
              <a:lnSpc>
                <a:spcPct val="100000"/>
              </a:lnSpc>
              <a:spcBef>
                <a:spcPts val="715"/>
              </a:spcBef>
            </a:pPr>
            <a:r>
              <a:rPr dirty="0" sz="1200" spc="-5">
                <a:solidFill>
                  <a:srgbClr val="FF0000"/>
                </a:solidFill>
                <a:latin typeface="Tahoma"/>
                <a:cs typeface="Tahoma"/>
              </a:rPr>
              <a:t>What encoder/decoder will  lose the least</a:t>
            </a:r>
            <a:r>
              <a:rPr dirty="0" sz="1200" spc="5">
                <a:solidFill>
                  <a:srgbClr val="FF0000"/>
                </a:solidFill>
                <a:latin typeface="Tahoma"/>
                <a:cs typeface="Tahoma"/>
              </a:rPr>
              <a:t> </a:t>
            </a:r>
            <a:r>
              <a:rPr dirty="0" sz="1200" spc="-5">
                <a:solidFill>
                  <a:srgbClr val="FF0000"/>
                </a:solidFill>
                <a:latin typeface="Tahoma"/>
                <a:cs typeface="Tahoma"/>
              </a:rPr>
              <a:t>information?</a:t>
            </a:r>
            <a:endParaRPr sz="1200">
              <a:latin typeface="Tahoma"/>
              <a:cs typeface="Tahoma"/>
            </a:endParaRPr>
          </a:p>
          <a:p>
            <a:pPr marL="38100">
              <a:lnSpc>
                <a:spcPct val="100000"/>
              </a:lnSpc>
              <a:spcBef>
                <a:spcPts val="1215"/>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 Moore</a:t>
            </a:r>
            <a:endParaRPr sz="600">
              <a:latin typeface="Tahoma"/>
              <a:cs typeface="Tahoma"/>
            </a:endParaRPr>
          </a:p>
        </p:txBody>
      </p:sp>
      <p:sp>
        <p:nvSpPr>
          <p:cNvPr id="22" name="object 22"/>
          <p:cNvSpPr/>
          <p:nvPr/>
        </p:nvSpPr>
        <p:spPr>
          <a:xfrm>
            <a:off x="4261865" y="7925561"/>
            <a:ext cx="1649095" cy="706755"/>
          </a:xfrm>
          <a:custGeom>
            <a:avLst/>
            <a:gdLst/>
            <a:ahLst/>
            <a:cxnLst/>
            <a:rect l="l" t="t" r="r" b="b"/>
            <a:pathLst>
              <a:path w="1649095" h="706754">
                <a:moveTo>
                  <a:pt x="1575816" y="0"/>
                </a:moveTo>
                <a:lnTo>
                  <a:pt x="0" y="450342"/>
                </a:lnTo>
                <a:lnTo>
                  <a:pt x="73151" y="706374"/>
                </a:lnTo>
                <a:lnTo>
                  <a:pt x="1648968" y="256032"/>
                </a:lnTo>
                <a:lnTo>
                  <a:pt x="1575816" y="0"/>
                </a:lnTo>
                <a:close/>
              </a:path>
            </a:pathLst>
          </a:custGeom>
          <a:solidFill>
            <a:srgbClr val="FFCCFF"/>
          </a:solidFill>
        </p:spPr>
        <p:txBody>
          <a:bodyPr wrap="square" lIns="0" tIns="0" rIns="0" bIns="0" rtlCol="0"/>
          <a:lstStyle/>
          <a:p/>
        </p:txBody>
      </p:sp>
      <p:sp>
        <p:nvSpPr>
          <p:cNvPr id="23" name="object 23"/>
          <p:cNvSpPr/>
          <p:nvPr/>
        </p:nvSpPr>
        <p:spPr>
          <a:xfrm>
            <a:off x="4261865" y="7925561"/>
            <a:ext cx="1649095" cy="706755"/>
          </a:xfrm>
          <a:custGeom>
            <a:avLst/>
            <a:gdLst/>
            <a:ahLst/>
            <a:cxnLst/>
            <a:rect l="l" t="t" r="r" b="b"/>
            <a:pathLst>
              <a:path w="1649095" h="706754">
                <a:moveTo>
                  <a:pt x="0" y="450342"/>
                </a:moveTo>
                <a:lnTo>
                  <a:pt x="73151" y="706374"/>
                </a:lnTo>
                <a:lnTo>
                  <a:pt x="1648968" y="256032"/>
                </a:lnTo>
                <a:lnTo>
                  <a:pt x="1575816" y="0"/>
                </a:lnTo>
                <a:lnTo>
                  <a:pt x="0" y="450342"/>
                </a:lnTo>
                <a:close/>
              </a:path>
            </a:pathLst>
          </a:custGeom>
          <a:ln w="6350">
            <a:solidFill>
              <a:srgbClr val="FF0101"/>
            </a:solidFill>
          </a:ln>
        </p:spPr>
        <p:txBody>
          <a:bodyPr wrap="square" lIns="0" tIns="0" rIns="0" bIns="0" rtlCol="0"/>
          <a:lstStyle/>
          <a:p/>
        </p:txBody>
      </p:sp>
      <p:sp>
        <p:nvSpPr>
          <p:cNvPr id="24" name="object 24"/>
          <p:cNvSpPr txBox="1"/>
          <p:nvPr/>
        </p:nvSpPr>
        <p:spPr>
          <a:xfrm rot="20700000">
            <a:off x="4312247" y="8210188"/>
            <a:ext cx="1410788" cy="177800"/>
          </a:xfrm>
          <a:prstGeom prst="rect">
            <a:avLst/>
          </a:prstGeom>
        </p:spPr>
        <p:txBody>
          <a:bodyPr wrap="square" lIns="0" tIns="0" rIns="0" bIns="0" rtlCol="0" vert="horz">
            <a:spAutoFit/>
          </a:bodyPr>
          <a:lstStyle/>
          <a:p>
            <a:pPr>
              <a:lnSpc>
                <a:spcPts val="1400"/>
              </a:lnSpc>
            </a:pPr>
            <a:r>
              <a:rPr dirty="0" sz="1400" spc="-20">
                <a:solidFill>
                  <a:srgbClr val="FF0000"/>
                </a:solidFill>
                <a:latin typeface="Tahoma"/>
                <a:cs typeface="Tahoma"/>
              </a:rPr>
              <a:t>An</a:t>
            </a:r>
            <a:r>
              <a:rPr dirty="0" baseline="1984" sz="2100" spc="-30">
                <a:solidFill>
                  <a:srgbClr val="FF0000"/>
                </a:solidFill>
                <a:latin typeface="Tahoma"/>
                <a:cs typeface="Tahoma"/>
              </a:rPr>
              <a:t>y </a:t>
            </a:r>
            <a:r>
              <a:rPr dirty="0" baseline="1984" sz="2100" spc="-37">
                <a:solidFill>
                  <a:srgbClr val="FF0000"/>
                </a:solidFill>
                <a:latin typeface="Tahoma"/>
                <a:cs typeface="Tahoma"/>
              </a:rPr>
              <a:t>Bett</a:t>
            </a:r>
            <a:r>
              <a:rPr dirty="0" baseline="3968" sz="2100" spc="-37">
                <a:solidFill>
                  <a:srgbClr val="FF0000"/>
                </a:solidFill>
                <a:latin typeface="Tahoma"/>
                <a:cs typeface="Tahoma"/>
              </a:rPr>
              <a:t>er</a:t>
            </a:r>
            <a:r>
              <a:rPr dirty="0" baseline="3968" sz="2100" spc="-150">
                <a:solidFill>
                  <a:srgbClr val="FF0000"/>
                </a:solidFill>
                <a:latin typeface="Tahoma"/>
                <a:cs typeface="Tahoma"/>
              </a:rPr>
              <a:t> </a:t>
            </a:r>
            <a:r>
              <a:rPr dirty="0" baseline="3968" sz="2100" spc="-37">
                <a:solidFill>
                  <a:srgbClr val="FF0000"/>
                </a:solidFill>
                <a:latin typeface="Tahoma"/>
                <a:cs typeface="Tahoma"/>
              </a:rPr>
              <a:t>Id</a:t>
            </a:r>
            <a:r>
              <a:rPr dirty="0" baseline="5952" sz="2100" spc="-37">
                <a:solidFill>
                  <a:srgbClr val="FF0000"/>
                </a:solidFill>
                <a:latin typeface="Tahoma"/>
                <a:cs typeface="Tahoma"/>
              </a:rPr>
              <a:t>eas?</a:t>
            </a:r>
            <a:endParaRPr baseline="5952" sz="2100">
              <a:latin typeface="Tahoma"/>
              <a:cs typeface="Tahoma"/>
            </a:endParaRPr>
          </a:p>
        </p:txBody>
      </p:sp>
      <p:sp>
        <p:nvSpPr>
          <p:cNvPr id="25" name="object 25"/>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6" name="object 26"/>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24171" y="4477003"/>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39</a:t>
            </a:r>
            <a:endParaRPr sz="600">
              <a:latin typeface="Tahoma"/>
              <a:cs typeface="Tahoma"/>
            </a:endParaRPr>
          </a:p>
        </p:txBody>
      </p:sp>
      <p:sp>
        <p:nvSpPr>
          <p:cNvPr id="4" name="object 4"/>
          <p:cNvSpPr txBox="1">
            <a:spLocks noGrp="1"/>
          </p:cNvSpPr>
          <p:nvPr>
            <p:ph type="title"/>
          </p:nvPr>
        </p:nvSpPr>
        <p:spPr>
          <a:xfrm>
            <a:off x="2222245" y="1500630"/>
            <a:ext cx="3252470" cy="361315"/>
          </a:xfrm>
          <a:prstGeom prst="rect"/>
        </p:spPr>
        <p:txBody>
          <a:bodyPr wrap="square" lIns="0" tIns="12700" rIns="0" bIns="0" rtlCol="0" vert="horz">
            <a:spAutoFit/>
          </a:bodyPr>
          <a:lstStyle/>
          <a:p>
            <a:pPr marL="12700">
              <a:lnSpc>
                <a:spcPct val="100000"/>
              </a:lnSpc>
              <a:spcBef>
                <a:spcPts val="100"/>
              </a:spcBef>
            </a:pPr>
            <a:r>
              <a:rPr dirty="0"/>
              <a:t>Common uses </a:t>
            </a:r>
            <a:r>
              <a:rPr dirty="0" spc="-5"/>
              <a:t>of</a:t>
            </a:r>
            <a:r>
              <a:rPr dirty="0" spc="-90"/>
              <a:t> </a:t>
            </a:r>
            <a:r>
              <a:rPr dirty="0" spc="-5"/>
              <a:t>K-means</a:t>
            </a:r>
          </a:p>
        </p:txBody>
      </p:sp>
      <p:sp>
        <p:nvSpPr>
          <p:cNvPr id="5" name="object 5"/>
          <p:cNvSpPr txBox="1"/>
          <p:nvPr/>
        </p:nvSpPr>
        <p:spPr>
          <a:xfrm>
            <a:off x="1747520" y="1876747"/>
            <a:ext cx="4113529" cy="1906270"/>
          </a:xfrm>
          <a:prstGeom prst="rect">
            <a:avLst/>
          </a:prstGeom>
        </p:spPr>
        <p:txBody>
          <a:bodyPr wrap="square" lIns="0" tIns="55880" rIns="0" bIns="0" rtlCol="0" vert="horz">
            <a:spAutoFit/>
          </a:bodyPr>
          <a:lstStyle/>
          <a:p>
            <a:pPr marL="184150" indent="-172085">
              <a:lnSpc>
                <a:spcPct val="100000"/>
              </a:lnSpc>
              <a:spcBef>
                <a:spcPts val="440"/>
              </a:spcBef>
              <a:buChar char="•"/>
              <a:tabLst>
                <a:tab pos="184785" algn="l"/>
              </a:tabLst>
            </a:pPr>
            <a:r>
              <a:rPr dirty="0" sz="1400" spc="-5">
                <a:latin typeface="Tahoma"/>
                <a:cs typeface="Tahoma"/>
              </a:rPr>
              <a:t>Often used as an </a:t>
            </a:r>
            <a:r>
              <a:rPr dirty="0" sz="1400">
                <a:latin typeface="Tahoma"/>
                <a:cs typeface="Tahoma"/>
              </a:rPr>
              <a:t>exploratory data </a:t>
            </a:r>
            <a:r>
              <a:rPr dirty="0" sz="1400" spc="-5">
                <a:latin typeface="Tahoma"/>
                <a:cs typeface="Tahoma"/>
              </a:rPr>
              <a:t>analysis</a:t>
            </a:r>
            <a:r>
              <a:rPr dirty="0" sz="1400" spc="20">
                <a:latin typeface="Tahoma"/>
                <a:cs typeface="Tahoma"/>
              </a:rPr>
              <a:t> </a:t>
            </a:r>
            <a:r>
              <a:rPr dirty="0" sz="1400" spc="-5">
                <a:latin typeface="Tahoma"/>
                <a:cs typeface="Tahoma"/>
              </a:rPr>
              <a:t>tool</a:t>
            </a:r>
            <a:endParaRPr sz="1400">
              <a:latin typeface="Tahoma"/>
              <a:cs typeface="Tahoma"/>
            </a:endParaRPr>
          </a:p>
          <a:p>
            <a:pPr marL="184150" marR="187325" indent="-171450">
              <a:lnSpc>
                <a:spcPct val="100000"/>
              </a:lnSpc>
              <a:spcBef>
                <a:spcPts val="345"/>
              </a:spcBef>
              <a:buChar char="•"/>
              <a:tabLst>
                <a:tab pos="184785" algn="l"/>
              </a:tabLst>
            </a:pPr>
            <a:r>
              <a:rPr dirty="0" sz="1400" spc="-5">
                <a:latin typeface="Tahoma"/>
                <a:cs typeface="Tahoma"/>
              </a:rPr>
              <a:t>In one-dimension, a good way to quantize real-  valued variables </a:t>
            </a:r>
            <a:r>
              <a:rPr dirty="0" sz="1400">
                <a:latin typeface="Tahoma"/>
                <a:cs typeface="Tahoma"/>
              </a:rPr>
              <a:t>into </a:t>
            </a:r>
            <a:r>
              <a:rPr dirty="0" sz="1400" spc="-5">
                <a:latin typeface="Tahoma"/>
                <a:cs typeface="Tahoma"/>
              </a:rPr>
              <a:t>k non-uniform</a:t>
            </a:r>
            <a:r>
              <a:rPr dirty="0" sz="1400" spc="40">
                <a:latin typeface="Tahoma"/>
                <a:cs typeface="Tahoma"/>
              </a:rPr>
              <a:t> </a:t>
            </a:r>
            <a:r>
              <a:rPr dirty="0" sz="1400" spc="-5">
                <a:latin typeface="Tahoma"/>
                <a:cs typeface="Tahoma"/>
              </a:rPr>
              <a:t>buckets</a:t>
            </a:r>
            <a:endParaRPr sz="1400">
              <a:latin typeface="Tahoma"/>
              <a:cs typeface="Tahoma"/>
            </a:endParaRPr>
          </a:p>
          <a:p>
            <a:pPr marL="184150" marR="5080" indent="-171450">
              <a:lnSpc>
                <a:spcPct val="100000"/>
              </a:lnSpc>
              <a:spcBef>
                <a:spcPts val="340"/>
              </a:spcBef>
              <a:buChar char="•"/>
              <a:tabLst>
                <a:tab pos="184785" algn="l"/>
              </a:tabLst>
            </a:pPr>
            <a:r>
              <a:rPr dirty="0" sz="1400" spc="-5">
                <a:latin typeface="Tahoma"/>
                <a:cs typeface="Tahoma"/>
              </a:rPr>
              <a:t>Used on acoustic data in speech understanding to  convert waveforms into one of k categories  (known as Vector</a:t>
            </a:r>
            <a:r>
              <a:rPr dirty="0" sz="1400" spc="10">
                <a:latin typeface="Tahoma"/>
                <a:cs typeface="Tahoma"/>
              </a:rPr>
              <a:t> </a:t>
            </a:r>
            <a:r>
              <a:rPr dirty="0" sz="1400" spc="-5">
                <a:latin typeface="Tahoma"/>
                <a:cs typeface="Tahoma"/>
              </a:rPr>
              <a:t>Quantization)</a:t>
            </a:r>
            <a:endParaRPr sz="1400">
              <a:latin typeface="Tahoma"/>
              <a:cs typeface="Tahoma"/>
            </a:endParaRPr>
          </a:p>
          <a:p>
            <a:pPr marL="184150" marR="498475" indent="-171450">
              <a:lnSpc>
                <a:spcPct val="100000"/>
              </a:lnSpc>
              <a:spcBef>
                <a:spcPts val="335"/>
              </a:spcBef>
              <a:buChar char="•"/>
              <a:tabLst>
                <a:tab pos="184785" algn="l"/>
              </a:tabLst>
            </a:pPr>
            <a:r>
              <a:rPr dirty="0" sz="1400" spc="-5">
                <a:latin typeface="Tahoma"/>
                <a:cs typeface="Tahoma"/>
              </a:rPr>
              <a:t>Also used for choosing color palettes on old  fashioned graphical display</a:t>
            </a:r>
            <a:r>
              <a:rPr dirty="0" sz="1400" spc="20">
                <a:latin typeface="Tahoma"/>
                <a:cs typeface="Tahoma"/>
              </a:rPr>
              <a:t> </a:t>
            </a:r>
            <a:r>
              <a:rPr dirty="0" sz="1400" spc="-5">
                <a:latin typeface="Tahoma"/>
                <a:cs typeface="Tahoma"/>
              </a:rPr>
              <a:t>devices!</a:t>
            </a:r>
            <a:endParaRPr sz="14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747520" y="8654286"/>
            <a:ext cx="1494790" cy="116839"/>
          </a:xfrm>
          <a:prstGeom prst="rect">
            <a:avLst/>
          </a:prstGeom>
        </p:spPr>
        <p:txBody>
          <a:bodyPr wrap="square" lIns="0" tIns="12700" rIns="0" bIns="0" rtlCol="0" vert="horz">
            <a:spAutoFit/>
          </a:bodyPr>
          <a:lstStyle/>
          <a:p>
            <a:pPr marL="12700">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8" name="object 8"/>
          <p:cNvSpPr txBox="1"/>
          <p:nvPr/>
        </p:nvSpPr>
        <p:spPr>
          <a:xfrm>
            <a:off x="4411471" y="8654286"/>
            <a:ext cx="1560830" cy="116839"/>
          </a:xfrm>
          <a:prstGeom prst="rect">
            <a:avLst/>
          </a:prstGeom>
        </p:spPr>
        <p:txBody>
          <a:bodyPr wrap="square" lIns="0" tIns="12700" rIns="0" bIns="0" rtlCol="0" vert="horz">
            <a:spAutoFit/>
          </a:bodyPr>
          <a:lstStyle/>
          <a:p>
            <a:pPr marL="12700">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40</a:t>
            </a:r>
            <a:endParaRPr sz="600">
              <a:latin typeface="Tahoma"/>
              <a:cs typeface="Tahoma"/>
            </a:endParaRPr>
          </a:p>
        </p:txBody>
      </p:sp>
      <p:sp>
        <p:nvSpPr>
          <p:cNvPr id="9" name="object 9"/>
          <p:cNvSpPr txBox="1"/>
          <p:nvPr/>
        </p:nvSpPr>
        <p:spPr>
          <a:xfrm>
            <a:off x="2187194" y="5342636"/>
            <a:ext cx="3321685" cy="696595"/>
          </a:xfrm>
          <a:prstGeom prst="rect">
            <a:avLst/>
          </a:prstGeom>
        </p:spPr>
        <p:txBody>
          <a:bodyPr wrap="square" lIns="0" tIns="12700" rIns="0" bIns="0" rtlCol="0" vert="horz">
            <a:spAutoFit/>
          </a:bodyPr>
          <a:lstStyle/>
          <a:p>
            <a:pPr marL="1046480" marR="5080" indent="-1034415">
              <a:lnSpc>
                <a:spcPct val="100000"/>
              </a:lnSpc>
              <a:spcBef>
                <a:spcPts val="100"/>
              </a:spcBef>
            </a:pPr>
            <a:r>
              <a:rPr dirty="0" sz="2200" spc="-5">
                <a:solidFill>
                  <a:srgbClr val="006500"/>
                </a:solidFill>
                <a:latin typeface="Tahoma"/>
                <a:cs typeface="Tahoma"/>
              </a:rPr>
              <a:t>Single Linkage Hierarchical  Clustering</a:t>
            </a:r>
            <a:endParaRPr sz="2200">
              <a:latin typeface="Tahoma"/>
              <a:cs typeface="Tahoma"/>
            </a:endParaRPr>
          </a:p>
        </p:txBody>
      </p:sp>
      <p:sp>
        <p:nvSpPr>
          <p:cNvPr id="10" name="object 10"/>
          <p:cNvSpPr/>
          <p:nvPr/>
        </p:nvSpPr>
        <p:spPr>
          <a:xfrm>
            <a:off x="3048761" y="7095743"/>
            <a:ext cx="48260" cy="37465"/>
          </a:xfrm>
          <a:custGeom>
            <a:avLst/>
            <a:gdLst/>
            <a:ahLst/>
            <a:cxnLst/>
            <a:rect l="l" t="t" r="r" b="b"/>
            <a:pathLst>
              <a:path w="48260" h="37465">
                <a:moveTo>
                  <a:pt x="23621" y="0"/>
                </a:moveTo>
                <a:lnTo>
                  <a:pt x="14466" y="1464"/>
                </a:lnTo>
                <a:lnTo>
                  <a:pt x="6953" y="5429"/>
                </a:lnTo>
                <a:lnTo>
                  <a:pt x="1869" y="11251"/>
                </a:lnTo>
                <a:lnTo>
                  <a:pt x="0" y="18287"/>
                </a:lnTo>
                <a:lnTo>
                  <a:pt x="1869" y="25765"/>
                </a:lnTo>
                <a:lnTo>
                  <a:pt x="6953" y="31813"/>
                </a:lnTo>
                <a:lnTo>
                  <a:pt x="14466" y="35861"/>
                </a:lnTo>
                <a:lnTo>
                  <a:pt x="23621" y="37337"/>
                </a:lnTo>
                <a:lnTo>
                  <a:pt x="33218" y="35861"/>
                </a:lnTo>
                <a:lnTo>
                  <a:pt x="40957" y="31813"/>
                </a:lnTo>
                <a:lnTo>
                  <a:pt x="46124" y="25765"/>
                </a:lnTo>
                <a:lnTo>
                  <a:pt x="48006" y="18287"/>
                </a:lnTo>
                <a:lnTo>
                  <a:pt x="46124" y="11251"/>
                </a:lnTo>
                <a:lnTo>
                  <a:pt x="40957" y="5429"/>
                </a:lnTo>
                <a:lnTo>
                  <a:pt x="33218" y="1464"/>
                </a:lnTo>
                <a:lnTo>
                  <a:pt x="23621" y="0"/>
                </a:lnTo>
                <a:close/>
              </a:path>
            </a:pathLst>
          </a:custGeom>
          <a:solidFill>
            <a:srgbClr val="010101"/>
          </a:solidFill>
        </p:spPr>
        <p:txBody>
          <a:bodyPr wrap="square" lIns="0" tIns="0" rIns="0" bIns="0" rtlCol="0"/>
          <a:lstStyle/>
          <a:p/>
        </p:txBody>
      </p:sp>
      <p:sp>
        <p:nvSpPr>
          <p:cNvPr id="11" name="object 11"/>
          <p:cNvSpPr/>
          <p:nvPr/>
        </p:nvSpPr>
        <p:spPr>
          <a:xfrm>
            <a:off x="3048761" y="7095743"/>
            <a:ext cx="48260" cy="37465"/>
          </a:xfrm>
          <a:custGeom>
            <a:avLst/>
            <a:gdLst/>
            <a:ahLst/>
            <a:cxnLst/>
            <a:rect l="l" t="t" r="r" b="b"/>
            <a:pathLst>
              <a:path w="48260" h="37465">
                <a:moveTo>
                  <a:pt x="23621" y="0"/>
                </a:moveTo>
                <a:lnTo>
                  <a:pt x="14466" y="1464"/>
                </a:lnTo>
                <a:lnTo>
                  <a:pt x="6953" y="5429"/>
                </a:lnTo>
                <a:lnTo>
                  <a:pt x="1869" y="11251"/>
                </a:lnTo>
                <a:lnTo>
                  <a:pt x="0" y="18287"/>
                </a:lnTo>
                <a:lnTo>
                  <a:pt x="1869" y="25765"/>
                </a:lnTo>
                <a:lnTo>
                  <a:pt x="6953" y="31813"/>
                </a:lnTo>
                <a:lnTo>
                  <a:pt x="14466" y="35861"/>
                </a:lnTo>
                <a:lnTo>
                  <a:pt x="23621" y="37337"/>
                </a:lnTo>
                <a:lnTo>
                  <a:pt x="33218" y="35861"/>
                </a:lnTo>
                <a:lnTo>
                  <a:pt x="40957" y="31813"/>
                </a:lnTo>
                <a:lnTo>
                  <a:pt x="46124" y="25765"/>
                </a:lnTo>
                <a:lnTo>
                  <a:pt x="48006" y="18287"/>
                </a:lnTo>
                <a:lnTo>
                  <a:pt x="46124" y="11251"/>
                </a:lnTo>
                <a:lnTo>
                  <a:pt x="40957" y="5429"/>
                </a:lnTo>
                <a:lnTo>
                  <a:pt x="33218" y="1464"/>
                </a:lnTo>
                <a:lnTo>
                  <a:pt x="23621" y="0"/>
                </a:lnTo>
                <a:close/>
              </a:path>
            </a:pathLst>
          </a:custGeom>
          <a:ln w="4762">
            <a:solidFill>
              <a:srgbClr val="010101"/>
            </a:solidFill>
          </a:ln>
        </p:spPr>
        <p:txBody>
          <a:bodyPr wrap="square" lIns="0" tIns="0" rIns="0" bIns="0" rtlCol="0"/>
          <a:lstStyle/>
          <a:p/>
        </p:txBody>
      </p:sp>
      <p:sp>
        <p:nvSpPr>
          <p:cNvPr id="12" name="object 12"/>
          <p:cNvSpPr/>
          <p:nvPr/>
        </p:nvSpPr>
        <p:spPr>
          <a:xfrm>
            <a:off x="3976115" y="6986778"/>
            <a:ext cx="47625" cy="37465"/>
          </a:xfrm>
          <a:custGeom>
            <a:avLst/>
            <a:gdLst/>
            <a:ahLst/>
            <a:cxnLst/>
            <a:rect l="l" t="t" r="r" b="b"/>
            <a:pathLst>
              <a:path w="47625" h="37465">
                <a:moveTo>
                  <a:pt x="23622" y="0"/>
                </a:moveTo>
                <a:lnTo>
                  <a:pt x="14466" y="1476"/>
                </a:lnTo>
                <a:lnTo>
                  <a:pt x="6953" y="5524"/>
                </a:lnTo>
                <a:lnTo>
                  <a:pt x="1869" y="11572"/>
                </a:lnTo>
                <a:lnTo>
                  <a:pt x="0" y="19050"/>
                </a:lnTo>
                <a:lnTo>
                  <a:pt x="1869" y="26086"/>
                </a:lnTo>
                <a:lnTo>
                  <a:pt x="6953" y="31908"/>
                </a:lnTo>
                <a:lnTo>
                  <a:pt x="14466" y="35873"/>
                </a:lnTo>
                <a:lnTo>
                  <a:pt x="23622" y="37338"/>
                </a:lnTo>
                <a:lnTo>
                  <a:pt x="32777" y="35873"/>
                </a:lnTo>
                <a:lnTo>
                  <a:pt x="40290" y="31908"/>
                </a:lnTo>
                <a:lnTo>
                  <a:pt x="45374" y="26086"/>
                </a:lnTo>
                <a:lnTo>
                  <a:pt x="47244" y="19050"/>
                </a:lnTo>
                <a:lnTo>
                  <a:pt x="45374" y="11572"/>
                </a:lnTo>
                <a:lnTo>
                  <a:pt x="40290" y="5524"/>
                </a:lnTo>
                <a:lnTo>
                  <a:pt x="32777" y="1476"/>
                </a:lnTo>
                <a:lnTo>
                  <a:pt x="23622" y="0"/>
                </a:lnTo>
                <a:close/>
              </a:path>
            </a:pathLst>
          </a:custGeom>
          <a:solidFill>
            <a:srgbClr val="010101"/>
          </a:solidFill>
        </p:spPr>
        <p:txBody>
          <a:bodyPr wrap="square" lIns="0" tIns="0" rIns="0" bIns="0" rtlCol="0"/>
          <a:lstStyle/>
          <a:p/>
        </p:txBody>
      </p:sp>
      <p:sp>
        <p:nvSpPr>
          <p:cNvPr id="13" name="object 13"/>
          <p:cNvSpPr/>
          <p:nvPr/>
        </p:nvSpPr>
        <p:spPr>
          <a:xfrm>
            <a:off x="3976115" y="6986778"/>
            <a:ext cx="47625" cy="37465"/>
          </a:xfrm>
          <a:custGeom>
            <a:avLst/>
            <a:gdLst/>
            <a:ahLst/>
            <a:cxnLst/>
            <a:rect l="l" t="t" r="r" b="b"/>
            <a:pathLst>
              <a:path w="47625" h="37465">
                <a:moveTo>
                  <a:pt x="23622" y="0"/>
                </a:moveTo>
                <a:lnTo>
                  <a:pt x="14466" y="1476"/>
                </a:lnTo>
                <a:lnTo>
                  <a:pt x="6953" y="5524"/>
                </a:lnTo>
                <a:lnTo>
                  <a:pt x="1869" y="11572"/>
                </a:lnTo>
                <a:lnTo>
                  <a:pt x="0" y="19050"/>
                </a:lnTo>
                <a:lnTo>
                  <a:pt x="1869" y="26086"/>
                </a:lnTo>
                <a:lnTo>
                  <a:pt x="6953" y="31908"/>
                </a:lnTo>
                <a:lnTo>
                  <a:pt x="14466" y="35873"/>
                </a:lnTo>
                <a:lnTo>
                  <a:pt x="23622" y="37338"/>
                </a:lnTo>
                <a:lnTo>
                  <a:pt x="32777" y="35873"/>
                </a:lnTo>
                <a:lnTo>
                  <a:pt x="40290" y="31908"/>
                </a:lnTo>
                <a:lnTo>
                  <a:pt x="45374" y="26086"/>
                </a:lnTo>
                <a:lnTo>
                  <a:pt x="47244" y="19050"/>
                </a:lnTo>
                <a:lnTo>
                  <a:pt x="45374" y="11572"/>
                </a:lnTo>
                <a:lnTo>
                  <a:pt x="40290" y="5524"/>
                </a:lnTo>
                <a:lnTo>
                  <a:pt x="32777" y="1476"/>
                </a:lnTo>
                <a:lnTo>
                  <a:pt x="23622" y="0"/>
                </a:lnTo>
                <a:close/>
              </a:path>
            </a:pathLst>
          </a:custGeom>
          <a:ln w="4762">
            <a:solidFill>
              <a:srgbClr val="010101"/>
            </a:solidFill>
          </a:ln>
        </p:spPr>
        <p:txBody>
          <a:bodyPr wrap="square" lIns="0" tIns="0" rIns="0" bIns="0" rtlCol="0"/>
          <a:lstStyle/>
          <a:p/>
        </p:txBody>
      </p:sp>
      <p:sp>
        <p:nvSpPr>
          <p:cNvPr id="14" name="object 14"/>
          <p:cNvSpPr/>
          <p:nvPr/>
        </p:nvSpPr>
        <p:spPr>
          <a:xfrm>
            <a:off x="3196589" y="7009638"/>
            <a:ext cx="48260" cy="38100"/>
          </a:xfrm>
          <a:custGeom>
            <a:avLst/>
            <a:gdLst/>
            <a:ahLst/>
            <a:cxnLst/>
            <a:rect l="l" t="t" r="r" b="b"/>
            <a:pathLst>
              <a:path w="48260" h="38100">
                <a:moveTo>
                  <a:pt x="24384" y="0"/>
                </a:moveTo>
                <a:lnTo>
                  <a:pt x="14787" y="1583"/>
                </a:lnTo>
                <a:lnTo>
                  <a:pt x="7048" y="5810"/>
                </a:lnTo>
                <a:lnTo>
                  <a:pt x="1881" y="11894"/>
                </a:lnTo>
                <a:lnTo>
                  <a:pt x="0" y="19049"/>
                </a:lnTo>
                <a:lnTo>
                  <a:pt x="1881" y="26527"/>
                </a:lnTo>
                <a:lnTo>
                  <a:pt x="7048" y="32575"/>
                </a:lnTo>
                <a:lnTo>
                  <a:pt x="14787" y="36623"/>
                </a:lnTo>
                <a:lnTo>
                  <a:pt x="24384" y="38099"/>
                </a:lnTo>
                <a:lnTo>
                  <a:pt x="33539" y="36623"/>
                </a:lnTo>
                <a:lnTo>
                  <a:pt x="41052" y="32575"/>
                </a:lnTo>
                <a:lnTo>
                  <a:pt x="46136" y="26527"/>
                </a:lnTo>
                <a:lnTo>
                  <a:pt x="48006" y="19049"/>
                </a:lnTo>
                <a:lnTo>
                  <a:pt x="46136" y="11894"/>
                </a:lnTo>
                <a:lnTo>
                  <a:pt x="41052" y="5810"/>
                </a:lnTo>
                <a:lnTo>
                  <a:pt x="33539" y="1583"/>
                </a:lnTo>
                <a:lnTo>
                  <a:pt x="24384" y="0"/>
                </a:lnTo>
                <a:close/>
              </a:path>
            </a:pathLst>
          </a:custGeom>
          <a:solidFill>
            <a:srgbClr val="010101"/>
          </a:solidFill>
        </p:spPr>
        <p:txBody>
          <a:bodyPr wrap="square" lIns="0" tIns="0" rIns="0" bIns="0" rtlCol="0"/>
          <a:lstStyle/>
          <a:p/>
        </p:txBody>
      </p:sp>
      <p:sp>
        <p:nvSpPr>
          <p:cNvPr id="15" name="object 15"/>
          <p:cNvSpPr/>
          <p:nvPr/>
        </p:nvSpPr>
        <p:spPr>
          <a:xfrm>
            <a:off x="3196589" y="7009638"/>
            <a:ext cx="48260" cy="38100"/>
          </a:xfrm>
          <a:custGeom>
            <a:avLst/>
            <a:gdLst/>
            <a:ahLst/>
            <a:cxnLst/>
            <a:rect l="l" t="t" r="r" b="b"/>
            <a:pathLst>
              <a:path w="48260" h="38100">
                <a:moveTo>
                  <a:pt x="24384" y="0"/>
                </a:moveTo>
                <a:lnTo>
                  <a:pt x="14787" y="1583"/>
                </a:lnTo>
                <a:lnTo>
                  <a:pt x="7048" y="5810"/>
                </a:lnTo>
                <a:lnTo>
                  <a:pt x="1881" y="11894"/>
                </a:lnTo>
                <a:lnTo>
                  <a:pt x="0" y="19049"/>
                </a:lnTo>
                <a:lnTo>
                  <a:pt x="1881" y="26527"/>
                </a:lnTo>
                <a:lnTo>
                  <a:pt x="7048" y="32575"/>
                </a:lnTo>
                <a:lnTo>
                  <a:pt x="14787" y="36623"/>
                </a:lnTo>
                <a:lnTo>
                  <a:pt x="24384" y="38099"/>
                </a:lnTo>
                <a:lnTo>
                  <a:pt x="33539" y="36623"/>
                </a:lnTo>
                <a:lnTo>
                  <a:pt x="41052" y="32575"/>
                </a:lnTo>
                <a:lnTo>
                  <a:pt x="46136" y="26527"/>
                </a:lnTo>
                <a:lnTo>
                  <a:pt x="48006" y="19049"/>
                </a:lnTo>
                <a:lnTo>
                  <a:pt x="46136" y="11894"/>
                </a:lnTo>
                <a:lnTo>
                  <a:pt x="41052" y="5810"/>
                </a:lnTo>
                <a:lnTo>
                  <a:pt x="33539" y="1583"/>
                </a:lnTo>
                <a:lnTo>
                  <a:pt x="24384" y="0"/>
                </a:lnTo>
                <a:close/>
              </a:path>
            </a:pathLst>
          </a:custGeom>
          <a:ln w="4762">
            <a:solidFill>
              <a:srgbClr val="010101"/>
            </a:solidFill>
          </a:ln>
        </p:spPr>
        <p:txBody>
          <a:bodyPr wrap="square" lIns="0" tIns="0" rIns="0" bIns="0" rtlCol="0"/>
          <a:lstStyle/>
          <a:p/>
        </p:txBody>
      </p:sp>
      <p:sp>
        <p:nvSpPr>
          <p:cNvPr id="16" name="object 16"/>
          <p:cNvSpPr/>
          <p:nvPr/>
        </p:nvSpPr>
        <p:spPr>
          <a:xfrm>
            <a:off x="3352800" y="7612380"/>
            <a:ext cx="47625" cy="38100"/>
          </a:xfrm>
          <a:custGeom>
            <a:avLst/>
            <a:gdLst/>
            <a:ahLst/>
            <a:cxnLst/>
            <a:rect l="l" t="t" r="r" b="b"/>
            <a:pathLst>
              <a:path w="47625" h="38100">
                <a:moveTo>
                  <a:pt x="23622" y="0"/>
                </a:moveTo>
                <a:lnTo>
                  <a:pt x="14466" y="1476"/>
                </a:lnTo>
                <a:lnTo>
                  <a:pt x="6953" y="5524"/>
                </a:lnTo>
                <a:lnTo>
                  <a:pt x="1869" y="11572"/>
                </a:lnTo>
                <a:lnTo>
                  <a:pt x="0" y="19050"/>
                </a:lnTo>
                <a:lnTo>
                  <a:pt x="1869" y="26527"/>
                </a:lnTo>
                <a:lnTo>
                  <a:pt x="6953" y="32575"/>
                </a:lnTo>
                <a:lnTo>
                  <a:pt x="14466" y="36623"/>
                </a:lnTo>
                <a:lnTo>
                  <a:pt x="23622" y="38100"/>
                </a:lnTo>
                <a:lnTo>
                  <a:pt x="32777" y="36623"/>
                </a:lnTo>
                <a:lnTo>
                  <a:pt x="40290" y="32575"/>
                </a:lnTo>
                <a:lnTo>
                  <a:pt x="45374" y="26527"/>
                </a:lnTo>
                <a:lnTo>
                  <a:pt x="47244" y="19050"/>
                </a:lnTo>
                <a:lnTo>
                  <a:pt x="45374" y="11572"/>
                </a:lnTo>
                <a:lnTo>
                  <a:pt x="40290" y="5524"/>
                </a:lnTo>
                <a:lnTo>
                  <a:pt x="32777" y="1476"/>
                </a:lnTo>
                <a:lnTo>
                  <a:pt x="23622" y="0"/>
                </a:lnTo>
                <a:close/>
              </a:path>
            </a:pathLst>
          </a:custGeom>
          <a:solidFill>
            <a:srgbClr val="010101"/>
          </a:solidFill>
        </p:spPr>
        <p:txBody>
          <a:bodyPr wrap="square" lIns="0" tIns="0" rIns="0" bIns="0" rtlCol="0"/>
          <a:lstStyle/>
          <a:p/>
        </p:txBody>
      </p:sp>
      <p:sp>
        <p:nvSpPr>
          <p:cNvPr id="17" name="object 17"/>
          <p:cNvSpPr/>
          <p:nvPr/>
        </p:nvSpPr>
        <p:spPr>
          <a:xfrm>
            <a:off x="3352800" y="7612380"/>
            <a:ext cx="47625" cy="38100"/>
          </a:xfrm>
          <a:custGeom>
            <a:avLst/>
            <a:gdLst/>
            <a:ahLst/>
            <a:cxnLst/>
            <a:rect l="l" t="t" r="r" b="b"/>
            <a:pathLst>
              <a:path w="47625" h="38100">
                <a:moveTo>
                  <a:pt x="23622" y="0"/>
                </a:moveTo>
                <a:lnTo>
                  <a:pt x="14466" y="1476"/>
                </a:lnTo>
                <a:lnTo>
                  <a:pt x="6953" y="5524"/>
                </a:lnTo>
                <a:lnTo>
                  <a:pt x="1869" y="11572"/>
                </a:lnTo>
                <a:lnTo>
                  <a:pt x="0" y="19050"/>
                </a:lnTo>
                <a:lnTo>
                  <a:pt x="1869" y="26527"/>
                </a:lnTo>
                <a:lnTo>
                  <a:pt x="6953" y="32575"/>
                </a:lnTo>
                <a:lnTo>
                  <a:pt x="14466" y="36623"/>
                </a:lnTo>
                <a:lnTo>
                  <a:pt x="23622" y="38100"/>
                </a:lnTo>
                <a:lnTo>
                  <a:pt x="32777" y="36623"/>
                </a:lnTo>
                <a:lnTo>
                  <a:pt x="40290" y="32575"/>
                </a:lnTo>
                <a:lnTo>
                  <a:pt x="45374" y="26527"/>
                </a:lnTo>
                <a:lnTo>
                  <a:pt x="47244" y="19050"/>
                </a:lnTo>
                <a:lnTo>
                  <a:pt x="45374" y="11572"/>
                </a:lnTo>
                <a:lnTo>
                  <a:pt x="40290" y="5524"/>
                </a:lnTo>
                <a:lnTo>
                  <a:pt x="32777" y="1476"/>
                </a:lnTo>
                <a:lnTo>
                  <a:pt x="23622" y="0"/>
                </a:lnTo>
                <a:close/>
              </a:path>
            </a:pathLst>
          </a:custGeom>
          <a:ln w="4762">
            <a:solidFill>
              <a:srgbClr val="010101"/>
            </a:solidFill>
          </a:ln>
        </p:spPr>
        <p:txBody>
          <a:bodyPr wrap="square" lIns="0" tIns="0" rIns="0" bIns="0" rtlCol="0"/>
          <a:lstStyle/>
          <a:p/>
        </p:txBody>
      </p:sp>
      <p:sp>
        <p:nvSpPr>
          <p:cNvPr id="18" name="object 18"/>
          <p:cNvSpPr/>
          <p:nvPr/>
        </p:nvSpPr>
        <p:spPr>
          <a:xfrm>
            <a:off x="3390900" y="7040880"/>
            <a:ext cx="48895" cy="37465"/>
          </a:xfrm>
          <a:custGeom>
            <a:avLst/>
            <a:gdLst/>
            <a:ahLst/>
            <a:cxnLst/>
            <a:rect l="l" t="t" r="r" b="b"/>
            <a:pathLst>
              <a:path w="48895" h="37465">
                <a:moveTo>
                  <a:pt x="24384" y="0"/>
                </a:moveTo>
                <a:lnTo>
                  <a:pt x="14787" y="1464"/>
                </a:lnTo>
                <a:lnTo>
                  <a:pt x="7048" y="5429"/>
                </a:lnTo>
                <a:lnTo>
                  <a:pt x="1881" y="11251"/>
                </a:lnTo>
                <a:lnTo>
                  <a:pt x="0" y="18288"/>
                </a:lnTo>
                <a:lnTo>
                  <a:pt x="1881" y="25765"/>
                </a:lnTo>
                <a:lnTo>
                  <a:pt x="7048" y="31813"/>
                </a:lnTo>
                <a:lnTo>
                  <a:pt x="14787" y="35861"/>
                </a:lnTo>
                <a:lnTo>
                  <a:pt x="24384" y="37338"/>
                </a:lnTo>
                <a:lnTo>
                  <a:pt x="33658" y="35861"/>
                </a:lnTo>
                <a:lnTo>
                  <a:pt x="41433" y="31813"/>
                </a:lnTo>
                <a:lnTo>
                  <a:pt x="46779" y="25765"/>
                </a:lnTo>
                <a:lnTo>
                  <a:pt x="48767" y="18288"/>
                </a:lnTo>
                <a:lnTo>
                  <a:pt x="46779" y="11251"/>
                </a:lnTo>
                <a:lnTo>
                  <a:pt x="41433" y="5429"/>
                </a:lnTo>
                <a:lnTo>
                  <a:pt x="33658" y="1464"/>
                </a:lnTo>
                <a:lnTo>
                  <a:pt x="24384" y="0"/>
                </a:lnTo>
                <a:close/>
              </a:path>
            </a:pathLst>
          </a:custGeom>
          <a:solidFill>
            <a:srgbClr val="010101"/>
          </a:solidFill>
        </p:spPr>
        <p:txBody>
          <a:bodyPr wrap="square" lIns="0" tIns="0" rIns="0" bIns="0" rtlCol="0"/>
          <a:lstStyle/>
          <a:p/>
        </p:txBody>
      </p:sp>
      <p:sp>
        <p:nvSpPr>
          <p:cNvPr id="19" name="object 19"/>
          <p:cNvSpPr/>
          <p:nvPr/>
        </p:nvSpPr>
        <p:spPr>
          <a:xfrm>
            <a:off x="3390900" y="7040880"/>
            <a:ext cx="48895" cy="37465"/>
          </a:xfrm>
          <a:custGeom>
            <a:avLst/>
            <a:gdLst/>
            <a:ahLst/>
            <a:cxnLst/>
            <a:rect l="l" t="t" r="r" b="b"/>
            <a:pathLst>
              <a:path w="48895" h="37465">
                <a:moveTo>
                  <a:pt x="24384" y="0"/>
                </a:moveTo>
                <a:lnTo>
                  <a:pt x="14787" y="1464"/>
                </a:lnTo>
                <a:lnTo>
                  <a:pt x="7048" y="5429"/>
                </a:lnTo>
                <a:lnTo>
                  <a:pt x="1881" y="11251"/>
                </a:lnTo>
                <a:lnTo>
                  <a:pt x="0" y="18288"/>
                </a:lnTo>
                <a:lnTo>
                  <a:pt x="1881" y="25765"/>
                </a:lnTo>
                <a:lnTo>
                  <a:pt x="7048" y="31813"/>
                </a:lnTo>
                <a:lnTo>
                  <a:pt x="14787" y="35861"/>
                </a:lnTo>
                <a:lnTo>
                  <a:pt x="24384" y="37338"/>
                </a:lnTo>
                <a:lnTo>
                  <a:pt x="33658" y="35861"/>
                </a:lnTo>
                <a:lnTo>
                  <a:pt x="41433" y="31813"/>
                </a:lnTo>
                <a:lnTo>
                  <a:pt x="46779" y="25765"/>
                </a:lnTo>
                <a:lnTo>
                  <a:pt x="48767" y="18288"/>
                </a:lnTo>
                <a:lnTo>
                  <a:pt x="46779" y="11251"/>
                </a:lnTo>
                <a:lnTo>
                  <a:pt x="41433" y="5429"/>
                </a:lnTo>
                <a:lnTo>
                  <a:pt x="33658" y="1464"/>
                </a:lnTo>
                <a:lnTo>
                  <a:pt x="24384" y="0"/>
                </a:lnTo>
                <a:close/>
              </a:path>
            </a:pathLst>
          </a:custGeom>
          <a:ln w="4762">
            <a:solidFill>
              <a:srgbClr val="010101"/>
            </a:solidFill>
          </a:ln>
        </p:spPr>
        <p:txBody>
          <a:bodyPr wrap="square" lIns="0" tIns="0" rIns="0" bIns="0" rtlCol="0"/>
          <a:lstStyle/>
          <a:p/>
        </p:txBody>
      </p:sp>
      <p:sp>
        <p:nvSpPr>
          <p:cNvPr id="20" name="object 20"/>
          <p:cNvSpPr/>
          <p:nvPr/>
        </p:nvSpPr>
        <p:spPr>
          <a:xfrm>
            <a:off x="3346703" y="6627876"/>
            <a:ext cx="47625" cy="37465"/>
          </a:xfrm>
          <a:custGeom>
            <a:avLst/>
            <a:gdLst/>
            <a:ahLst/>
            <a:cxnLst/>
            <a:rect l="l" t="t" r="r" b="b"/>
            <a:pathLst>
              <a:path w="47625" h="37465">
                <a:moveTo>
                  <a:pt x="23622" y="0"/>
                </a:moveTo>
                <a:lnTo>
                  <a:pt x="14466" y="1476"/>
                </a:lnTo>
                <a:lnTo>
                  <a:pt x="6953" y="5524"/>
                </a:lnTo>
                <a:lnTo>
                  <a:pt x="1869" y="11572"/>
                </a:lnTo>
                <a:lnTo>
                  <a:pt x="0" y="19050"/>
                </a:lnTo>
                <a:lnTo>
                  <a:pt x="1869" y="26086"/>
                </a:lnTo>
                <a:lnTo>
                  <a:pt x="6953" y="31908"/>
                </a:lnTo>
                <a:lnTo>
                  <a:pt x="14466" y="35873"/>
                </a:lnTo>
                <a:lnTo>
                  <a:pt x="23622" y="37337"/>
                </a:lnTo>
                <a:lnTo>
                  <a:pt x="32777" y="35873"/>
                </a:lnTo>
                <a:lnTo>
                  <a:pt x="40290" y="31908"/>
                </a:lnTo>
                <a:lnTo>
                  <a:pt x="45374" y="26086"/>
                </a:lnTo>
                <a:lnTo>
                  <a:pt x="47244" y="19050"/>
                </a:lnTo>
                <a:lnTo>
                  <a:pt x="45374" y="11572"/>
                </a:lnTo>
                <a:lnTo>
                  <a:pt x="40290" y="5524"/>
                </a:lnTo>
                <a:lnTo>
                  <a:pt x="32777" y="1476"/>
                </a:lnTo>
                <a:lnTo>
                  <a:pt x="23622" y="0"/>
                </a:lnTo>
                <a:close/>
              </a:path>
            </a:pathLst>
          </a:custGeom>
          <a:solidFill>
            <a:srgbClr val="010101"/>
          </a:solidFill>
        </p:spPr>
        <p:txBody>
          <a:bodyPr wrap="square" lIns="0" tIns="0" rIns="0" bIns="0" rtlCol="0"/>
          <a:lstStyle/>
          <a:p/>
        </p:txBody>
      </p:sp>
      <p:sp>
        <p:nvSpPr>
          <p:cNvPr id="21" name="object 21"/>
          <p:cNvSpPr/>
          <p:nvPr/>
        </p:nvSpPr>
        <p:spPr>
          <a:xfrm>
            <a:off x="3346703" y="6627876"/>
            <a:ext cx="47625" cy="37465"/>
          </a:xfrm>
          <a:custGeom>
            <a:avLst/>
            <a:gdLst/>
            <a:ahLst/>
            <a:cxnLst/>
            <a:rect l="l" t="t" r="r" b="b"/>
            <a:pathLst>
              <a:path w="47625" h="37465">
                <a:moveTo>
                  <a:pt x="23622" y="0"/>
                </a:moveTo>
                <a:lnTo>
                  <a:pt x="14466" y="1476"/>
                </a:lnTo>
                <a:lnTo>
                  <a:pt x="6953" y="5524"/>
                </a:lnTo>
                <a:lnTo>
                  <a:pt x="1869" y="11572"/>
                </a:lnTo>
                <a:lnTo>
                  <a:pt x="0" y="19050"/>
                </a:lnTo>
                <a:lnTo>
                  <a:pt x="1869" y="26086"/>
                </a:lnTo>
                <a:lnTo>
                  <a:pt x="6953" y="31908"/>
                </a:lnTo>
                <a:lnTo>
                  <a:pt x="14466" y="35873"/>
                </a:lnTo>
                <a:lnTo>
                  <a:pt x="23622" y="37337"/>
                </a:lnTo>
                <a:lnTo>
                  <a:pt x="32777" y="35873"/>
                </a:lnTo>
                <a:lnTo>
                  <a:pt x="40290" y="31908"/>
                </a:lnTo>
                <a:lnTo>
                  <a:pt x="45374" y="26086"/>
                </a:lnTo>
                <a:lnTo>
                  <a:pt x="47244" y="19050"/>
                </a:lnTo>
                <a:lnTo>
                  <a:pt x="45374" y="11572"/>
                </a:lnTo>
                <a:lnTo>
                  <a:pt x="40290" y="5524"/>
                </a:lnTo>
                <a:lnTo>
                  <a:pt x="32777" y="1476"/>
                </a:lnTo>
                <a:lnTo>
                  <a:pt x="23622" y="0"/>
                </a:lnTo>
                <a:close/>
              </a:path>
            </a:pathLst>
          </a:custGeom>
          <a:ln w="4762">
            <a:solidFill>
              <a:srgbClr val="010101"/>
            </a:solidFill>
          </a:ln>
        </p:spPr>
        <p:txBody>
          <a:bodyPr wrap="square" lIns="0" tIns="0" rIns="0" bIns="0" rtlCol="0"/>
          <a:lstStyle/>
          <a:p/>
        </p:txBody>
      </p:sp>
      <p:sp>
        <p:nvSpPr>
          <p:cNvPr id="22" name="object 22"/>
          <p:cNvSpPr/>
          <p:nvPr/>
        </p:nvSpPr>
        <p:spPr>
          <a:xfrm>
            <a:off x="2934461" y="6563868"/>
            <a:ext cx="48260" cy="37465"/>
          </a:xfrm>
          <a:custGeom>
            <a:avLst/>
            <a:gdLst/>
            <a:ahLst/>
            <a:cxnLst/>
            <a:rect l="l" t="t" r="r" b="b"/>
            <a:pathLst>
              <a:path w="48260" h="37465">
                <a:moveTo>
                  <a:pt x="23621" y="0"/>
                </a:moveTo>
                <a:lnTo>
                  <a:pt x="14466" y="1464"/>
                </a:lnTo>
                <a:lnTo>
                  <a:pt x="6953" y="5429"/>
                </a:lnTo>
                <a:lnTo>
                  <a:pt x="1869" y="11251"/>
                </a:lnTo>
                <a:lnTo>
                  <a:pt x="0" y="18288"/>
                </a:lnTo>
                <a:lnTo>
                  <a:pt x="1869" y="25765"/>
                </a:lnTo>
                <a:lnTo>
                  <a:pt x="6953" y="31813"/>
                </a:lnTo>
                <a:lnTo>
                  <a:pt x="14466" y="35861"/>
                </a:lnTo>
                <a:lnTo>
                  <a:pt x="23621" y="37338"/>
                </a:lnTo>
                <a:lnTo>
                  <a:pt x="33218" y="35861"/>
                </a:lnTo>
                <a:lnTo>
                  <a:pt x="40957" y="31813"/>
                </a:lnTo>
                <a:lnTo>
                  <a:pt x="46124" y="25765"/>
                </a:lnTo>
                <a:lnTo>
                  <a:pt x="48006" y="18288"/>
                </a:lnTo>
                <a:lnTo>
                  <a:pt x="46124" y="11251"/>
                </a:lnTo>
                <a:lnTo>
                  <a:pt x="40957" y="5429"/>
                </a:lnTo>
                <a:lnTo>
                  <a:pt x="33218" y="1464"/>
                </a:lnTo>
                <a:lnTo>
                  <a:pt x="23621" y="0"/>
                </a:lnTo>
                <a:close/>
              </a:path>
            </a:pathLst>
          </a:custGeom>
          <a:solidFill>
            <a:srgbClr val="010101"/>
          </a:solidFill>
        </p:spPr>
        <p:txBody>
          <a:bodyPr wrap="square" lIns="0" tIns="0" rIns="0" bIns="0" rtlCol="0"/>
          <a:lstStyle/>
          <a:p/>
        </p:txBody>
      </p:sp>
      <p:sp>
        <p:nvSpPr>
          <p:cNvPr id="23" name="object 23"/>
          <p:cNvSpPr/>
          <p:nvPr/>
        </p:nvSpPr>
        <p:spPr>
          <a:xfrm>
            <a:off x="2934461" y="6563868"/>
            <a:ext cx="48260" cy="37465"/>
          </a:xfrm>
          <a:custGeom>
            <a:avLst/>
            <a:gdLst/>
            <a:ahLst/>
            <a:cxnLst/>
            <a:rect l="l" t="t" r="r" b="b"/>
            <a:pathLst>
              <a:path w="48260" h="37465">
                <a:moveTo>
                  <a:pt x="23621" y="0"/>
                </a:moveTo>
                <a:lnTo>
                  <a:pt x="14466" y="1464"/>
                </a:lnTo>
                <a:lnTo>
                  <a:pt x="6953" y="5429"/>
                </a:lnTo>
                <a:lnTo>
                  <a:pt x="1869" y="11251"/>
                </a:lnTo>
                <a:lnTo>
                  <a:pt x="0" y="18288"/>
                </a:lnTo>
                <a:lnTo>
                  <a:pt x="1869" y="25765"/>
                </a:lnTo>
                <a:lnTo>
                  <a:pt x="6953" y="31813"/>
                </a:lnTo>
                <a:lnTo>
                  <a:pt x="14466" y="35861"/>
                </a:lnTo>
                <a:lnTo>
                  <a:pt x="23621" y="37338"/>
                </a:lnTo>
                <a:lnTo>
                  <a:pt x="33218" y="35861"/>
                </a:lnTo>
                <a:lnTo>
                  <a:pt x="40957" y="31813"/>
                </a:lnTo>
                <a:lnTo>
                  <a:pt x="46124" y="25765"/>
                </a:lnTo>
                <a:lnTo>
                  <a:pt x="48006" y="18288"/>
                </a:lnTo>
                <a:lnTo>
                  <a:pt x="46124" y="11251"/>
                </a:lnTo>
                <a:lnTo>
                  <a:pt x="40957" y="5429"/>
                </a:lnTo>
                <a:lnTo>
                  <a:pt x="33218" y="1464"/>
                </a:lnTo>
                <a:lnTo>
                  <a:pt x="23621" y="0"/>
                </a:lnTo>
                <a:close/>
              </a:path>
            </a:pathLst>
          </a:custGeom>
          <a:ln w="4762">
            <a:solidFill>
              <a:srgbClr val="010101"/>
            </a:solidFill>
          </a:ln>
        </p:spPr>
        <p:txBody>
          <a:bodyPr wrap="square" lIns="0" tIns="0" rIns="0" bIns="0" rtlCol="0"/>
          <a:lstStyle/>
          <a:p/>
        </p:txBody>
      </p:sp>
      <p:sp>
        <p:nvSpPr>
          <p:cNvPr id="24" name="object 24"/>
          <p:cNvSpPr/>
          <p:nvPr/>
        </p:nvSpPr>
        <p:spPr>
          <a:xfrm>
            <a:off x="2743200" y="7421880"/>
            <a:ext cx="41910" cy="37465"/>
          </a:xfrm>
          <a:custGeom>
            <a:avLst/>
            <a:gdLst/>
            <a:ahLst/>
            <a:cxnLst/>
            <a:rect l="l" t="t" r="r" b="b"/>
            <a:pathLst>
              <a:path w="41910" h="37465">
                <a:moveTo>
                  <a:pt x="21336" y="0"/>
                </a:moveTo>
                <a:lnTo>
                  <a:pt x="12858" y="1464"/>
                </a:lnTo>
                <a:lnTo>
                  <a:pt x="6095" y="5429"/>
                </a:lnTo>
                <a:lnTo>
                  <a:pt x="1619" y="11251"/>
                </a:lnTo>
                <a:lnTo>
                  <a:pt x="0" y="18288"/>
                </a:lnTo>
                <a:lnTo>
                  <a:pt x="1619" y="25765"/>
                </a:lnTo>
                <a:lnTo>
                  <a:pt x="6095" y="31813"/>
                </a:lnTo>
                <a:lnTo>
                  <a:pt x="12858" y="35861"/>
                </a:lnTo>
                <a:lnTo>
                  <a:pt x="21336" y="37338"/>
                </a:lnTo>
                <a:lnTo>
                  <a:pt x="29372" y="35861"/>
                </a:lnTo>
                <a:lnTo>
                  <a:pt x="35909" y="31813"/>
                </a:lnTo>
                <a:lnTo>
                  <a:pt x="40302" y="25765"/>
                </a:lnTo>
                <a:lnTo>
                  <a:pt x="41910" y="18288"/>
                </a:lnTo>
                <a:lnTo>
                  <a:pt x="40302" y="11251"/>
                </a:lnTo>
                <a:lnTo>
                  <a:pt x="35909" y="5429"/>
                </a:lnTo>
                <a:lnTo>
                  <a:pt x="29372" y="1464"/>
                </a:lnTo>
                <a:lnTo>
                  <a:pt x="21336" y="0"/>
                </a:lnTo>
                <a:close/>
              </a:path>
            </a:pathLst>
          </a:custGeom>
          <a:solidFill>
            <a:srgbClr val="010101"/>
          </a:solidFill>
        </p:spPr>
        <p:txBody>
          <a:bodyPr wrap="square" lIns="0" tIns="0" rIns="0" bIns="0" rtlCol="0"/>
          <a:lstStyle/>
          <a:p/>
        </p:txBody>
      </p:sp>
      <p:sp>
        <p:nvSpPr>
          <p:cNvPr id="25" name="object 25"/>
          <p:cNvSpPr/>
          <p:nvPr/>
        </p:nvSpPr>
        <p:spPr>
          <a:xfrm>
            <a:off x="2743200" y="7421880"/>
            <a:ext cx="41910" cy="37465"/>
          </a:xfrm>
          <a:custGeom>
            <a:avLst/>
            <a:gdLst/>
            <a:ahLst/>
            <a:cxnLst/>
            <a:rect l="l" t="t" r="r" b="b"/>
            <a:pathLst>
              <a:path w="41910" h="37465">
                <a:moveTo>
                  <a:pt x="21336" y="0"/>
                </a:moveTo>
                <a:lnTo>
                  <a:pt x="12858" y="1464"/>
                </a:lnTo>
                <a:lnTo>
                  <a:pt x="6095" y="5429"/>
                </a:lnTo>
                <a:lnTo>
                  <a:pt x="1619" y="11251"/>
                </a:lnTo>
                <a:lnTo>
                  <a:pt x="0" y="18288"/>
                </a:lnTo>
                <a:lnTo>
                  <a:pt x="1619" y="25765"/>
                </a:lnTo>
                <a:lnTo>
                  <a:pt x="6095" y="31813"/>
                </a:lnTo>
                <a:lnTo>
                  <a:pt x="12858" y="35861"/>
                </a:lnTo>
                <a:lnTo>
                  <a:pt x="21336" y="37338"/>
                </a:lnTo>
                <a:lnTo>
                  <a:pt x="29372" y="35861"/>
                </a:lnTo>
                <a:lnTo>
                  <a:pt x="35909" y="31813"/>
                </a:lnTo>
                <a:lnTo>
                  <a:pt x="40302" y="25765"/>
                </a:lnTo>
                <a:lnTo>
                  <a:pt x="41910" y="18288"/>
                </a:lnTo>
                <a:lnTo>
                  <a:pt x="40302" y="11251"/>
                </a:lnTo>
                <a:lnTo>
                  <a:pt x="35909" y="5429"/>
                </a:lnTo>
                <a:lnTo>
                  <a:pt x="29372" y="1464"/>
                </a:lnTo>
                <a:lnTo>
                  <a:pt x="21336" y="0"/>
                </a:lnTo>
                <a:close/>
              </a:path>
            </a:pathLst>
          </a:custGeom>
          <a:ln w="4762">
            <a:solidFill>
              <a:srgbClr val="010101"/>
            </a:solidFill>
          </a:ln>
        </p:spPr>
        <p:txBody>
          <a:bodyPr wrap="square" lIns="0" tIns="0" rIns="0" bIns="0" rtlCol="0"/>
          <a:lstStyle/>
          <a:p/>
        </p:txBody>
      </p:sp>
      <p:sp>
        <p:nvSpPr>
          <p:cNvPr id="26" name="object 26"/>
          <p:cNvSpPr/>
          <p:nvPr/>
        </p:nvSpPr>
        <p:spPr>
          <a:xfrm>
            <a:off x="3685032" y="7181850"/>
            <a:ext cx="48260" cy="37465"/>
          </a:xfrm>
          <a:custGeom>
            <a:avLst/>
            <a:gdLst/>
            <a:ahLst/>
            <a:cxnLst/>
            <a:rect l="l" t="t" r="r" b="b"/>
            <a:pathLst>
              <a:path w="48260" h="37465">
                <a:moveTo>
                  <a:pt x="24383" y="0"/>
                </a:moveTo>
                <a:lnTo>
                  <a:pt x="14787" y="1476"/>
                </a:lnTo>
                <a:lnTo>
                  <a:pt x="7048" y="5524"/>
                </a:lnTo>
                <a:lnTo>
                  <a:pt x="1881" y="11572"/>
                </a:lnTo>
                <a:lnTo>
                  <a:pt x="0" y="19050"/>
                </a:lnTo>
                <a:lnTo>
                  <a:pt x="1881" y="26086"/>
                </a:lnTo>
                <a:lnTo>
                  <a:pt x="7048" y="31908"/>
                </a:lnTo>
                <a:lnTo>
                  <a:pt x="14787" y="35873"/>
                </a:lnTo>
                <a:lnTo>
                  <a:pt x="24383" y="37337"/>
                </a:lnTo>
                <a:lnTo>
                  <a:pt x="33539" y="35873"/>
                </a:lnTo>
                <a:lnTo>
                  <a:pt x="41052" y="31908"/>
                </a:lnTo>
                <a:lnTo>
                  <a:pt x="46136" y="26086"/>
                </a:lnTo>
                <a:lnTo>
                  <a:pt x="48005" y="19050"/>
                </a:lnTo>
                <a:lnTo>
                  <a:pt x="46136" y="11572"/>
                </a:lnTo>
                <a:lnTo>
                  <a:pt x="41052" y="5524"/>
                </a:lnTo>
                <a:lnTo>
                  <a:pt x="33539" y="1476"/>
                </a:lnTo>
                <a:lnTo>
                  <a:pt x="24383" y="0"/>
                </a:lnTo>
                <a:close/>
              </a:path>
            </a:pathLst>
          </a:custGeom>
          <a:solidFill>
            <a:srgbClr val="010101"/>
          </a:solidFill>
        </p:spPr>
        <p:txBody>
          <a:bodyPr wrap="square" lIns="0" tIns="0" rIns="0" bIns="0" rtlCol="0"/>
          <a:lstStyle/>
          <a:p/>
        </p:txBody>
      </p:sp>
      <p:sp>
        <p:nvSpPr>
          <p:cNvPr id="27" name="object 27"/>
          <p:cNvSpPr/>
          <p:nvPr/>
        </p:nvSpPr>
        <p:spPr>
          <a:xfrm>
            <a:off x="3685032" y="7181850"/>
            <a:ext cx="48260" cy="37465"/>
          </a:xfrm>
          <a:custGeom>
            <a:avLst/>
            <a:gdLst/>
            <a:ahLst/>
            <a:cxnLst/>
            <a:rect l="l" t="t" r="r" b="b"/>
            <a:pathLst>
              <a:path w="48260" h="37465">
                <a:moveTo>
                  <a:pt x="24383" y="0"/>
                </a:moveTo>
                <a:lnTo>
                  <a:pt x="14787" y="1476"/>
                </a:lnTo>
                <a:lnTo>
                  <a:pt x="7048" y="5524"/>
                </a:lnTo>
                <a:lnTo>
                  <a:pt x="1881" y="11572"/>
                </a:lnTo>
                <a:lnTo>
                  <a:pt x="0" y="19050"/>
                </a:lnTo>
                <a:lnTo>
                  <a:pt x="1881" y="26086"/>
                </a:lnTo>
                <a:lnTo>
                  <a:pt x="7048" y="31908"/>
                </a:lnTo>
                <a:lnTo>
                  <a:pt x="14787" y="35873"/>
                </a:lnTo>
                <a:lnTo>
                  <a:pt x="24383" y="37337"/>
                </a:lnTo>
                <a:lnTo>
                  <a:pt x="33539" y="35873"/>
                </a:lnTo>
                <a:lnTo>
                  <a:pt x="41052" y="31908"/>
                </a:lnTo>
                <a:lnTo>
                  <a:pt x="46136" y="26086"/>
                </a:lnTo>
                <a:lnTo>
                  <a:pt x="48005" y="19050"/>
                </a:lnTo>
                <a:lnTo>
                  <a:pt x="46136" y="11572"/>
                </a:lnTo>
                <a:lnTo>
                  <a:pt x="41052" y="5524"/>
                </a:lnTo>
                <a:lnTo>
                  <a:pt x="33539" y="1476"/>
                </a:lnTo>
                <a:lnTo>
                  <a:pt x="24383" y="0"/>
                </a:lnTo>
                <a:close/>
              </a:path>
            </a:pathLst>
          </a:custGeom>
          <a:ln w="4762">
            <a:solidFill>
              <a:srgbClr val="010101"/>
            </a:solidFill>
          </a:ln>
        </p:spPr>
        <p:txBody>
          <a:bodyPr wrap="square" lIns="0" tIns="0" rIns="0" bIns="0" rtlCol="0"/>
          <a:lstStyle/>
          <a:p/>
        </p:txBody>
      </p:sp>
      <p:sp>
        <p:nvSpPr>
          <p:cNvPr id="28" name="object 28"/>
          <p:cNvSpPr/>
          <p:nvPr/>
        </p:nvSpPr>
        <p:spPr>
          <a:xfrm>
            <a:off x="3810000" y="6697980"/>
            <a:ext cx="48895" cy="37465"/>
          </a:xfrm>
          <a:custGeom>
            <a:avLst/>
            <a:gdLst/>
            <a:ahLst/>
            <a:cxnLst/>
            <a:rect l="l" t="t" r="r" b="b"/>
            <a:pathLst>
              <a:path w="48895" h="37465">
                <a:moveTo>
                  <a:pt x="24384" y="0"/>
                </a:moveTo>
                <a:lnTo>
                  <a:pt x="14787" y="1464"/>
                </a:lnTo>
                <a:lnTo>
                  <a:pt x="7048" y="5429"/>
                </a:lnTo>
                <a:lnTo>
                  <a:pt x="1881" y="11251"/>
                </a:lnTo>
                <a:lnTo>
                  <a:pt x="0" y="18287"/>
                </a:lnTo>
                <a:lnTo>
                  <a:pt x="1881" y="25765"/>
                </a:lnTo>
                <a:lnTo>
                  <a:pt x="7048" y="31813"/>
                </a:lnTo>
                <a:lnTo>
                  <a:pt x="14787" y="35861"/>
                </a:lnTo>
                <a:lnTo>
                  <a:pt x="24384" y="37337"/>
                </a:lnTo>
                <a:lnTo>
                  <a:pt x="33658" y="35861"/>
                </a:lnTo>
                <a:lnTo>
                  <a:pt x="41433" y="31813"/>
                </a:lnTo>
                <a:lnTo>
                  <a:pt x="46779" y="25765"/>
                </a:lnTo>
                <a:lnTo>
                  <a:pt x="48767" y="18287"/>
                </a:lnTo>
                <a:lnTo>
                  <a:pt x="46779" y="11251"/>
                </a:lnTo>
                <a:lnTo>
                  <a:pt x="41433" y="5429"/>
                </a:lnTo>
                <a:lnTo>
                  <a:pt x="33658" y="1464"/>
                </a:lnTo>
                <a:lnTo>
                  <a:pt x="24384" y="0"/>
                </a:lnTo>
                <a:close/>
              </a:path>
            </a:pathLst>
          </a:custGeom>
          <a:solidFill>
            <a:srgbClr val="010101"/>
          </a:solidFill>
        </p:spPr>
        <p:txBody>
          <a:bodyPr wrap="square" lIns="0" tIns="0" rIns="0" bIns="0" rtlCol="0"/>
          <a:lstStyle/>
          <a:p/>
        </p:txBody>
      </p:sp>
      <p:sp>
        <p:nvSpPr>
          <p:cNvPr id="29" name="object 29"/>
          <p:cNvSpPr/>
          <p:nvPr/>
        </p:nvSpPr>
        <p:spPr>
          <a:xfrm>
            <a:off x="3810000" y="6697980"/>
            <a:ext cx="48895" cy="37465"/>
          </a:xfrm>
          <a:custGeom>
            <a:avLst/>
            <a:gdLst/>
            <a:ahLst/>
            <a:cxnLst/>
            <a:rect l="l" t="t" r="r" b="b"/>
            <a:pathLst>
              <a:path w="48895" h="37465">
                <a:moveTo>
                  <a:pt x="24384" y="0"/>
                </a:moveTo>
                <a:lnTo>
                  <a:pt x="14787" y="1464"/>
                </a:lnTo>
                <a:lnTo>
                  <a:pt x="7048" y="5429"/>
                </a:lnTo>
                <a:lnTo>
                  <a:pt x="1881" y="11251"/>
                </a:lnTo>
                <a:lnTo>
                  <a:pt x="0" y="18287"/>
                </a:lnTo>
                <a:lnTo>
                  <a:pt x="1881" y="25765"/>
                </a:lnTo>
                <a:lnTo>
                  <a:pt x="7048" y="31813"/>
                </a:lnTo>
                <a:lnTo>
                  <a:pt x="14787" y="35861"/>
                </a:lnTo>
                <a:lnTo>
                  <a:pt x="24384" y="37337"/>
                </a:lnTo>
                <a:lnTo>
                  <a:pt x="33658" y="35861"/>
                </a:lnTo>
                <a:lnTo>
                  <a:pt x="41433" y="31813"/>
                </a:lnTo>
                <a:lnTo>
                  <a:pt x="46779" y="25765"/>
                </a:lnTo>
                <a:lnTo>
                  <a:pt x="48767" y="18287"/>
                </a:lnTo>
                <a:lnTo>
                  <a:pt x="46779" y="11251"/>
                </a:lnTo>
                <a:lnTo>
                  <a:pt x="41433" y="5429"/>
                </a:lnTo>
                <a:lnTo>
                  <a:pt x="33658" y="1464"/>
                </a:lnTo>
                <a:lnTo>
                  <a:pt x="24384" y="0"/>
                </a:lnTo>
                <a:close/>
              </a:path>
            </a:pathLst>
          </a:custGeom>
          <a:ln w="4762">
            <a:solidFill>
              <a:srgbClr val="010101"/>
            </a:solidFill>
          </a:ln>
        </p:spPr>
        <p:txBody>
          <a:bodyPr wrap="square" lIns="0" tIns="0" rIns="0" bIns="0" rtlCol="0"/>
          <a:lstStyle/>
          <a:p/>
        </p:txBody>
      </p:sp>
      <p:sp>
        <p:nvSpPr>
          <p:cNvPr id="30" name="object 30"/>
          <p:cNvSpPr/>
          <p:nvPr/>
        </p:nvSpPr>
        <p:spPr>
          <a:xfrm>
            <a:off x="4087748" y="6802124"/>
            <a:ext cx="46355" cy="38735"/>
          </a:xfrm>
          <a:custGeom>
            <a:avLst/>
            <a:gdLst/>
            <a:ahLst/>
            <a:cxnLst/>
            <a:rect l="l" t="t" r="r" b="b"/>
            <a:pathLst>
              <a:path w="46354" h="38734">
                <a:moveTo>
                  <a:pt x="26265" y="0"/>
                </a:moveTo>
                <a:lnTo>
                  <a:pt x="17145" y="1774"/>
                </a:lnTo>
                <a:lnTo>
                  <a:pt x="8953" y="5917"/>
                </a:lnTo>
                <a:lnTo>
                  <a:pt x="3048" y="12061"/>
                </a:lnTo>
                <a:lnTo>
                  <a:pt x="0" y="19347"/>
                </a:lnTo>
                <a:lnTo>
                  <a:pt x="381" y="26920"/>
                </a:lnTo>
                <a:lnTo>
                  <a:pt x="4369" y="33289"/>
                </a:lnTo>
                <a:lnTo>
                  <a:pt x="11144" y="37302"/>
                </a:lnTo>
                <a:lnTo>
                  <a:pt x="19776" y="38600"/>
                </a:lnTo>
                <a:lnTo>
                  <a:pt x="29337" y="36826"/>
                </a:lnTo>
                <a:lnTo>
                  <a:pt x="37516" y="32682"/>
                </a:lnTo>
                <a:lnTo>
                  <a:pt x="43338" y="26539"/>
                </a:lnTo>
                <a:lnTo>
                  <a:pt x="46160" y="19252"/>
                </a:lnTo>
                <a:lnTo>
                  <a:pt x="45339" y="11680"/>
                </a:lnTo>
                <a:lnTo>
                  <a:pt x="41362" y="5310"/>
                </a:lnTo>
                <a:lnTo>
                  <a:pt x="34671" y="1297"/>
                </a:lnTo>
                <a:lnTo>
                  <a:pt x="26265" y="0"/>
                </a:lnTo>
                <a:close/>
              </a:path>
            </a:pathLst>
          </a:custGeom>
          <a:solidFill>
            <a:srgbClr val="010101"/>
          </a:solidFill>
        </p:spPr>
        <p:txBody>
          <a:bodyPr wrap="square" lIns="0" tIns="0" rIns="0" bIns="0" rtlCol="0"/>
          <a:lstStyle/>
          <a:p/>
        </p:txBody>
      </p:sp>
      <p:sp>
        <p:nvSpPr>
          <p:cNvPr id="31" name="object 31"/>
          <p:cNvSpPr/>
          <p:nvPr/>
        </p:nvSpPr>
        <p:spPr>
          <a:xfrm>
            <a:off x="4087748" y="6802124"/>
            <a:ext cx="46355" cy="38735"/>
          </a:xfrm>
          <a:custGeom>
            <a:avLst/>
            <a:gdLst/>
            <a:ahLst/>
            <a:cxnLst/>
            <a:rect l="l" t="t" r="r" b="b"/>
            <a:pathLst>
              <a:path w="46354" h="38734">
                <a:moveTo>
                  <a:pt x="17145" y="1774"/>
                </a:moveTo>
                <a:lnTo>
                  <a:pt x="8953" y="5917"/>
                </a:lnTo>
                <a:lnTo>
                  <a:pt x="3048" y="12061"/>
                </a:lnTo>
                <a:lnTo>
                  <a:pt x="0" y="19347"/>
                </a:lnTo>
                <a:lnTo>
                  <a:pt x="381" y="26920"/>
                </a:lnTo>
                <a:lnTo>
                  <a:pt x="4369" y="33289"/>
                </a:lnTo>
                <a:lnTo>
                  <a:pt x="11144" y="37302"/>
                </a:lnTo>
                <a:lnTo>
                  <a:pt x="19776" y="38600"/>
                </a:lnTo>
                <a:lnTo>
                  <a:pt x="29337" y="36826"/>
                </a:lnTo>
                <a:lnTo>
                  <a:pt x="37516" y="32682"/>
                </a:lnTo>
                <a:lnTo>
                  <a:pt x="43338" y="26539"/>
                </a:lnTo>
                <a:lnTo>
                  <a:pt x="46160" y="19252"/>
                </a:lnTo>
                <a:lnTo>
                  <a:pt x="45339" y="11680"/>
                </a:lnTo>
                <a:lnTo>
                  <a:pt x="41362" y="5310"/>
                </a:lnTo>
                <a:lnTo>
                  <a:pt x="34671" y="1297"/>
                </a:lnTo>
                <a:lnTo>
                  <a:pt x="26265" y="0"/>
                </a:lnTo>
                <a:lnTo>
                  <a:pt x="17145" y="1774"/>
                </a:lnTo>
                <a:close/>
              </a:path>
            </a:pathLst>
          </a:custGeom>
          <a:ln w="4762">
            <a:solidFill>
              <a:srgbClr val="010101"/>
            </a:solidFill>
          </a:ln>
        </p:spPr>
        <p:txBody>
          <a:bodyPr wrap="square" lIns="0" tIns="0" rIns="0" bIns="0" rtlCol="0"/>
          <a:lstStyle/>
          <a:p/>
        </p:txBody>
      </p:sp>
      <p:sp>
        <p:nvSpPr>
          <p:cNvPr id="32" name="object 32"/>
          <p:cNvSpPr/>
          <p:nvPr/>
        </p:nvSpPr>
        <p:spPr>
          <a:xfrm>
            <a:off x="3505902" y="7421296"/>
            <a:ext cx="46355" cy="38735"/>
          </a:xfrm>
          <a:custGeom>
            <a:avLst/>
            <a:gdLst/>
            <a:ahLst/>
            <a:cxnLst/>
            <a:rect l="l" t="t" r="r" b="b"/>
            <a:pathLst>
              <a:path w="46354" h="38734">
                <a:moveTo>
                  <a:pt x="26384" y="0"/>
                </a:moveTo>
                <a:lnTo>
                  <a:pt x="16823" y="1345"/>
                </a:lnTo>
                <a:lnTo>
                  <a:pt x="8643" y="5917"/>
                </a:lnTo>
                <a:lnTo>
                  <a:pt x="2821" y="12203"/>
                </a:lnTo>
                <a:lnTo>
                  <a:pt x="0" y="19347"/>
                </a:lnTo>
                <a:lnTo>
                  <a:pt x="821" y="26491"/>
                </a:lnTo>
                <a:lnTo>
                  <a:pt x="4798" y="32873"/>
                </a:lnTo>
                <a:lnTo>
                  <a:pt x="11489" y="36968"/>
                </a:lnTo>
                <a:lnTo>
                  <a:pt x="19895" y="38492"/>
                </a:lnTo>
                <a:lnTo>
                  <a:pt x="29015" y="37159"/>
                </a:lnTo>
                <a:lnTo>
                  <a:pt x="37207" y="32575"/>
                </a:lnTo>
                <a:lnTo>
                  <a:pt x="43112" y="26205"/>
                </a:lnTo>
                <a:lnTo>
                  <a:pt x="46160" y="18835"/>
                </a:lnTo>
                <a:lnTo>
                  <a:pt x="45779" y="11251"/>
                </a:lnTo>
                <a:lnTo>
                  <a:pt x="41790" y="5310"/>
                </a:lnTo>
                <a:lnTo>
                  <a:pt x="35016" y="1440"/>
                </a:lnTo>
                <a:lnTo>
                  <a:pt x="26384" y="0"/>
                </a:lnTo>
                <a:close/>
              </a:path>
            </a:pathLst>
          </a:custGeom>
          <a:solidFill>
            <a:srgbClr val="010101"/>
          </a:solidFill>
        </p:spPr>
        <p:txBody>
          <a:bodyPr wrap="square" lIns="0" tIns="0" rIns="0" bIns="0" rtlCol="0"/>
          <a:lstStyle/>
          <a:p/>
        </p:txBody>
      </p:sp>
      <p:sp>
        <p:nvSpPr>
          <p:cNvPr id="33" name="object 33"/>
          <p:cNvSpPr/>
          <p:nvPr/>
        </p:nvSpPr>
        <p:spPr>
          <a:xfrm>
            <a:off x="3505902" y="7421296"/>
            <a:ext cx="46355" cy="38735"/>
          </a:xfrm>
          <a:custGeom>
            <a:avLst/>
            <a:gdLst/>
            <a:ahLst/>
            <a:cxnLst/>
            <a:rect l="l" t="t" r="r" b="b"/>
            <a:pathLst>
              <a:path w="46354" h="38734">
                <a:moveTo>
                  <a:pt x="16823" y="1345"/>
                </a:moveTo>
                <a:lnTo>
                  <a:pt x="8643" y="5917"/>
                </a:lnTo>
                <a:lnTo>
                  <a:pt x="2821" y="12203"/>
                </a:lnTo>
                <a:lnTo>
                  <a:pt x="0" y="19347"/>
                </a:lnTo>
                <a:lnTo>
                  <a:pt x="821" y="26491"/>
                </a:lnTo>
                <a:lnTo>
                  <a:pt x="4798" y="32873"/>
                </a:lnTo>
                <a:lnTo>
                  <a:pt x="11489" y="36968"/>
                </a:lnTo>
                <a:lnTo>
                  <a:pt x="19895" y="38492"/>
                </a:lnTo>
                <a:lnTo>
                  <a:pt x="29015" y="37159"/>
                </a:lnTo>
                <a:lnTo>
                  <a:pt x="37207" y="32575"/>
                </a:lnTo>
                <a:lnTo>
                  <a:pt x="43112" y="26205"/>
                </a:lnTo>
                <a:lnTo>
                  <a:pt x="46160" y="18835"/>
                </a:lnTo>
                <a:lnTo>
                  <a:pt x="45779" y="11251"/>
                </a:lnTo>
                <a:lnTo>
                  <a:pt x="41790" y="5310"/>
                </a:lnTo>
                <a:lnTo>
                  <a:pt x="35016" y="1440"/>
                </a:lnTo>
                <a:lnTo>
                  <a:pt x="26384" y="0"/>
                </a:lnTo>
                <a:lnTo>
                  <a:pt x="16823" y="1345"/>
                </a:lnTo>
                <a:close/>
              </a:path>
            </a:pathLst>
          </a:custGeom>
          <a:ln w="4762">
            <a:solidFill>
              <a:srgbClr val="010101"/>
            </a:solidFill>
          </a:ln>
        </p:spPr>
        <p:txBody>
          <a:bodyPr wrap="square" lIns="0" tIns="0" rIns="0" bIns="0" rtlCol="0"/>
          <a:lstStyle/>
          <a:p/>
        </p:txBody>
      </p:sp>
      <p:sp>
        <p:nvSpPr>
          <p:cNvPr id="34" name="object 34"/>
          <p:cNvSpPr/>
          <p:nvPr/>
        </p:nvSpPr>
        <p:spPr>
          <a:xfrm>
            <a:off x="3683019" y="7384732"/>
            <a:ext cx="46355" cy="38735"/>
          </a:xfrm>
          <a:custGeom>
            <a:avLst/>
            <a:gdLst/>
            <a:ahLst/>
            <a:cxnLst/>
            <a:rect l="l" t="t" r="r" b="b"/>
            <a:pathLst>
              <a:path w="46354" h="38734">
                <a:moveTo>
                  <a:pt x="26372" y="0"/>
                </a:moveTo>
                <a:lnTo>
                  <a:pt x="17252" y="1333"/>
                </a:lnTo>
                <a:lnTo>
                  <a:pt x="8739" y="5917"/>
                </a:lnTo>
                <a:lnTo>
                  <a:pt x="2869" y="12287"/>
                </a:lnTo>
                <a:lnTo>
                  <a:pt x="0" y="19657"/>
                </a:lnTo>
                <a:lnTo>
                  <a:pt x="488" y="27241"/>
                </a:lnTo>
                <a:lnTo>
                  <a:pt x="4464" y="33182"/>
                </a:lnTo>
                <a:lnTo>
                  <a:pt x="11156" y="37052"/>
                </a:lnTo>
                <a:lnTo>
                  <a:pt x="19561" y="38492"/>
                </a:lnTo>
                <a:lnTo>
                  <a:pt x="28682" y="37147"/>
                </a:lnTo>
                <a:lnTo>
                  <a:pt x="37195" y="32575"/>
                </a:lnTo>
                <a:lnTo>
                  <a:pt x="43064" y="26288"/>
                </a:lnTo>
                <a:lnTo>
                  <a:pt x="45934" y="19145"/>
                </a:lnTo>
                <a:lnTo>
                  <a:pt x="45446" y="12001"/>
                </a:lnTo>
                <a:lnTo>
                  <a:pt x="41469" y="5619"/>
                </a:lnTo>
                <a:lnTo>
                  <a:pt x="34778" y="1523"/>
                </a:lnTo>
                <a:lnTo>
                  <a:pt x="26372" y="0"/>
                </a:lnTo>
                <a:close/>
              </a:path>
            </a:pathLst>
          </a:custGeom>
          <a:solidFill>
            <a:srgbClr val="010101"/>
          </a:solidFill>
        </p:spPr>
        <p:txBody>
          <a:bodyPr wrap="square" lIns="0" tIns="0" rIns="0" bIns="0" rtlCol="0"/>
          <a:lstStyle/>
          <a:p/>
        </p:txBody>
      </p:sp>
      <p:sp>
        <p:nvSpPr>
          <p:cNvPr id="35" name="object 35"/>
          <p:cNvSpPr/>
          <p:nvPr/>
        </p:nvSpPr>
        <p:spPr>
          <a:xfrm>
            <a:off x="3683019" y="7384732"/>
            <a:ext cx="46355" cy="38735"/>
          </a:xfrm>
          <a:custGeom>
            <a:avLst/>
            <a:gdLst/>
            <a:ahLst/>
            <a:cxnLst/>
            <a:rect l="l" t="t" r="r" b="b"/>
            <a:pathLst>
              <a:path w="46354" h="38734">
                <a:moveTo>
                  <a:pt x="17252" y="1333"/>
                </a:moveTo>
                <a:lnTo>
                  <a:pt x="8739" y="5917"/>
                </a:lnTo>
                <a:lnTo>
                  <a:pt x="2869" y="12287"/>
                </a:lnTo>
                <a:lnTo>
                  <a:pt x="0" y="19657"/>
                </a:lnTo>
                <a:lnTo>
                  <a:pt x="488" y="27241"/>
                </a:lnTo>
                <a:lnTo>
                  <a:pt x="4464" y="33182"/>
                </a:lnTo>
                <a:lnTo>
                  <a:pt x="11156" y="37052"/>
                </a:lnTo>
                <a:lnTo>
                  <a:pt x="19561" y="38492"/>
                </a:lnTo>
                <a:lnTo>
                  <a:pt x="28682" y="37147"/>
                </a:lnTo>
                <a:lnTo>
                  <a:pt x="37195" y="32575"/>
                </a:lnTo>
                <a:lnTo>
                  <a:pt x="43064" y="26288"/>
                </a:lnTo>
                <a:lnTo>
                  <a:pt x="45934" y="19145"/>
                </a:lnTo>
                <a:lnTo>
                  <a:pt x="45446" y="12001"/>
                </a:lnTo>
                <a:lnTo>
                  <a:pt x="41469" y="5619"/>
                </a:lnTo>
                <a:lnTo>
                  <a:pt x="34778" y="1523"/>
                </a:lnTo>
                <a:lnTo>
                  <a:pt x="26372" y="0"/>
                </a:lnTo>
                <a:lnTo>
                  <a:pt x="17252" y="1333"/>
                </a:lnTo>
                <a:close/>
              </a:path>
            </a:pathLst>
          </a:custGeom>
          <a:ln w="4762">
            <a:solidFill>
              <a:srgbClr val="010101"/>
            </a:solidFill>
          </a:ln>
        </p:spPr>
        <p:txBody>
          <a:bodyPr wrap="square" lIns="0" tIns="0" rIns="0" bIns="0" rtlCol="0"/>
          <a:lstStyle/>
          <a:p/>
        </p:txBody>
      </p:sp>
      <p:sp>
        <p:nvSpPr>
          <p:cNvPr id="36" name="object 36"/>
          <p:cNvSpPr/>
          <p:nvPr/>
        </p:nvSpPr>
        <p:spPr>
          <a:xfrm>
            <a:off x="2913078" y="7157644"/>
            <a:ext cx="46990" cy="38735"/>
          </a:xfrm>
          <a:custGeom>
            <a:avLst/>
            <a:gdLst/>
            <a:ahLst/>
            <a:cxnLst/>
            <a:rect l="l" t="t" r="r" b="b"/>
            <a:pathLst>
              <a:path w="46989" h="38734">
                <a:moveTo>
                  <a:pt x="26705" y="0"/>
                </a:moveTo>
                <a:lnTo>
                  <a:pt x="17573" y="1345"/>
                </a:lnTo>
                <a:lnTo>
                  <a:pt x="8953" y="5929"/>
                </a:lnTo>
                <a:lnTo>
                  <a:pt x="2905" y="12299"/>
                </a:lnTo>
                <a:lnTo>
                  <a:pt x="0" y="19669"/>
                </a:lnTo>
                <a:lnTo>
                  <a:pt x="809" y="27253"/>
                </a:lnTo>
                <a:lnTo>
                  <a:pt x="4786" y="33516"/>
                </a:lnTo>
                <a:lnTo>
                  <a:pt x="11477" y="37349"/>
                </a:lnTo>
                <a:lnTo>
                  <a:pt x="19883" y="38611"/>
                </a:lnTo>
                <a:lnTo>
                  <a:pt x="29003" y="37159"/>
                </a:lnTo>
                <a:lnTo>
                  <a:pt x="37635" y="32575"/>
                </a:lnTo>
                <a:lnTo>
                  <a:pt x="43767" y="26205"/>
                </a:lnTo>
                <a:lnTo>
                  <a:pt x="46898" y="18835"/>
                </a:lnTo>
                <a:lnTo>
                  <a:pt x="46529" y="11251"/>
                </a:lnTo>
                <a:lnTo>
                  <a:pt x="42112" y="5310"/>
                </a:lnTo>
                <a:lnTo>
                  <a:pt x="35194" y="1440"/>
                </a:lnTo>
                <a:lnTo>
                  <a:pt x="26705" y="0"/>
                </a:lnTo>
                <a:close/>
              </a:path>
            </a:pathLst>
          </a:custGeom>
          <a:solidFill>
            <a:srgbClr val="010101"/>
          </a:solidFill>
        </p:spPr>
        <p:txBody>
          <a:bodyPr wrap="square" lIns="0" tIns="0" rIns="0" bIns="0" rtlCol="0"/>
          <a:lstStyle/>
          <a:p/>
        </p:txBody>
      </p:sp>
      <p:sp>
        <p:nvSpPr>
          <p:cNvPr id="37" name="object 37"/>
          <p:cNvSpPr/>
          <p:nvPr/>
        </p:nvSpPr>
        <p:spPr>
          <a:xfrm>
            <a:off x="2913078" y="7157644"/>
            <a:ext cx="46990" cy="38735"/>
          </a:xfrm>
          <a:custGeom>
            <a:avLst/>
            <a:gdLst/>
            <a:ahLst/>
            <a:cxnLst/>
            <a:rect l="l" t="t" r="r" b="b"/>
            <a:pathLst>
              <a:path w="46989" h="38734">
                <a:moveTo>
                  <a:pt x="17573" y="1345"/>
                </a:moveTo>
                <a:lnTo>
                  <a:pt x="8953" y="5929"/>
                </a:lnTo>
                <a:lnTo>
                  <a:pt x="2905" y="12299"/>
                </a:lnTo>
                <a:lnTo>
                  <a:pt x="0" y="19669"/>
                </a:lnTo>
                <a:lnTo>
                  <a:pt x="809" y="27253"/>
                </a:lnTo>
                <a:lnTo>
                  <a:pt x="4786" y="33516"/>
                </a:lnTo>
                <a:lnTo>
                  <a:pt x="11477" y="37349"/>
                </a:lnTo>
                <a:lnTo>
                  <a:pt x="19883" y="38611"/>
                </a:lnTo>
                <a:lnTo>
                  <a:pt x="29003" y="37159"/>
                </a:lnTo>
                <a:lnTo>
                  <a:pt x="37635" y="32575"/>
                </a:lnTo>
                <a:lnTo>
                  <a:pt x="43767" y="26205"/>
                </a:lnTo>
                <a:lnTo>
                  <a:pt x="46898" y="18835"/>
                </a:lnTo>
                <a:lnTo>
                  <a:pt x="46529" y="11251"/>
                </a:lnTo>
                <a:lnTo>
                  <a:pt x="42112" y="5310"/>
                </a:lnTo>
                <a:lnTo>
                  <a:pt x="35194" y="1440"/>
                </a:lnTo>
                <a:lnTo>
                  <a:pt x="26705" y="0"/>
                </a:lnTo>
                <a:lnTo>
                  <a:pt x="17573" y="1345"/>
                </a:lnTo>
                <a:close/>
              </a:path>
            </a:pathLst>
          </a:custGeom>
          <a:ln w="4762">
            <a:solidFill>
              <a:srgbClr val="010101"/>
            </a:solidFill>
          </a:ln>
        </p:spPr>
        <p:txBody>
          <a:bodyPr wrap="square" lIns="0" tIns="0" rIns="0" bIns="0" rtlCol="0"/>
          <a:lstStyle/>
          <a:p/>
        </p:txBody>
      </p:sp>
      <p:sp>
        <p:nvSpPr>
          <p:cNvPr id="38" name="object 38"/>
          <p:cNvSpPr/>
          <p:nvPr/>
        </p:nvSpPr>
        <p:spPr>
          <a:xfrm>
            <a:off x="3353692" y="6631114"/>
            <a:ext cx="41910" cy="38100"/>
          </a:xfrm>
          <a:custGeom>
            <a:avLst/>
            <a:gdLst/>
            <a:ahLst/>
            <a:cxnLst/>
            <a:rect l="l" t="t" r="r" b="b"/>
            <a:pathLst>
              <a:path w="41910" h="38100">
                <a:moveTo>
                  <a:pt x="23121" y="0"/>
                </a:moveTo>
                <a:lnTo>
                  <a:pt x="15109" y="1333"/>
                </a:lnTo>
                <a:lnTo>
                  <a:pt x="7596" y="5357"/>
                </a:lnTo>
                <a:lnTo>
                  <a:pt x="2440" y="11239"/>
                </a:lnTo>
                <a:lnTo>
                  <a:pt x="0" y="18264"/>
                </a:lnTo>
                <a:lnTo>
                  <a:pt x="631" y="25717"/>
                </a:lnTo>
                <a:lnTo>
                  <a:pt x="4786" y="32099"/>
                </a:lnTo>
                <a:lnTo>
                  <a:pt x="11013" y="36195"/>
                </a:lnTo>
                <a:lnTo>
                  <a:pt x="18526" y="37719"/>
                </a:lnTo>
                <a:lnTo>
                  <a:pt x="26539" y="36385"/>
                </a:lnTo>
                <a:lnTo>
                  <a:pt x="34051" y="32361"/>
                </a:lnTo>
                <a:lnTo>
                  <a:pt x="39207" y="26479"/>
                </a:lnTo>
                <a:lnTo>
                  <a:pt x="41648" y="19454"/>
                </a:lnTo>
                <a:lnTo>
                  <a:pt x="41017" y="12001"/>
                </a:lnTo>
                <a:lnTo>
                  <a:pt x="36861" y="5619"/>
                </a:lnTo>
                <a:lnTo>
                  <a:pt x="30634" y="1524"/>
                </a:lnTo>
                <a:lnTo>
                  <a:pt x="23121" y="0"/>
                </a:lnTo>
                <a:close/>
              </a:path>
            </a:pathLst>
          </a:custGeom>
          <a:solidFill>
            <a:srgbClr val="010101"/>
          </a:solidFill>
        </p:spPr>
        <p:txBody>
          <a:bodyPr wrap="square" lIns="0" tIns="0" rIns="0" bIns="0" rtlCol="0"/>
          <a:lstStyle/>
          <a:p/>
        </p:txBody>
      </p:sp>
      <p:sp>
        <p:nvSpPr>
          <p:cNvPr id="39" name="object 39"/>
          <p:cNvSpPr/>
          <p:nvPr/>
        </p:nvSpPr>
        <p:spPr>
          <a:xfrm>
            <a:off x="3353692" y="6631114"/>
            <a:ext cx="41910" cy="38100"/>
          </a:xfrm>
          <a:custGeom>
            <a:avLst/>
            <a:gdLst/>
            <a:ahLst/>
            <a:cxnLst/>
            <a:rect l="l" t="t" r="r" b="b"/>
            <a:pathLst>
              <a:path w="41910" h="38100">
                <a:moveTo>
                  <a:pt x="15109" y="1333"/>
                </a:moveTo>
                <a:lnTo>
                  <a:pt x="7596" y="5357"/>
                </a:lnTo>
                <a:lnTo>
                  <a:pt x="2440" y="11239"/>
                </a:lnTo>
                <a:lnTo>
                  <a:pt x="0" y="18264"/>
                </a:lnTo>
                <a:lnTo>
                  <a:pt x="631" y="25717"/>
                </a:lnTo>
                <a:lnTo>
                  <a:pt x="4786" y="32099"/>
                </a:lnTo>
                <a:lnTo>
                  <a:pt x="11013" y="36195"/>
                </a:lnTo>
                <a:lnTo>
                  <a:pt x="18526" y="37719"/>
                </a:lnTo>
                <a:lnTo>
                  <a:pt x="26539" y="36385"/>
                </a:lnTo>
                <a:lnTo>
                  <a:pt x="34051" y="32361"/>
                </a:lnTo>
                <a:lnTo>
                  <a:pt x="39207" y="26479"/>
                </a:lnTo>
                <a:lnTo>
                  <a:pt x="41648" y="19454"/>
                </a:lnTo>
                <a:lnTo>
                  <a:pt x="41017" y="12001"/>
                </a:lnTo>
                <a:lnTo>
                  <a:pt x="36861" y="5619"/>
                </a:lnTo>
                <a:lnTo>
                  <a:pt x="30634" y="1524"/>
                </a:lnTo>
                <a:lnTo>
                  <a:pt x="23121" y="0"/>
                </a:lnTo>
                <a:lnTo>
                  <a:pt x="15109" y="1333"/>
                </a:lnTo>
                <a:close/>
              </a:path>
            </a:pathLst>
          </a:custGeom>
          <a:ln w="4762">
            <a:solidFill>
              <a:srgbClr val="010101"/>
            </a:solidFill>
          </a:ln>
        </p:spPr>
        <p:txBody>
          <a:bodyPr wrap="square" lIns="0" tIns="0" rIns="0" bIns="0" rtlCol="0"/>
          <a:lstStyle/>
          <a:p/>
        </p:txBody>
      </p:sp>
      <p:sp>
        <p:nvSpPr>
          <p:cNvPr id="40" name="object 40"/>
          <p:cNvSpPr/>
          <p:nvPr/>
        </p:nvSpPr>
        <p:spPr>
          <a:xfrm>
            <a:off x="3544014" y="6621089"/>
            <a:ext cx="46990" cy="38735"/>
          </a:xfrm>
          <a:custGeom>
            <a:avLst/>
            <a:gdLst/>
            <a:ahLst/>
            <a:cxnLst/>
            <a:rect l="l" t="t" r="r" b="b"/>
            <a:pathLst>
              <a:path w="46989" h="38734">
                <a:moveTo>
                  <a:pt x="27134" y="0"/>
                </a:moveTo>
                <a:lnTo>
                  <a:pt x="17573" y="1452"/>
                </a:lnTo>
                <a:lnTo>
                  <a:pt x="8953" y="6036"/>
                </a:lnTo>
                <a:lnTo>
                  <a:pt x="2905" y="12406"/>
                </a:lnTo>
                <a:lnTo>
                  <a:pt x="0" y="19776"/>
                </a:lnTo>
                <a:lnTo>
                  <a:pt x="809" y="27360"/>
                </a:lnTo>
                <a:lnTo>
                  <a:pt x="4798" y="33301"/>
                </a:lnTo>
                <a:lnTo>
                  <a:pt x="11572" y="37171"/>
                </a:lnTo>
                <a:lnTo>
                  <a:pt x="20204" y="38611"/>
                </a:lnTo>
                <a:lnTo>
                  <a:pt x="29765" y="37266"/>
                </a:lnTo>
                <a:lnTo>
                  <a:pt x="37957" y="32682"/>
                </a:lnTo>
                <a:lnTo>
                  <a:pt x="43862" y="26312"/>
                </a:lnTo>
                <a:lnTo>
                  <a:pt x="46910" y="18942"/>
                </a:lnTo>
                <a:lnTo>
                  <a:pt x="46529" y="11358"/>
                </a:lnTo>
                <a:lnTo>
                  <a:pt x="42541" y="5095"/>
                </a:lnTo>
                <a:lnTo>
                  <a:pt x="35766" y="1262"/>
                </a:lnTo>
                <a:lnTo>
                  <a:pt x="27134" y="0"/>
                </a:lnTo>
                <a:close/>
              </a:path>
            </a:pathLst>
          </a:custGeom>
          <a:solidFill>
            <a:srgbClr val="010101"/>
          </a:solidFill>
        </p:spPr>
        <p:txBody>
          <a:bodyPr wrap="square" lIns="0" tIns="0" rIns="0" bIns="0" rtlCol="0"/>
          <a:lstStyle/>
          <a:p/>
        </p:txBody>
      </p:sp>
      <p:sp>
        <p:nvSpPr>
          <p:cNvPr id="41" name="object 41"/>
          <p:cNvSpPr/>
          <p:nvPr/>
        </p:nvSpPr>
        <p:spPr>
          <a:xfrm>
            <a:off x="3544014" y="6621089"/>
            <a:ext cx="46990" cy="38735"/>
          </a:xfrm>
          <a:custGeom>
            <a:avLst/>
            <a:gdLst/>
            <a:ahLst/>
            <a:cxnLst/>
            <a:rect l="l" t="t" r="r" b="b"/>
            <a:pathLst>
              <a:path w="46989" h="38734">
                <a:moveTo>
                  <a:pt x="17573" y="1452"/>
                </a:moveTo>
                <a:lnTo>
                  <a:pt x="8953" y="6036"/>
                </a:lnTo>
                <a:lnTo>
                  <a:pt x="2905" y="12406"/>
                </a:lnTo>
                <a:lnTo>
                  <a:pt x="0" y="19776"/>
                </a:lnTo>
                <a:lnTo>
                  <a:pt x="809" y="27360"/>
                </a:lnTo>
                <a:lnTo>
                  <a:pt x="4798" y="33301"/>
                </a:lnTo>
                <a:lnTo>
                  <a:pt x="11572" y="37171"/>
                </a:lnTo>
                <a:lnTo>
                  <a:pt x="20204" y="38611"/>
                </a:lnTo>
                <a:lnTo>
                  <a:pt x="29765" y="37266"/>
                </a:lnTo>
                <a:lnTo>
                  <a:pt x="37957" y="32682"/>
                </a:lnTo>
                <a:lnTo>
                  <a:pt x="43862" y="26312"/>
                </a:lnTo>
                <a:lnTo>
                  <a:pt x="46910" y="18942"/>
                </a:lnTo>
                <a:lnTo>
                  <a:pt x="46529" y="11358"/>
                </a:lnTo>
                <a:lnTo>
                  <a:pt x="42541" y="5095"/>
                </a:lnTo>
                <a:lnTo>
                  <a:pt x="35766" y="1262"/>
                </a:lnTo>
                <a:lnTo>
                  <a:pt x="27134" y="0"/>
                </a:lnTo>
                <a:lnTo>
                  <a:pt x="17573" y="1452"/>
                </a:lnTo>
                <a:close/>
              </a:path>
            </a:pathLst>
          </a:custGeom>
          <a:ln w="4762">
            <a:solidFill>
              <a:srgbClr val="010101"/>
            </a:solidFill>
          </a:ln>
        </p:spPr>
        <p:txBody>
          <a:bodyPr wrap="square" lIns="0" tIns="0" rIns="0" bIns="0" rtlCol="0"/>
          <a:lstStyle/>
          <a:p/>
        </p:txBody>
      </p:sp>
      <p:sp>
        <p:nvSpPr>
          <p:cNvPr id="42" name="object 42"/>
          <p:cNvSpPr/>
          <p:nvPr/>
        </p:nvSpPr>
        <p:spPr>
          <a:xfrm>
            <a:off x="2939414" y="6679108"/>
            <a:ext cx="46990" cy="38735"/>
          </a:xfrm>
          <a:custGeom>
            <a:avLst/>
            <a:gdLst/>
            <a:ahLst/>
            <a:cxnLst/>
            <a:rect l="l" t="t" r="r" b="b"/>
            <a:pathLst>
              <a:path w="46989" h="38734">
                <a:moveTo>
                  <a:pt x="26705" y="0"/>
                </a:moveTo>
                <a:lnTo>
                  <a:pt x="17145" y="1345"/>
                </a:lnTo>
                <a:lnTo>
                  <a:pt x="8953" y="5929"/>
                </a:lnTo>
                <a:lnTo>
                  <a:pt x="3048" y="12299"/>
                </a:lnTo>
                <a:lnTo>
                  <a:pt x="0" y="19669"/>
                </a:lnTo>
                <a:lnTo>
                  <a:pt x="381" y="27253"/>
                </a:lnTo>
                <a:lnTo>
                  <a:pt x="4369" y="33194"/>
                </a:lnTo>
                <a:lnTo>
                  <a:pt x="11144" y="37064"/>
                </a:lnTo>
                <a:lnTo>
                  <a:pt x="19776" y="38504"/>
                </a:lnTo>
                <a:lnTo>
                  <a:pt x="29337" y="37159"/>
                </a:lnTo>
                <a:lnTo>
                  <a:pt x="37528" y="32575"/>
                </a:lnTo>
                <a:lnTo>
                  <a:pt x="43434" y="26205"/>
                </a:lnTo>
                <a:lnTo>
                  <a:pt x="46482" y="18835"/>
                </a:lnTo>
                <a:lnTo>
                  <a:pt x="46101" y="11251"/>
                </a:lnTo>
                <a:lnTo>
                  <a:pt x="42112" y="5310"/>
                </a:lnTo>
                <a:lnTo>
                  <a:pt x="35337" y="1440"/>
                </a:lnTo>
                <a:lnTo>
                  <a:pt x="26705" y="0"/>
                </a:lnTo>
                <a:close/>
              </a:path>
            </a:pathLst>
          </a:custGeom>
          <a:solidFill>
            <a:srgbClr val="010101"/>
          </a:solidFill>
        </p:spPr>
        <p:txBody>
          <a:bodyPr wrap="square" lIns="0" tIns="0" rIns="0" bIns="0" rtlCol="0"/>
          <a:lstStyle/>
          <a:p/>
        </p:txBody>
      </p:sp>
      <p:sp>
        <p:nvSpPr>
          <p:cNvPr id="43" name="object 43"/>
          <p:cNvSpPr/>
          <p:nvPr/>
        </p:nvSpPr>
        <p:spPr>
          <a:xfrm>
            <a:off x="2939414" y="6679108"/>
            <a:ext cx="46990" cy="38735"/>
          </a:xfrm>
          <a:custGeom>
            <a:avLst/>
            <a:gdLst/>
            <a:ahLst/>
            <a:cxnLst/>
            <a:rect l="l" t="t" r="r" b="b"/>
            <a:pathLst>
              <a:path w="46989" h="38734">
                <a:moveTo>
                  <a:pt x="17145" y="1345"/>
                </a:moveTo>
                <a:lnTo>
                  <a:pt x="8953" y="5929"/>
                </a:lnTo>
                <a:lnTo>
                  <a:pt x="3048" y="12299"/>
                </a:lnTo>
                <a:lnTo>
                  <a:pt x="0" y="19669"/>
                </a:lnTo>
                <a:lnTo>
                  <a:pt x="381" y="27253"/>
                </a:lnTo>
                <a:lnTo>
                  <a:pt x="4369" y="33194"/>
                </a:lnTo>
                <a:lnTo>
                  <a:pt x="11144" y="37064"/>
                </a:lnTo>
                <a:lnTo>
                  <a:pt x="19776" y="38504"/>
                </a:lnTo>
                <a:lnTo>
                  <a:pt x="29337" y="37159"/>
                </a:lnTo>
                <a:lnTo>
                  <a:pt x="37528" y="32575"/>
                </a:lnTo>
                <a:lnTo>
                  <a:pt x="43434" y="26205"/>
                </a:lnTo>
                <a:lnTo>
                  <a:pt x="46482" y="18835"/>
                </a:lnTo>
                <a:lnTo>
                  <a:pt x="46101" y="11251"/>
                </a:lnTo>
                <a:lnTo>
                  <a:pt x="42112" y="5310"/>
                </a:lnTo>
                <a:lnTo>
                  <a:pt x="35337" y="1440"/>
                </a:lnTo>
                <a:lnTo>
                  <a:pt x="26705" y="0"/>
                </a:lnTo>
                <a:lnTo>
                  <a:pt x="17145" y="1345"/>
                </a:lnTo>
                <a:close/>
              </a:path>
            </a:pathLst>
          </a:custGeom>
          <a:ln w="4762">
            <a:solidFill>
              <a:srgbClr val="010101"/>
            </a:solidFill>
          </a:ln>
        </p:spPr>
        <p:txBody>
          <a:bodyPr wrap="square" lIns="0" tIns="0" rIns="0" bIns="0" rtlCol="0"/>
          <a:lstStyle/>
          <a:p/>
        </p:txBody>
      </p:sp>
      <p:sp>
        <p:nvSpPr>
          <p:cNvPr id="44" name="object 44"/>
          <p:cNvSpPr/>
          <p:nvPr/>
        </p:nvSpPr>
        <p:spPr>
          <a:xfrm>
            <a:off x="3110757" y="7147310"/>
            <a:ext cx="46355" cy="38735"/>
          </a:xfrm>
          <a:custGeom>
            <a:avLst/>
            <a:gdLst/>
            <a:ahLst/>
            <a:cxnLst/>
            <a:rect l="l" t="t" r="r" b="b"/>
            <a:pathLst>
              <a:path w="46355" h="38734">
                <a:moveTo>
                  <a:pt x="26372" y="0"/>
                </a:moveTo>
                <a:lnTo>
                  <a:pt x="17252" y="1774"/>
                </a:lnTo>
                <a:lnTo>
                  <a:pt x="8739" y="5917"/>
                </a:lnTo>
                <a:lnTo>
                  <a:pt x="2869" y="12061"/>
                </a:lnTo>
                <a:lnTo>
                  <a:pt x="0" y="19347"/>
                </a:lnTo>
                <a:lnTo>
                  <a:pt x="488" y="26920"/>
                </a:lnTo>
                <a:lnTo>
                  <a:pt x="4464" y="33289"/>
                </a:lnTo>
                <a:lnTo>
                  <a:pt x="11156" y="37302"/>
                </a:lnTo>
                <a:lnTo>
                  <a:pt x="19561" y="38600"/>
                </a:lnTo>
                <a:lnTo>
                  <a:pt x="28682" y="36826"/>
                </a:lnTo>
                <a:lnTo>
                  <a:pt x="37195" y="32682"/>
                </a:lnTo>
                <a:lnTo>
                  <a:pt x="43064" y="26539"/>
                </a:lnTo>
                <a:lnTo>
                  <a:pt x="45934" y="19252"/>
                </a:lnTo>
                <a:lnTo>
                  <a:pt x="45446" y="11680"/>
                </a:lnTo>
                <a:lnTo>
                  <a:pt x="41469" y="5310"/>
                </a:lnTo>
                <a:lnTo>
                  <a:pt x="34778" y="1297"/>
                </a:lnTo>
                <a:lnTo>
                  <a:pt x="26372" y="0"/>
                </a:lnTo>
                <a:close/>
              </a:path>
            </a:pathLst>
          </a:custGeom>
          <a:solidFill>
            <a:srgbClr val="010101"/>
          </a:solidFill>
        </p:spPr>
        <p:txBody>
          <a:bodyPr wrap="square" lIns="0" tIns="0" rIns="0" bIns="0" rtlCol="0"/>
          <a:lstStyle/>
          <a:p/>
        </p:txBody>
      </p:sp>
      <p:sp>
        <p:nvSpPr>
          <p:cNvPr id="45" name="object 45"/>
          <p:cNvSpPr/>
          <p:nvPr/>
        </p:nvSpPr>
        <p:spPr>
          <a:xfrm>
            <a:off x="3110757" y="7147310"/>
            <a:ext cx="46355" cy="38735"/>
          </a:xfrm>
          <a:custGeom>
            <a:avLst/>
            <a:gdLst/>
            <a:ahLst/>
            <a:cxnLst/>
            <a:rect l="l" t="t" r="r" b="b"/>
            <a:pathLst>
              <a:path w="46355" h="38734">
                <a:moveTo>
                  <a:pt x="17252" y="1774"/>
                </a:moveTo>
                <a:lnTo>
                  <a:pt x="8739" y="5917"/>
                </a:lnTo>
                <a:lnTo>
                  <a:pt x="2869" y="12061"/>
                </a:lnTo>
                <a:lnTo>
                  <a:pt x="0" y="19347"/>
                </a:lnTo>
                <a:lnTo>
                  <a:pt x="488" y="26920"/>
                </a:lnTo>
                <a:lnTo>
                  <a:pt x="4464" y="33289"/>
                </a:lnTo>
                <a:lnTo>
                  <a:pt x="11156" y="37302"/>
                </a:lnTo>
                <a:lnTo>
                  <a:pt x="19561" y="38600"/>
                </a:lnTo>
                <a:lnTo>
                  <a:pt x="28682" y="36826"/>
                </a:lnTo>
                <a:lnTo>
                  <a:pt x="37195" y="32682"/>
                </a:lnTo>
                <a:lnTo>
                  <a:pt x="43064" y="26539"/>
                </a:lnTo>
                <a:lnTo>
                  <a:pt x="45934" y="19252"/>
                </a:lnTo>
                <a:lnTo>
                  <a:pt x="45446" y="11680"/>
                </a:lnTo>
                <a:lnTo>
                  <a:pt x="41469" y="5310"/>
                </a:lnTo>
                <a:lnTo>
                  <a:pt x="34778" y="1297"/>
                </a:lnTo>
                <a:lnTo>
                  <a:pt x="26372" y="0"/>
                </a:lnTo>
                <a:lnTo>
                  <a:pt x="17252" y="1774"/>
                </a:lnTo>
                <a:close/>
              </a:path>
            </a:pathLst>
          </a:custGeom>
          <a:ln w="4762">
            <a:solidFill>
              <a:srgbClr val="010101"/>
            </a:solidFill>
          </a:ln>
        </p:spPr>
        <p:txBody>
          <a:bodyPr wrap="square" lIns="0" tIns="0" rIns="0" bIns="0" rtlCol="0"/>
          <a:lstStyle/>
          <a:p/>
        </p:txBody>
      </p:sp>
      <p:sp>
        <p:nvSpPr>
          <p:cNvPr id="46" name="object 46"/>
          <p:cNvSpPr/>
          <p:nvPr/>
        </p:nvSpPr>
        <p:spPr>
          <a:xfrm>
            <a:off x="3886318" y="7066335"/>
            <a:ext cx="41275" cy="38735"/>
          </a:xfrm>
          <a:custGeom>
            <a:avLst/>
            <a:gdLst/>
            <a:ahLst/>
            <a:cxnLst/>
            <a:rect l="l" t="t" r="r" b="b"/>
            <a:pathLst>
              <a:path w="41275" h="38734">
                <a:moveTo>
                  <a:pt x="22371" y="0"/>
                </a:moveTo>
                <a:lnTo>
                  <a:pt x="14358" y="1214"/>
                </a:lnTo>
                <a:lnTo>
                  <a:pt x="7286" y="4917"/>
                </a:lnTo>
                <a:lnTo>
                  <a:pt x="2357" y="10834"/>
                </a:lnTo>
                <a:lnTo>
                  <a:pt x="0" y="18037"/>
                </a:lnTo>
                <a:lnTo>
                  <a:pt x="642" y="25598"/>
                </a:lnTo>
                <a:lnTo>
                  <a:pt x="4798" y="32099"/>
                </a:lnTo>
                <a:lnTo>
                  <a:pt x="11025" y="36456"/>
                </a:lnTo>
                <a:lnTo>
                  <a:pt x="18538" y="38242"/>
                </a:lnTo>
                <a:lnTo>
                  <a:pt x="26550" y="37028"/>
                </a:lnTo>
                <a:lnTo>
                  <a:pt x="33623" y="33004"/>
                </a:lnTo>
                <a:lnTo>
                  <a:pt x="38552" y="27122"/>
                </a:lnTo>
                <a:lnTo>
                  <a:pt x="40909" y="20097"/>
                </a:lnTo>
                <a:lnTo>
                  <a:pt x="40266" y="12644"/>
                </a:lnTo>
                <a:lnTo>
                  <a:pt x="36111" y="6143"/>
                </a:lnTo>
                <a:lnTo>
                  <a:pt x="29884" y="1785"/>
                </a:lnTo>
                <a:lnTo>
                  <a:pt x="22371" y="0"/>
                </a:lnTo>
                <a:close/>
              </a:path>
            </a:pathLst>
          </a:custGeom>
          <a:solidFill>
            <a:srgbClr val="010101"/>
          </a:solidFill>
        </p:spPr>
        <p:txBody>
          <a:bodyPr wrap="square" lIns="0" tIns="0" rIns="0" bIns="0" rtlCol="0"/>
          <a:lstStyle/>
          <a:p/>
        </p:txBody>
      </p:sp>
      <p:sp>
        <p:nvSpPr>
          <p:cNvPr id="47" name="object 47"/>
          <p:cNvSpPr/>
          <p:nvPr/>
        </p:nvSpPr>
        <p:spPr>
          <a:xfrm>
            <a:off x="3886318" y="7066335"/>
            <a:ext cx="41275" cy="38735"/>
          </a:xfrm>
          <a:custGeom>
            <a:avLst/>
            <a:gdLst/>
            <a:ahLst/>
            <a:cxnLst/>
            <a:rect l="l" t="t" r="r" b="b"/>
            <a:pathLst>
              <a:path w="41275" h="38734">
                <a:moveTo>
                  <a:pt x="14358" y="1214"/>
                </a:moveTo>
                <a:lnTo>
                  <a:pt x="7286" y="4917"/>
                </a:lnTo>
                <a:lnTo>
                  <a:pt x="2357" y="10834"/>
                </a:lnTo>
                <a:lnTo>
                  <a:pt x="0" y="18037"/>
                </a:lnTo>
                <a:lnTo>
                  <a:pt x="642" y="25598"/>
                </a:lnTo>
                <a:lnTo>
                  <a:pt x="4798" y="32099"/>
                </a:lnTo>
                <a:lnTo>
                  <a:pt x="11025" y="36456"/>
                </a:lnTo>
                <a:lnTo>
                  <a:pt x="18538" y="38242"/>
                </a:lnTo>
                <a:lnTo>
                  <a:pt x="26550" y="37028"/>
                </a:lnTo>
                <a:lnTo>
                  <a:pt x="33623" y="33004"/>
                </a:lnTo>
                <a:lnTo>
                  <a:pt x="38552" y="27122"/>
                </a:lnTo>
                <a:lnTo>
                  <a:pt x="40909" y="20097"/>
                </a:lnTo>
                <a:lnTo>
                  <a:pt x="40266" y="12644"/>
                </a:lnTo>
                <a:lnTo>
                  <a:pt x="36111" y="6143"/>
                </a:lnTo>
                <a:lnTo>
                  <a:pt x="29884" y="1785"/>
                </a:lnTo>
                <a:lnTo>
                  <a:pt x="22371" y="0"/>
                </a:lnTo>
                <a:lnTo>
                  <a:pt x="14358" y="1214"/>
                </a:lnTo>
                <a:close/>
              </a:path>
            </a:pathLst>
          </a:custGeom>
          <a:ln w="4762">
            <a:solidFill>
              <a:srgbClr val="010101"/>
            </a:solidFill>
          </a:ln>
        </p:spPr>
        <p:txBody>
          <a:bodyPr wrap="square" lIns="0" tIns="0" rIns="0" bIns="0" rtlCol="0"/>
          <a:lstStyle/>
          <a:p/>
        </p:txBody>
      </p:sp>
      <p:sp>
        <p:nvSpPr>
          <p:cNvPr id="48" name="object 48"/>
          <p:cNvSpPr/>
          <p:nvPr/>
        </p:nvSpPr>
        <p:spPr>
          <a:xfrm>
            <a:off x="3651134" y="6582227"/>
            <a:ext cx="46990" cy="38735"/>
          </a:xfrm>
          <a:custGeom>
            <a:avLst/>
            <a:gdLst/>
            <a:ahLst/>
            <a:cxnLst/>
            <a:rect l="l" t="t" r="r" b="b"/>
            <a:pathLst>
              <a:path w="46989" h="38734">
                <a:moveTo>
                  <a:pt x="27015" y="0"/>
                </a:moveTo>
                <a:lnTo>
                  <a:pt x="17895" y="1452"/>
                </a:lnTo>
                <a:lnTo>
                  <a:pt x="9263" y="6036"/>
                </a:lnTo>
                <a:lnTo>
                  <a:pt x="3131" y="12406"/>
                </a:lnTo>
                <a:lnTo>
                  <a:pt x="0" y="19776"/>
                </a:lnTo>
                <a:lnTo>
                  <a:pt x="369" y="27360"/>
                </a:lnTo>
                <a:lnTo>
                  <a:pt x="4786" y="33301"/>
                </a:lnTo>
                <a:lnTo>
                  <a:pt x="11703" y="37171"/>
                </a:lnTo>
                <a:lnTo>
                  <a:pt x="20193" y="38611"/>
                </a:lnTo>
                <a:lnTo>
                  <a:pt x="29325" y="37266"/>
                </a:lnTo>
                <a:lnTo>
                  <a:pt x="37945" y="32682"/>
                </a:lnTo>
                <a:lnTo>
                  <a:pt x="43993" y="26312"/>
                </a:lnTo>
                <a:lnTo>
                  <a:pt x="46898" y="18942"/>
                </a:lnTo>
                <a:lnTo>
                  <a:pt x="46089" y="11358"/>
                </a:lnTo>
                <a:lnTo>
                  <a:pt x="42112" y="5095"/>
                </a:lnTo>
                <a:lnTo>
                  <a:pt x="35421" y="1262"/>
                </a:lnTo>
                <a:lnTo>
                  <a:pt x="27015" y="0"/>
                </a:lnTo>
                <a:close/>
              </a:path>
            </a:pathLst>
          </a:custGeom>
          <a:solidFill>
            <a:srgbClr val="010101"/>
          </a:solidFill>
        </p:spPr>
        <p:txBody>
          <a:bodyPr wrap="square" lIns="0" tIns="0" rIns="0" bIns="0" rtlCol="0"/>
          <a:lstStyle/>
          <a:p/>
        </p:txBody>
      </p:sp>
      <p:sp>
        <p:nvSpPr>
          <p:cNvPr id="49" name="object 49"/>
          <p:cNvSpPr/>
          <p:nvPr/>
        </p:nvSpPr>
        <p:spPr>
          <a:xfrm>
            <a:off x="3651134" y="6582227"/>
            <a:ext cx="46990" cy="38735"/>
          </a:xfrm>
          <a:custGeom>
            <a:avLst/>
            <a:gdLst/>
            <a:ahLst/>
            <a:cxnLst/>
            <a:rect l="l" t="t" r="r" b="b"/>
            <a:pathLst>
              <a:path w="46989" h="38734">
                <a:moveTo>
                  <a:pt x="17895" y="1452"/>
                </a:moveTo>
                <a:lnTo>
                  <a:pt x="9263" y="6036"/>
                </a:lnTo>
                <a:lnTo>
                  <a:pt x="3131" y="12406"/>
                </a:lnTo>
                <a:lnTo>
                  <a:pt x="0" y="19776"/>
                </a:lnTo>
                <a:lnTo>
                  <a:pt x="369" y="27360"/>
                </a:lnTo>
                <a:lnTo>
                  <a:pt x="4786" y="33301"/>
                </a:lnTo>
                <a:lnTo>
                  <a:pt x="11703" y="37171"/>
                </a:lnTo>
                <a:lnTo>
                  <a:pt x="20193" y="38611"/>
                </a:lnTo>
                <a:lnTo>
                  <a:pt x="29325" y="37266"/>
                </a:lnTo>
                <a:lnTo>
                  <a:pt x="37945" y="32682"/>
                </a:lnTo>
                <a:lnTo>
                  <a:pt x="43993" y="26312"/>
                </a:lnTo>
                <a:lnTo>
                  <a:pt x="46898" y="18942"/>
                </a:lnTo>
                <a:lnTo>
                  <a:pt x="46089" y="11358"/>
                </a:lnTo>
                <a:lnTo>
                  <a:pt x="42112" y="5095"/>
                </a:lnTo>
                <a:lnTo>
                  <a:pt x="35421" y="1262"/>
                </a:lnTo>
                <a:lnTo>
                  <a:pt x="27015" y="0"/>
                </a:lnTo>
                <a:lnTo>
                  <a:pt x="17895" y="1452"/>
                </a:lnTo>
                <a:close/>
              </a:path>
            </a:pathLst>
          </a:custGeom>
          <a:ln w="4762">
            <a:solidFill>
              <a:srgbClr val="010101"/>
            </a:solidFill>
          </a:ln>
        </p:spPr>
        <p:txBody>
          <a:bodyPr wrap="square" lIns="0" tIns="0" rIns="0" bIns="0" rtlCol="0"/>
          <a:lstStyle/>
          <a:p/>
        </p:txBody>
      </p:sp>
      <p:sp>
        <p:nvSpPr>
          <p:cNvPr id="50" name="object 50"/>
          <p:cNvSpPr/>
          <p:nvPr/>
        </p:nvSpPr>
        <p:spPr>
          <a:xfrm>
            <a:off x="2667000" y="6583680"/>
            <a:ext cx="41910" cy="37465"/>
          </a:xfrm>
          <a:custGeom>
            <a:avLst/>
            <a:gdLst/>
            <a:ahLst/>
            <a:cxnLst/>
            <a:rect l="l" t="t" r="r" b="b"/>
            <a:pathLst>
              <a:path w="41910" h="37465">
                <a:moveTo>
                  <a:pt x="23622" y="0"/>
                </a:moveTo>
                <a:lnTo>
                  <a:pt x="15323" y="345"/>
                </a:lnTo>
                <a:lnTo>
                  <a:pt x="8096" y="3333"/>
                </a:lnTo>
                <a:lnTo>
                  <a:pt x="2726" y="8465"/>
                </a:lnTo>
                <a:lnTo>
                  <a:pt x="0" y="15240"/>
                </a:lnTo>
                <a:lnTo>
                  <a:pt x="607" y="22871"/>
                </a:lnTo>
                <a:lnTo>
                  <a:pt x="4286" y="29432"/>
                </a:lnTo>
                <a:lnTo>
                  <a:pt x="10394" y="34420"/>
                </a:lnTo>
                <a:lnTo>
                  <a:pt x="18287" y="37337"/>
                </a:lnTo>
                <a:lnTo>
                  <a:pt x="26586" y="36980"/>
                </a:lnTo>
                <a:lnTo>
                  <a:pt x="33813" y="33909"/>
                </a:lnTo>
                <a:lnTo>
                  <a:pt x="39183" y="28551"/>
                </a:lnTo>
                <a:lnTo>
                  <a:pt x="41910" y="21336"/>
                </a:lnTo>
                <a:lnTo>
                  <a:pt x="41302" y="14037"/>
                </a:lnTo>
                <a:lnTo>
                  <a:pt x="37623" y="7524"/>
                </a:lnTo>
                <a:lnTo>
                  <a:pt x="31515" y="2583"/>
                </a:lnTo>
                <a:lnTo>
                  <a:pt x="23622" y="0"/>
                </a:lnTo>
                <a:close/>
              </a:path>
            </a:pathLst>
          </a:custGeom>
          <a:solidFill>
            <a:srgbClr val="010101"/>
          </a:solidFill>
        </p:spPr>
        <p:txBody>
          <a:bodyPr wrap="square" lIns="0" tIns="0" rIns="0" bIns="0" rtlCol="0"/>
          <a:lstStyle/>
          <a:p/>
        </p:txBody>
      </p:sp>
      <p:sp>
        <p:nvSpPr>
          <p:cNvPr id="51" name="object 51"/>
          <p:cNvSpPr/>
          <p:nvPr/>
        </p:nvSpPr>
        <p:spPr>
          <a:xfrm>
            <a:off x="2667000" y="6583680"/>
            <a:ext cx="41910" cy="37465"/>
          </a:xfrm>
          <a:custGeom>
            <a:avLst/>
            <a:gdLst/>
            <a:ahLst/>
            <a:cxnLst/>
            <a:rect l="l" t="t" r="r" b="b"/>
            <a:pathLst>
              <a:path w="41910" h="37465">
                <a:moveTo>
                  <a:pt x="41910" y="21336"/>
                </a:moveTo>
                <a:lnTo>
                  <a:pt x="41302" y="14037"/>
                </a:lnTo>
                <a:lnTo>
                  <a:pt x="37623" y="7524"/>
                </a:lnTo>
                <a:lnTo>
                  <a:pt x="31515" y="2583"/>
                </a:lnTo>
                <a:lnTo>
                  <a:pt x="23622" y="0"/>
                </a:lnTo>
                <a:lnTo>
                  <a:pt x="15323" y="345"/>
                </a:lnTo>
                <a:lnTo>
                  <a:pt x="8096" y="3333"/>
                </a:lnTo>
                <a:lnTo>
                  <a:pt x="2726" y="8465"/>
                </a:lnTo>
                <a:lnTo>
                  <a:pt x="0" y="15240"/>
                </a:lnTo>
                <a:lnTo>
                  <a:pt x="607" y="22871"/>
                </a:lnTo>
                <a:lnTo>
                  <a:pt x="4286" y="29432"/>
                </a:lnTo>
                <a:lnTo>
                  <a:pt x="10394" y="34420"/>
                </a:lnTo>
                <a:lnTo>
                  <a:pt x="18287" y="37337"/>
                </a:lnTo>
                <a:lnTo>
                  <a:pt x="26586" y="36980"/>
                </a:lnTo>
                <a:lnTo>
                  <a:pt x="33813" y="33909"/>
                </a:lnTo>
                <a:lnTo>
                  <a:pt x="39183" y="28551"/>
                </a:lnTo>
                <a:lnTo>
                  <a:pt x="41910" y="21336"/>
                </a:lnTo>
                <a:close/>
              </a:path>
            </a:pathLst>
          </a:custGeom>
          <a:ln w="4762">
            <a:solidFill>
              <a:srgbClr val="010101"/>
            </a:solidFill>
          </a:ln>
        </p:spPr>
        <p:txBody>
          <a:bodyPr wrap="square" lIns="0" tIns="0" rIns="0" bIns="0" rtlCol="0"/>
          <a:lstStyle/>
          <a:p/>
        </p:txBody>
      </p:sp>
      <p:sp>
        <p:nvSpPr>
          <p:cNvPr id="52" name="object 52"/>
          <p:cNvSpPr/>
          <p:nvPr/>
        </p:nvSpPr>
        <p:spPr>
          <a:xfrm>
            <a:off x="3238500" y="7193280"/>
            <a:ext cx="48260" cy="43815"/>
          </a:xfrm>
          <a:custGeom>
            <a:avLst/>
            <a:gdLst/>
            <a:ahLst/>
            <a:cxnLst/>
            <a:rect l="l" t="t" r="r" b="b"/>
            <a:pathLst>
              <a:path w="48260" h="43815">
                <a:moveTo>
                  <a:pt x="27432" y="0"/>
                </a:moveTo>
                <a:lnTo>
                  <a:pt x="17680" y="500"/>
                </a:lnTo>
                <a:lnTo>
                  <a:pt x="9429" y="4000"/>
                </a:lnTo>
                <a:lnTo>
                  <a:pt x="3321" y="10072"/>
                </a:lnTo>
                <a:lnTo>
                  <a:pt x="0" y="18288"/>
                </a:lnTo>
                <a:lnTo>
                  <a:pt x="762" y="27039"/>
                </a:lnTo>
                <a:lnTo>
                  <a:pt x="4953" y="34575"/>
                </a:lnTo>
                <a:lnTo>
                  <a:pt x="12001" y="40255"/>
                </a:lnTo>
                <a:lnTo>
                  <a:pt x="21336" y="43434"/>
                </a:lnTo>
                <a:lnTo>
                  <a:pt x="30753" y="42933"/>
                </a:lnTo>
                <a:lnTo>
                  <a:pt x="38957" y="39433"/>
                </a:lnTo>
                <a:lnTo>
                  <a:pt x="45017" y="33361"/>
                </a:lnTo>
                <a:lnTo>
                  <a:pt x="48005" y="25146"/>
                </a:lnTo>
                <a:lnTo>
                  <a:pt x="47255" y="16716"/>
                </a:lnTo>
                <a:lnTo>
                  <a:pt x="43148" y="9144"/>
                </a:lnTo>
                <a:lnTo>
                  <a:pt x="36325" y="3286"/>
                </a:lnTo>
                <a:lnTo>
                  <a:pt x="27432" y="0"/>
                </a:lnTo>
                <a:close/>
              </a:path>
            </a:pathLst>
          </a:custGeom>
          <a:solidFill>
            <a:srgbClr val="010101"/>
          </a:solidFill>
        </p:spPr>
        <p:txBody>
          <a:bodyPr wrap="square" lIns="0" tIns="0" rIns="0" bIns="0" rtlCol="0"/>
          <a:lstStyle/>
          <a:p/>
        </p:txBody>
      </p:sp>
      <p:sp>
        <p:nvSpPr>
          <p:cNvPr id="53" name="object 53"/>
          <p:cNvSpPr/>
          <p:nvPr/>
        </p:nvSpPr>
        <p:spPr>
          <a:xfrm>
            <a:off x="3238500" y="7193280"/>
            <a:ext cx="48260" cy="43815"/>
          </a:xfrm>
          <a:custGeom>
            <a:avLst/>
            <a:gdLst/>
            <a:ahLst/>
            <a:cxnLst/>
            <a:rect l="l" t="t" r="r" b="b"/>
            <a:pathLst>
              <a:path w="48260" h="43815">
                <a:moveTo>
                  <a:pt x="48005" y="25146"/>
                </a:moveTo>
                <a:lnTo>
                  <a:pt x="47255" y="16716"/>
                </a:lnTo>
                <a:lnTo>
                  <a:pt x="43148" y="9144"/>
                </a:lnTo>
                <a:lnTo>
                  <a:pt x="36325" y="3286"/>
                </a:lnTo>
                <a:lnTo>
                  <a:pt x="27432" y="0"/>
                </a:lnTo>
                <a:lnTo>
                  <a:pt x="17680" y="500"/>
                </a:lnTo>
                <a:lnTo>
                  <a:pt x="9429" y="4000"/>
                </a:lnTo>
                <a:lnTo>
                  <a:pt x="3321" y="10072"/>
                </a:lnTo>
                <a:lnTo>
                  <a:pt x="0" y="18288"/>
                </a:lnTo>
                <a:lnTo>
                  <a:pt x="762" y="27039"/>
                </a:lnTo>
                <a:lnTo>
                  <a:pt x="4953" y="34575"/>
                </a:lnTo>
                <a:lnTo>
                  <a:pt x="12001" y="40255"/>
                </a:lnTo>
                <a:lnTo>
                  <a:pt x="21336" y="43434"/>
                </a:lnTo>
                <a:lnTo>
                  <a:pt x="30753" y="42933"/>
                </a:lnTo>
                <a:lnTo>
                  <a:pt x="38957" y="39433"/>
                </a:lnTo>
                <a:lnTo>
                  <a:pt x="45017" y="33361"/>
                </a:lnTo>
                <a:lnTo>
                  <a:pt x="48005" y="25146"/>
                </a:lnTo>
                <a:close/>
              </a:path>
            </a:pathLst>
          </a:custGeom>
          <a:ln w="4762">
            <a:solidFill>
              <a:srgbClr val="010101"/>
            </a:solidFill>
          </a:ln>
        </p:spPr>
        <p:txBody>
          <a:bodyPr wrap="square" lIns="0" tIns="0" rIns="0" bIns="0" rtlCol="0"/>
          <a:lstStyle/>
          <a:p/>
        </p:txBody>
      </p:sp>
      <p:sp>
        <p:nvSpPr>
          <p:cNvPr id="54" name="object 54"/>
          <p:cNvSpPr/>
          <p:nvPr/>
        </p:nvSpPr>
        <p:spPr>
          <a:xfrm>
            <a:off x="2939795" y="7047642"/>
            <a:ext cx="47625" cy="36830"/>
          </a:xfrm>
          <a:custGeom>
            <a:avLst/>
            <a:gdLst/>
            <a:ahLst/>
            <a:cxnLst/>
            <a:rect l="l" t="t" r="r" b="b"/>
            <a:pathLst>
              <a:path w="47625" h="36829">
                <a:moveTo>
                  <a:pt x="16930" y="0"/>
                </a:moveTo>
                <a:lnTo>
                  <a:pt x="8763" y="2762"/>
                </a:lnTo>
                <a:lnTo>
                  <a:pt x="2881" y="7810"/>
                </a:lnTo>
                <a:lnTo>
                  <a:pt x="0" y="14573"/>
                </a:lnTo>
                <a:lnTo>
                  <a:pt x="762" y="22205"/>
                </a:lnTo>
                <a:lnTo>
                  <a:pt x="4953" y="28765"/>
                </a:lnTo>
                <a:lnTo>
                  <a:pt x="12001" y="33754"/>
                </a:lnTo>
                <a:lnTo>
                  <a:pt x="21336" y="36671"/>
                </a:lnTo>
                <a:lnTo>
                  <a:pt x="30741" y="36754"/>
                </a:lnTo>
                <a:lnTo>
                  <a:pt x="38862" y="33908"/>
                </a:lnTo>
                <a:lnTo>
                  <a:pt x="44696" y="28634"/>
                </a:lnTo>
                <a:lnTo>
                  <a:pt x="47243" y="21431"/>
                </a:lnTo>
                <a:lnTo>
                  <a:pt x="46493" y="14132"/>
                </a:lnTo>
                <a:lnTo>
                  <a:pt x="42386" y="7619"/>
                </a:lnTo>
                <a:lnTo>
                  <a:pt x="35563" y="2678"/>
                </a:lnTo>
                <a:lnTo>
                  <a:pt x="26670" y="95"/>
                </a:lnTo>
                <a:lnTo>
                  <a:pt x="16930" y="0"/>
                </a:lnTo>
                <a:close/>
              </a:path>
            </a:pathLst>
          </a:custGeom>
          <a:solidFill>
            <a:srgbClr val="010101"/>
          </a:solidFill>
        </p:spPr>
        <p:txBody>
          <a:bodyPr wrap="square" lIns="0" tIns="0" rIns="0" bIns="0" rtlCol="0"/>
          <a:lstStyle/>
          <a:p/>
        </p:txBody>
      </p:sp>
      <p:sp>
        <p:nvSpPr>
          <p:cNvPr id="55" name="object 55"/>
          <p:cNvSpPr/>
          <p:nvPr/>
        </p:nvSpPr>
        <p:spPr>
          <a:xfrm>
            <a:off x="2939795" y="7047642"/>
            <a:ext cx="47625" cy="36830"/>
          </a:xfrm>
          <a:custGeom>
            <a:avLst/>
            <a:gdLst/>
            <a:ahLst/>
            <a:cxnLst/>
            <a:rect l="l" t="t" r="r" b="b"/>
            <a:pathLst>
              <a:path w="47625" h="36829">
                <a:moveTo>
                  <a:pt x="47243" y="21431"/>
                </a:moveTo>
                <a:lnTo>
                  <a:pt x="16930" y="0"/>
                </a:lnTo>
                <a:lnTo>
                  <a:pt x="8763" y="2762"/>
                </a:lnTo>
                <a:lnTo>
                  <a:pt x="2881" y="7810"/>
                </a:lnTo>
                <a:lnTo>
                  <a:pt x="0" y="14573"/>
                </a:lnTo>
                <a:lnTo>
                  <a:pt x="762" y="22205"/>
                </a:lnTo>
                <a:lnTo>
                  <a:pt x="4953" y="28765"/>
                </a:lnTo>
                <a:lnTo>
                  <a:pt x="12001" y="33754"/>
                </a:lnTo>
                <a:lnTo>
                  <a:pt x="21336" y="36671"/>
                </a:lnTo>
                <a:lnTo>
                  <a:pt x="30741" y="36754"/>
                </a:lnTo>
                <a:lnTo>
                  <a:pt x="38862" y="33908"/>
                </a:lnTo>
                <a:lnTo>
                  <a:pt x="44696" y="28634"/>
                </a:lnTo>
                <a:lnTo>
                  <a:pt x="47243" y="21431"/>
                </a:lnTo>
                <a:close/>
              </a:path>
            </a:pathLst>
          </a:custGeom>
          <a:ln w="4762">
            <a:solidFill>
              <a:srgbClr val="010101"/>
            </a:solidFill>
          </a:ln>
        </p:spPr>
        <p:txBody>
          <a:bodyPr wrap="square" lIns="0" tIns="0" rIns="0" bIns="0" rtlCol="0"/>
          <a:lstStyle/>
          <a:p/>
        </p:txBody>
      </p:sp>
      <p:sp>
        <p:nvSpPr>
          <p:cNvPr id="56" name="object 56"/>
          <p:cNvSpPr/>
          <p:nvPr/>
        </p:nvSpPr>
        <p:spPr>
          <a:xfrm>
            <a:off x="3276600" y="6659880"/>
            <a:ext cx="41910" cy="37465"/>
          </a:xfrm>
          <a:custGeom>
            <a:avLst/>
            <a:gdLst/>
            <a:ahLst/>
            <a:cxnLst/>
            <a:rect l="l" t="t" r="r" b="b"/>
            <a:pathLst>
              <a:path w="41910" h="37465">
                <a:moveTo>
                  <a:pt x="23622" y="0"/>
                </a:moveTo>
                <a:lnTo>
                  <a:pt x="15323" y="345"/>
                </a:lnTo>
                <a:lnTo>
                  <a:pt x="8096" y="3333"/>
                </a:lnTo>
                <a:lnTo>
                  <a:pt x="2726" y="8465"/>
                </a:lnTo>
                <a:lnTo>
                  <a:pt x="0" y="15240"/>
                </a:lnTo>
                <a:lnTo>
                  <a:pt x="607" y="22871"/>
                </a:lnTo>
                <a:lnTo>
                  <a:pt x="4286" y="29432"/>
                </a:lnTo>
                <a:lnTo>
                  <a:pt x="10394" y="34420"/>
                </a:lnTo>
                <a:lnTo>
                  <a:pt x="18287" y="37337"/>
                </a:lnTo>
                <a:lnTo>
                  <a:pt x="26586" y="36980"/>
                </a:lnTo>
                <a:lnTo>
                  <a:pt x="33813" y="33909"/>
                </a:lnTo>
                <a:lnTo>
                  <a:pt x="39183" y="28551"/>
                </a:lnTo>
                <a:lnTo>
                  <a:pt x="41910" y="21336"/>
                </a:lnTo>
                <a:lnTo>
                  <a:pt x="41302" y="14037"/>
                </a:lnTo>
                <a:lnTo>
                  <a:pt x="37623" y="7524"/>
                </a:lnTo>
                <a:lnTo>
                  <a:pt x="31515" y="2583"/>
                </a:lnTo>
                <a:lnTo>
                  <a:pt x="23622" y="0"/>
                </a:lnTo>
                <a:close/>
              </a:path>
            </a:pathLst>
          </a:custGeom>
          <a:solidFill>
            <a:srgbClr val="010101"/>
          </a:solidFill>
        </p:spPr>
        <p:txBody>
          <a:bodyPr wrap="square" lIns="0" tIns="0" rIns="0" bIns="0" rtlCol="0"/>
          <a:lstStyle/>
          <a:p/>
        </p:txBody>
      </p:sp>
      <p:sp>
        <p:nvSpPr>
          <p:cNvPr id="57" name="object 57"/>
          <p:cNvSpPr/>
          <p:nvPr/>
        </p:nvSpPr>
        <p:spPr>
          <a:xfrm>
            <a:off x="3276600" y="6659880"/>
            <a:ext cx="41910" cy="37465"/>
          </a:xfrm>
          <a:custGeom>
            <a:avLst/>
            <a:gdLst/>
            <a:ahLst/>
            <a:cxnLst/>
            <a:rect l="l" t="t" r="r" b="b"/>
            <a:pathLst>
              <a:path w="41910" h="37465">
                <a:moveTo>
                  <a:pt x="41910" y="21336"/>
                </a:moveTo>
                <a:lnTo>
                  <a:pt x="41302" y="14037"/>
                </a:lnTo>
                <a:lnTo>
                  <a:pt x="37623" y="7524"/>
                </a:lnTo>
                <a:lnTo>
                  <a:pt x="31515" y="2583"/>
                </a:lnTo>
                <a:lnTo>
                  <a:pt x="23622" y="0"/>
                </a:lnTo>
                <a:lnTo>
                  <a:pt x="15323" y="345"/>
                </a:lnTo>
                <a:lnTo>
                  <a:pt x="8096" y="3333"/>
                </a:lnTo>
                <a:lnTo>
                  <a:pt x="2726" y="8465"/>
                </a:lnTo>
                <a:lnTo>
                  <a:pt x="0" y="15240"/>
                </a:lnTo>
                <a:lnTo>
                  <a:pt x="607" y="22871"/>
                </a:lnTo>
                <a:lnTo>
                  <a:pt x="4286" y="29432"/>
                </a:lnTo>
                <a:lnTo>
                  <a:pt x="10394" y="34420"/>
                </a:lnTo>
                <a:lnTo>
                  <a:pt x="18287" y="37337"/>
                </a:lnTo>
                <a:lnTo>
                  <a:pt x="26586" y="36980"/>
                </a:lnTo>
                <a:lnTo>
                  <a:pt x="33813" y="33909"/>
                </a:lnTo>
                <a:lnTo>
                  <a:pt x="39183" y="28551"/>
                </a:lnTo>
                <a:lnTo>
                  <a:pt x="41910" y="21336"/>
                </a:lnTo>
                <a:close/>
              </a:path>
            </a:pathLst>
          </a:custGeom>
          <a:ln w="4762">
            <a:solidFill>
              <a:srgbClr val="010101"/>
            </a:solidFill>
          </a:ln>
        </p:spPr>
        <p:txBody>
          <a:bodyPr wrap="square" lIns="0" tIns="0" rIns="0" bIns="0" rtlCol="0"/>
          <a:lstStyle/>
          <a:p/>
        </p:txBody>
      </p:sp>
      <p:sp>
        <p:nvSpPr>
          <p:cNvPr id="58" name="object 58"/>
          <p:cNvSpPr/>
          <p:nvPr/>
        </p:nvSpPr>
        <p:spPr>
          <a:xfrm>
            <a:off x="3751326" y="7194804"/>
            <a:ext cx="47625" cy="43815"/>
          </a:xfrm>
          <a:custGeom>
            <a:avLst/>
            <a:gdLst/>
            <a:ahLst/>
            <a:cxnLst/>
            <a:rect l="l" t="t" r="r" b="b"/>
            <a:pathLst>
              <a:path w="47625" h="43815">
                <a:moveTo>
                  <a:pt x="26670" y="0"/>
                </a:moveTo>
                <a:lnTo>
                  <a:pt x="17252" y="607"/>
                </a:lnTo>
                <a:lnTo>
                  <a:pt x="9048" y="4286"/>
                </a:lnTo>
                <a:lnTo>
                  <a:pt x="2988" y="10394"/>
                </a:lnTo>
                <a:lnTo>
                  <a:pt x="0" y="18288"/>
                </a:lnTo>
                <a:lnTo>
                  <a:pt x="750" y="27146"/>
                </a:lnTo>
                <a:lnTo>
                  <a:pt x="4857" y="34861"/>
                </a:lnTo>
                <a:lnTo>
                  <a:pt x="11680" y="40576"/>
                </a:lnTo>
                <a:lnTo>
                  <a:pt x="20574" y="43434"/>
                </a:lnTo>
                <a:lnTo>
                  <a:pt x="29991" y="43255"/>
                </a:lnTo>
                <a:lnTo>
                  <a:pt x="38195" y="39719"/>
                </a:lnTo>
                <a:lnTo>
                  <a:pt x="44255" y="33468"/>
                </a:lnTo>
                <a:lnTo>
                  <a:pt x="47244" y="25146"/>
                </a:lnTo>
                <a:lnTo>
                  <a:pt x="46493" y="16716"/>
                </a:lnTo>
                <a:lnTo>
                  <a:pt x="42386" y="9144"/>
                </a:lnTo>
                <a:lnTo>
                  <a:pt x="35563" y="3286"/>
                </a:lnTo>
                <a:lnTo>
                  <a:pt x="26670" y="0"/>
                </a:lnTo>
                <a:close/>
              </a:path>
            </a:pathLst>
          </a:custGeom>
          <a:solidFill>
            <a:srgbClr val="010101"/>
          </a:solidFill>
        </p:spPr>
        <p:txBody>
          <a:bodyPr wrap="square" lIns="0" tIns="0" rIns="0" bIns="0" rtlCol="0"/>
          <a:lstStyle/>
          <a:p/>
        </p:txBody>
      </p:sp>
      <p:sp>
        <p:nvSpPr>
          <p:cNvPr id="59" name="object 59"/>
          <p:cNvSpPr/>
          <p:nvPr/>
        </p:nvSpPr>
        <p:spPr>
          <a:xfrm>
            <a:off x="3751326" y="7194804"/>
            <a:ext cx="47625" cy="43815"/>
          </a:xfrm>
          <a:custGeom>
            <a:avLst/>
            <a:gdLst/>
            <a:ahLst/>
            <a:cxnLst/>
            <a:rect l="l" t="t" r="r" b="b"/>
            <a:pathLst>
              <a:path w="47625" h="43815">
                <a:moveTo>
                  <a:pt x="47244" y="25146"/>
                </a:moveTo>
                <a:lnTo>
                  <a:pt x="46493" y="16716"/>
                </a:lnTo>
                <a:lnTo>
                  <a:pt x="42386" y="9144"/>
                </a:lnTo>
                <a:lnTo>
                  <a:pt x="35563" y="3286"/>
                </a:lnTo>
                <a:lnTo>
                  <a:pt x="26670" y="0"/>
                </a:lnTo>
                <a:lnTo>
                  <a:pt x="17252" y="607"/>
                </a:lnTo>
                <a:lnTo>
                  <a:pt x="9048" y="4286"/>
                </a:lnTo>
                <a:lnTo>
                  <a:pt x="2988" y="10394"/>
                </a:lnTo>
                <a:lnTo>
                  <a:pt x="0" y="18288"/>
                </a:lnTo>
                <a:lnTo>
                  <a:pt x="750" y="27146"/>
                </a:lnTo>
                <a:lnTo>
                  <a:pt x="4857" y="34861"/>
                </a:lnTo>
                <a:lnTo>
                  <a:pt x="11680" y="40576"/>
                </a:lnTo>
                <a:lnTo>
                  <a:pt x="20574" y="43434"/>
                </a:lnTo>
                <a:lnTo>
                  <a:pt x="29991" y="43255"/>
                </a:lnTo>
                <a:lnTo>
                  <a:pt x="38195" y="39719"/>
                </a:lnTo>
                <a:lnTo>
                  <a:pt x="44255" y="33468"/>
                </a:lnTo>
                <a:lnTo>
                  <a:pt x="47244" y="25146"/>
                </a:lnTo>
                <a:close/>
              </a:path>
            </a:pathLst>
          </a:custGeom>
          <a:ln w="4762">
            <a:solidFill>
              <a:srgbClr val="010101"/>
            </a:solidFill>
          </a:ln>
        </p:spPr>
        <p:txBody>
          <a:bodyPr wrap="square" lIns="0" tIns="0" rIns="0" bIns="0" rtlCol="0"/>
          <a:lstStyle/>
          <a:p/>
        </p:txBody>
      </p:sp>
      <p:sp>
        <p:nvSpPr>
          <p:cNvPr id="60" name="object 60"/>
          <p:cNvSpPr/>
          <p:nvPr/>
        </p:nvSpPr>
        <p:spPr>
          <a:xfrm>
            <a:off x="3893820" y="6864095"/>
            <a:ext cx="41275" cy="36830"/>
          </a:xfrm>
          <a:custGeom>
            <a:avLst/>
            <a:gdLst/>
            <a:ahLst/>
            <a:cxnLst/>
            <a:rect l="l" t="t" r="r" b="b"/>
            <a:pathLst>
              <a:path w="41275" h="36829">
                <a:moveTo>
                  <a:pt x="22859" y="0"/>
                </a:moveTo>
                <a:lnTo>
                  <a:pt x="14680" y="345"/>
                </a:lnTo>
                <a:lnTo>
                  <a:pt x="7715" y="3333"/>
                </a:lnTo>
                <a:lnTo>
                  <a:pt x="2607" y="8465"/>
                </a:lnTo>
                <a:lnTo>
                  <a:pt x="0" y="15239"/>
                </a:lnTo>
                <a:lnTo>
                  <a:pt x="488" y="22859"/>
                </a:lnTo>
                <a:lnTo>
                  <a:pt x="3905" y="29336"/>
                </a:lnTo>
                <a:lnTo>
                  <a:pt x="9751" y="34099"/>
                </a:lnTo>
                <a:lnTo>
                  <a:pt x="17525" y="36575"/>
                </a:lnTo>
                <a:lnTo>
                  <a:pt x="26146" y="36659"/>
                </a:lnTo>
                <a:lnTo>
                  <a:pt x="33337" y="33813"/>
                </a:lnTo>
                <a:lnTo>
                  <a:pt x="38528" y="28539"/>
                </a:lnTo>
                <a:lnTo>
                  <a:pt x="41147" y="21335"/>
                </a:lnTo>
                <a:lnTo>
                  <a:pt x="40647" y="14037"/>
                </a:lnTo>
                <a:lnTo>
                  <a:pt x="37147" y="7524"/>
                </a:lnTo>
                <a:lnTo>
                  <a:pt x="31075" y="2583"/>
                </a:lnTo>
                <a:lnTo>
                  <a:pt x="22859" y="0"/>
                </a:lnTo>
                <a:close/>
              </a:path>
            </a:pathLst>
          </a:custGeom>
          <a:solidFill>
            <a:srgbClr val="010101"/>
          </a:solidFill>
        </p:spPr>
        <p:txBody>
          <a:bodyPr wrap="square" lIns="0" tIns="0" rIns="0" bIns="0" rtlCol="0"/>
          <a:lstStyle/>
          <a:p/>
        </p:txBody>
      </p:sp>
      <p:sp>
        <p:nvSpPr>
          <p:cNvPr id="61" name="object 61"/>
          <p:cNvSpPr/>
          <p:nvPr/>
        </p:nvSpPr>
        <p:spPr>
          <a:xfrm>
            <a:off x="3893820" y="6864095"/>
            <a:ext cx="41275" cy="36830"/>
          </a:xfrm>
          <a:custGeom>
            <a:avLst/>
            <a:gdLst/>
            <a:ahLst/>
            <a:cxnLst/>
            <a:rect l="l" t="t" r="r" b="b"/>
            <a:pathLst>
              <a:path w="41275" h="36829">
                <a:moveTo>
                  <a:pt x="41147" y="21335"/>
                </a:moveTo>
                <a:lnTo>
                  <a:pt x="40647" y="14037"/>
                </a:lnTo>
                <a:lnTo>
                  <a:pt x="37147" y="7524"/>
                </a:lnTo>
                <a:lnTo>
                  <a:pt x="31075" y="2583"/>
                </a:lnTo>
                <a:lnTo>
                  <a:pt x="22859" y="0"/>
                </a:lnTo>
                <a:lnTo>
                  <a:pt x="14680" y="345"/>
                </a:lnTo>
                <a:lnTo>
                  <a:pt x="7715" y="3333"/>
                </a:lnTo>
                <a:lnTo>
                  <a:pt x="2607" y="8465"/>
                </a:lnTo>
                <a:lnTo>
                  <a:pt x="0" y="15239"/>
                </a:lnTo>
                <a:lnTo>
                  <a:pt x="488" y="22859"/>
                </a:lnTo>
                <a:lnTo>
                  <a:pt x="3905" y="29336"/>
                </a:lnTo>
                <a:lnTo>
                  <a:pt x="9751" y="34099"/>
                </a:lnTo>
                <a:lnTo>
                  <a:pt x="17525" y="36575"/>
                </a:lnTo>
                <a:lnTo>
                  <a:pt x="26146" y="36659"/>
                </a:lnTo>
                <a:lnTo>
                  <a:pt x="33337" y="33813"/>
                </a:lnTo>
                <a:lnTo>
                  <a:pt x="38528" y="28539"/>
                </a:lnTo>
                <a:lnTo>
                  <a:pt x="41147" y="21335"/>
                </a:lnTo>
                <a:close/>
              </a:path>
            </a:pathLst>
          </a:custGeom>
          <a:ln w="4762">
            <a:solidFill>
              <a:srgbClr val="010101"/>
            </a:solidFill>
          </a:ln>
        </p:spPr>
        <p:txBody>
          <a:bodyPr wrap="square" lIns="0" tIns="0" rIns="0" bIns="0" rtlCol="0"/>
          <a:lstStyle/>
          <a:p/>
        </p:txBody>
      </p:sp>
      <p:sp>
        <p:nvSpPr>
          <p:cNvPr id="62" name="object 62"/>
          <p:cNvSpPr/>
          <p:nvPr/>
        </p:nvSpPr>
        <p:spPr>
          <a:xfrm>
            <a:off x="2768345" y="6431279"/>
            <a:ext cx="47625" cy="37465"/>
          </a:xfrm>
          <a:custGeom>
            <a:avLst/>
            <a:gdLst/>
            <a:ahLst/>
            <a:cxnLst/>
            <a:rect l="l" t="t" r="r" b="b"/>
            <a:pathLst>
              <a:path w="47625" h="37464">
                <a:moveTo>
                  <a:pt x="26670" y="0"/>
                </a:moveTo>
                <a:lnTo>
                  <a:pt x="16930" y="345"/>
                </a:lnTo>
                <a:lnTo>
                  <a:pt x="8763" y="3333"/>
                </a:lnTo>
                <a:lnTo>
                  <a:pt x="2881" y="8465"/>
                </a:lnTo>
                <a:lnTo>
                  <a:pt x="0" y="15240"/>
                </a:lnTo>
                <a:lnTo>
                  <a:pt x="762" y="22550"/>
                </a:lnTo>
                <a:lnTo>
                  <a:pt x="4953" y="29146"/>
                </a:lnTo>
                <a:lnTo>
                  <a:pt x="12001" y="34313"/>
                </a:lnTo>
                <a:lnTo>
                  <a:pt x="21336" y="37337"/>
                </a:lnTo>
                <a:lnTo>
                  <a:pt x="30741" y="36992"/>
                </a:lnTo>
                <a:lnTo>
                  <a:pt x="38862" y="34004"/>
                </a:lnTo>
                <a:lnTo>
                  <a:pt x="44696" y="28872"/>
                </a:lnTo>
                <a:lnTo>
                  <a:pt x="47243" y="22098"/>
                </a:lnTo>
                <a:lnTo>
                  <a:pt x="46493" y="14787"/>
                </a:lnTo>
                <a:lnTo>
                  <a:pt x="42386" y="8191"/>
                </a:lnTo>
                <a:lnTo>
                  <a:pt x="35563" y="3024"/>
                </a:lnTo>
                <a:lnTo>
                  <a:pt x="26670" y="0"/>
                </a:lnTo>
                <a:close/>
              </a:path>
            </a:pathLst>
          </a:custGeom>
          <a:solidFill>
            <a:srgbClr val="010101"/>
          </a:solidFill>
        </p:spPr>
        <p:txBody>
          <a:bodyPr wrap="square" lIns="0" tIns="0" rIns="0" bIns="0" rtlCol="0"/>
          <a:lstStyle/>
          <a:p/>
        </p:txBody>
      </p:sp>
      <p:sp>
        <p:nvSpPr>
          <p:cNvPr id="63" name="object 63"/>
          <p:cNvSpPr/>
          <p:nvPr/>
        </p:nvSpPr>
        <p:spPr>
          <a:xfrm>
            <a:off x="2768345" y="6431279"/>
            <a:ext cx="47625" cy="37465"/>
          </a:xfrm>
          <a:custGeom>
            <a:avLst/>
            <a:gdLst/>
            <a:ahLst/>
            <a:cxnLst/>
            <a:rect l="l" t="t" r="r" b="b"/>
            <a:pathLst>
              <a:path w="47625" h="37464">
                <a:moveTo>
                  <a:pt x="47243" y="22098"/>
                </a:moveTo>
                <a:lnTo>
                  <a:pt x="46493" y="14787"/>
                </a:lnTo>
                <a:lnTo>
                  <a:pt x="42386" y="8191"/>
                </a:lnTo>
                <a:lnTo>
                  <a:pt x="35563" y="3024"/>
                </a:lnTo>
                <a:lnTo>
                  <a:pt x="26670" y="0"/>
                </a:lnTo>
                <a:lnTo>
                  <a:pt x="16930" y="345"/>
                </a:lnTo>
                <a:lnTo>
                  <a:pt x="8763" y="3333"/>
                </a:lnTo>
                <a:lnTo>
                  <a:pt x="2881" y="8465"/>
                </a:lnTo>
                <a:lnTo>
                  <a:pt x="0" y="15240"/>
                </a:lnTo>
                <a:lnTo>
                  <a:pt x="762" y="22550"/>
                </a:lnTo>
                <a:lnTo>
                  <a:pt x="4953" y="29146"/>
                </a:lnTo>
                <a:lnTo>
                  <a:pt x="12001" y="34313"/>
                </a:lnTo>
                <a:lnTo>
                  <a:pt x="21336" y="37337"/>
                </a:lnTo>
                <a:lnTo>
                  <a:pt x="30741" y="36992"/>
                </a:lnTo>
                <a:lnTo>
                  <a:pt x="38862" y="34004"/>
                </a:lnTo>
                <a:lnTo>
                  <a:pt x="44696" y="28872"/>
                </a:lnTo>
                <a:lnTo>
                  <a:pt x="47243" y="22098"/>
                </a:lnTo>
                <a:close/>
              </a:path>
            </a:pathLst>
          </a:custGeom>
          <a:ln w="4762">
            <a:solidFill>
              <a:srgbClr val="010101"/>
            </a:solidFill>
          </a:ln>
        </p:spPr>
        <p:txBody>
          <a:bodyPr wrap="square" lIns="0" tIns="0" rIns="0" bIns="0" rtlCol="0"/>
          <a:lstStyle/>
          <a:p/>
        </p:txBody>
      </p:sp>
      <p:sp>
        <p:nvSpPr>
          <p:cNvPr id="64" name="object 64"/>
          <p:cNvSpPr/>
          <p:nvPr/>
        </p:nvSpPr>
        <p:spPr>
          <a:xfrm>
            <a:off x="3633978" y="6631685"/>
            <a:ext cx="41910" cy="36830"/>
          </a:xfrm>
          <a:custGeom>
            <a:avLst/>
            <a:gdLst/>
            <a:ahLst/>
            <a:cxnLst/>
            <a:rect l="l" t="t" r="r" b="b"/>
            <a:pathLst>
              <a:path w="41910" h="36829">
                <a:moveTo>
                  <a:pt x="23622" y="0"/>
                </a:moveTo>
                <a:lnTo>
                  <a:pt x="15323" y="345"/>
                </a:lnTo>
                <a:lnTo>
                  <a:pt x="8096" y="3333"/>
                </a:lnTo>
                <a:lnTo>
                  <a:pt x="2726" y="8465"/>
                </a:lnTo>
                <a:lnTo>
                  <a:pt x="0" y="15239"/>
                </a:lnTo>
                <a:lnTo>
                  <a:pt x="607" y="22538"/>
                </a:lnTo>
                <a:lnTo>
                  <a:pt x="4286" y="29051"/>
                </a:lnTo>
                <a:lnTo>
                  <a:pt x="10394" y="33992"/>
                </a:lnTo>
                <a:lnTo>
                  <a:pt x="18287" y="36575"/>
                </a:lnTo>
                <a:lnTo>
                  <a:pt x="26586" y="36230"/>
                </a:lnTo>
                <a:lnTo>
                  <a:pt x="33813" y="33242"/>
                </a:lnTo>
                <a:lnTo>
                  <a:pt x="39183" y="28110"/>
                </a:lnTo>
                <a:lnTo>
                  <a:pt x="41910" y="21335"/>
                </a:lnTo>
                <a:lnTo>
                  <a:pt x="41302" y="14037"/>
                </a:lnTo>
                <a:lnTo>
                  <a:pt x="37623" y="7524"/>
                </a:lnTo>
                <a:lnTo>
                  <a:pt x="31515" y="2583"/>
                </a:lnTo>
                <a:lnTo>
                  <a:pt x="23622" y="0"/>
                </a:lnTo>
                <a:close/>
              </a:path>
            </a:pathLst>
          </a:custGeom>
          <a:solidFill>
            <a:srgbClr val="010101"/>
          </a:solidFill>
        </p:spPr>
        <p:txBody>
          <a:bodyPr wrap="square" lIns="0" tIns="0" rIns="0" bIns="0" rtlCol="0"/>
          <a:lstStyle/>
          <a:p/>
        </p:txBody>
      </p:sp>
      <p:sp>
        <p:nvSpPr>
          <p:cNvPr id="65" name="object 65"/>
          <p:cNvSpPr/>
          <p:nvPr/>
        </p:nvSpPr>
        <p:spPr>
          <a:xfrm>
            <a:off x="3633978" y="6631685"/>
            <a:ext cx="41910" cy="36830"/>
          </a:xfrm>
          <a:custGeom>
            <a:avLst/>
            <a:gdLst/>
            <a:ahLst/>
            <a:cxnLst/>
            <a:rect l="l" t="t" r="r" b="b"/>
            <a:pathLst>
              <a:path w="41910" h="36829">
                <a:moveTo>
                  <a:pt x="41910" y="21335"/>
                </a:moveTo>
                <a:lnTo>
                  <a:pt x="41302" y="14037"/>
                </a:lnTo>
                <a:lnTo>
                  <a:pt x="37623" y="7524"/>
                </a:lnTo>
                <a:lnTo>
                  <a:pt x="31515" y="2583"/>
                </a:lnTo>
                <a:lnTo>
                  <a:pt x="23622" y="0"/>
                </a:lnTo>
                <a:lnTo>
                  <a:pt x="15323" y="345"/>
                </a:lnTo>
                <a:lnTo>
                  <a:pt x="8096" y="3333"/>
                </a:lnTo>
                <a:lnTo>
                  <a:pt x="2726" y="8465"/>
                </a:lnTo>
                <a:lnTo>
                  <a:pt x="0" y="15239"/>
                </a:lnTo>
                <a:lnTo>
                  <a:pt x="607" y="22538"/>
                </a:lnTo>
                <a:lnTo>
                  <a:pt x="4286" y="29051"/>
                </a:lnTo>
                <a:lnTo>
                  <a:pt x="10394" y="33992"/>
                </a:lnTo>
                <a:lnTo>
                  <a:pt x="18287" y="36575"/>
                </a:lnTo>
                <a:lnTo>
                  <a:pt x="26586" y="36230"/>
                </a:lnTo>
                <a:lnTo>
                  <a:pt x="33813" y="33242"/>
                </a:lnTo>
                <a:lnTo>
                  <a:pt x="39183" y="28110"/>
                </a:lnTo>
                <a:lnTo>
                  <a:pt x="41910" y="21335"/>
                </a:lnTo>
                <a:close/>
              </a:path>
            </a:pathLst>
          </a:custGeom>
          <a:ln w="4762">
            <a:solidFill>
              <a:srgbClr val="010101"/>
            </a:solidFill>
          </a:ln>
        </p:spPr>
        <p:txBody>
          <a:bodyPr wrap="square" lIns="0" tIns="0" rIns="0" bIns="0" rtlCol="0"/>
          <a:lstStyle/>
          <a:p/>
        </p:txBody>
      </p:sp>
      <p:sp>
        <p:nvSpPr>
          <p:cNvPr id="66" name="object 66"/>
          <p:cNvSpPr/>
          <p:nvPr/>
        </p:nvSpPr>
        <p:spPr>
          <a:xfrm>
            <a:off x="3581400" y="7459980"/>
            <a:ext cx="41910" cy="43815"/>
          </a:xfrm>
          <a:custGeom>
            <a:avLst/>
            <a:gdLst/>
            <a:ahLst/>
            <a:cxnLst/>
            <a:rect l="l" t="t" r="r" b="b"/>
            <a:pathLst>
              <a:path w="41910" h="43815">
                <a:moveTo>
                  <a:pt x="24384" y="0"/>
                </a:moveTo>
                <a:lnTo>
                  <a:pt x="16073" y="619"/>
                </a:lnTo>
                <a:lnTo>
                  <a:pt x="8762" y="4381"/>
                </a:lnTo>
                <a:lnTo>
                  <a:pt x="3167" y="10715"/>
                </a:lnTo>
                <a:lnTo>
                  <a:pt x="0" y="19050"/>
                </a:lnTo>
                <a:lnTo>
                  <a:pt x="488" y="27467"/>
                </a:lnTo>
                <a:lnTo>
                  <a:pt x="3905" y="34956"/>
                </a:lnTo>
                <a:lnTo>
                  <a:pt x="9751" y="40588"/>
                </a:lnTo>
                <a:lnTo>
                  <a:pt x="17525" y="43434"/>
                </a:lnTo>
                <a:lnTo>
                  <a:pt x="26265" y="42826"/>
                </a:lnTo>
                <a:lnTo>
                  <a:pt x="33718" y="39147"/>
                </a:lnTo>
                <a:lnTo>
                  <a:pt x="39171" y="33039"/>
                </a:lnTo>
                <a:lnTo>
                  <a:pt x="41910" y="25146"/>
                </a:lnTo>
                <a:lnTo>
                  <a:pt x="41421" y="16287"/>
                </a:lnTo>
                <a:lnTo>
                  <a:pt x="38004" y="8572"/>
                </a:lnTo>
                <a:lnTo>
                  <a:pt x="32158" y="2857"/>
                </a:lnTo>
                <a:lnTo>
                  <a:pt x="24384" y="0"/>
                </a:lnTo>
                <a:close/>
              </a:path>
            </a:pathLst>
          </a:custGeom>
          <a:solidFill>
            <a:srgbClr val="010101"/>
          </a:solidFill>
        </p:spPr>
        <p:txBody>
          <a:bodyPr wrap="square" lIns="0" tIns="0" rIns="0" bIns="0" rtlCol="0"/>
          <a:lstStyle/>
          <a:p/>
        </p:txBody>
      </p:sp>
      <p:sp>
        <p:nvSpPr>
          <p:cNvPr id="67" name="object 67"/>
          <p:cNvSpPr/>
          <p:nvPr/>
        </p:nvSpPr>
        <p:spPr>
          <a:xfrm>
            <a:off x="3581400" y="7459980"/>
            <a:ext cx="41910" cy="43815"/>
          </a:xfrm>
          <a:custGeom>
            <a:avLst/>
            <a:gdLst/>
            <a:ahLst/>
            <a:cxnLst/>
            <a:rect l="l" t="t" r="r" b="b"/>
            <a:pathLst>
              <a:path w="41910" h="43815">
                <a:moveTo>
                  <a:pt x="41910" y="25146"/>
                </a:moveTo>
                <a:lnTo>
                  <a:pt x="41421" y="16287"/>
                </a:lnTo>
                <a:lnTo>
                  <a:pt x="38004" y="8572"/>
                </a:lnTo>
                <a:lnTo>
                  <a:pt x="32158" y="2857"/>
                </a:lnTo>
                <a:lnTo>
                  <a:pt x="24384" y="0"/>
                </a:lnTo>
                <a:lnTo>
                  <a:pt x="16073" y="619"/>
                </a:lnTo>
                <a:lnTo>
                  <a:pt x="8762" y="4381"/>
                </a:lnTo>
                <a:lnTo>
                  <a:pt x="3167" y="10715"/>
                </a:lnTo>
                <a:lnTo>
                  <a:pt x="0" y="19050"/>
                </a:lnTo>
                <a:lnTo>
                  <a:pt x="488" y="27467"/>
                </a:lnTo>
                <a:lnTo>
                  <a:pt x="3905" y="34956"/>
                </a:lnTo>
                <a:lnTo>
                  <a:pt x="9751" y="40588"/>
                </a:lnTo>
                <a:lnTo>
                  <a:pt x="17525" y="43434"/>
                </a:lnTo>
                <a:lnTo>
                  <a:pt x="26265" y="42826"/>
                </a:lnTo>
                <a:lnTo>
                  <a:pt x="33718" y="39147"/>
                </a:lnTo>
                <a:lnTo>
                  <a:pt x="39171" y="33039"/>
                </a:lnTo>
                <a:lnTo>
                  <a:pt x="41910" y="25146"/>
                </a:lnTo>
                <a:close/>
              </a:path>
            </a:pathLst>
          </a:custGeom>
          <a:ln w="4762">
            <a:solidFill>
              <a:srgbClr val="010101"/>
            </a:solidFill>
          </a:ln>
        </p:spPr>
        <p:txBody>
          <a:bodyPr wrap="square" lIns="0" tIns="0" rIns="0" bIns="0" rtlCol="0"/>
          <a:lstStyle/>
          <a:p/>
        </p:txBody>
      </p:sp>
      <p:sp>
        <p:nvSpPr>
          <p:cNvPr id="68" name="object 68"/>
          <p:cNvSpPr/>
          <p:nvPr/>
        </p:nvSpPr>
        <p:spPr>
          <a:xfrm>
            <a:off x="3489245" y="7612380"/>
            <a:ext cx="41275" cy="37465"/>
          </a:xfrm>
          <a:custGeom>
            <a:avLst/>
            <a:gdLst/>
            <a:ahLst/>
            <a:cxnLst/>
            <a:rect l="l" t="t" r="r" b="b"/>
            <a:pathLst>
              <a:path w="41275" h="37465">
                <a:moveTo>
                  <a:pt x="16716" y="0"/>
                </a:moveTo>
                <a:lnTo>
                  <a:pt x="8953" y="3024"/>
                </a:lnTo>
                <a:lnTo>
                  <a:pt x="3190" y="8191"/>
                </a:lnTo>
                <a:lnTo>
                  <a:pt x="0" y="14787"/>
                </a:lnTo>
                <a:lnTo>
                  <a:pt x="2" y="22228"/>
                </a:lnTo>
                <a:lnTo>
                  <a:pt x="2678" y="29194"/>
                </a:lnTo>
                <a:lnTo>
                  <a:pt x="8079" y="34301"/>
                </a:lnTo>
                <a:lnTo>
                  <a:pt x="15275" y="37099"/>
                </a:lnTo>
                <a:lnTo>
                  <a:pt x="23574" y="37338"/>
                </a:lnTo>
                <a:lnTo>
                  <a:pt x="31362" y="34290"/>
                </a:lnTo>
                <a:lnTo>
                  <a:pt x="37195" y="29051"/>
                </a:lnTo>
                <a:lnTo>
                  <a:pt x="40612" y="22228"/>
                </a:lnTo>
                <a:lnTo>
                  <a:pt x="41100" y="14478"/>
                </a:lnTo>
                <a:lnTo>
                  <a:pt x="37933" y="7822"/>
                </a:lnTo>
                <a:lnTo>
                  <a:pt x="32337" y="2952"/>
                </a:lnTo>
                <a:lnTo>
                  <a:pt x="25026" y="226"/>
                </a:lnTo>
                <a:lnTo>
                  <a:pt x="16716" y="0"/>
                </a:lnTo>
                <a:close/>
              </a:path>
            </a:pathLst>
          </a:custGeom>
          <a:solidFill>
            <a:srgbClr val="010101"/>
          </a:solidFill>
        </p:spPr>
        <p:txBody>
          <a:bodyPr wrap="square" lIns="0" tIns="0" rIns="0" bIns="0" rtlCol="0"/>
          <a:lstStyle/>
          <a:p/>
        </p:txBody>
      </p:sp>
      <p:sp>
        <p:nvSpPr>
          <p:cNvPr id="69" name="object 69"/>
          <p:cNvSpPr/>
          <p:nvPr/>
        </p:nvSpPr>
        <p:spPr>
          <a:xfrm>
            <a:off x="3489197" y="7612380"/>
            <a:ext cx="41275" cy="37465"/>
          </a:xfrm>
          <a:custGeom>
            <a:avLst/>
            <a:gdLst/>
            <a:ahLst/>
            <a:cxnLst/>
            <a:rect l="l" t="t" r="r" b="b"/>
            <a:pathLst>
              <a:path w="41275" h="37465">
                <a:moveTo>
                  <a:pt x="41148" y="14478"/>
                </a:moveTo>
                <a:lnTo>
                  <a:pt x="37980" y="7822"/>
                </a:lnTo>
                <a:lnTo>
                  <a:pt x="32385" y="2952"/>
                </a:lnTo>
                <a:lnTo>
                  <a:pt x="25074" y="226"/>
                </a:lnTo>
                <a:lnTo>
                  <a:pt x="16763" y="0"/>
                </a:lnTo>
                <a:lnTo>
                  <a:pt x="9001" y="3024"/>
                </a:lnTo>
                <a:lnTo>
                  <a:pt x="3238" y="8191"/>
                </a:lnTo>
                <a:lnTo>
                  <a:pt x="47" y="14787"/>
                </a:lnTo>
                <a:lnTo>
                  <a:pt x="0" y="22098"/>
                </a:lnTo>
                <a:lnTo>
                  <a:pt x="2726" y="29194"/>
                </a:lnTo>
                <a:lnTo>
                  <a:pt x="8096" y="34290"/>
                </a:lnTo>
                <a:lnTo>
                  <a:pt x="15323" y="37099"/>
                </a:lnTo>
                <a:lnTo>
                  <a:pt x="23622" y="37338"/>
                </a:lnTo>
                <a:lnTo>
                  <a:pt x="31396" y="34301"/>
                </a:lnTo>
                <a:lnTo>
                  <a:pt x="37242" y="29051"/>
                </a:lnTo>
                <a:lnTo>
                  <a:pt x="40659" y="22228"/>
                </a:lnTo>
                <a:lnTo>
                  <a:pt x="41148" y="14478"/>
                </a:lnTo>
                <a:close/>
              </a:path>
            </a:pathLst>
          </a:custGeom>
          <a:ln w="4762">
            <a:solidFill>
              <a:srgbClr val="010101"/>
            </a:solidFill>
          </a:ln>
        </p:spPr>
        <p:txBody>
          <a:bodyPr wrap="square" lIns="0" tIns="0" rIns="0" bIns="0" rtlCol="0"/>
          <a:lstStyle/>
          <a:p/>
        </p:txBody>
      </p:sp>
      <p:sp>
        <p:nvSpPr>
          <p:cNvPr id="70" name="object 70"/>
          <p:cNvSpPr/>
          <p:nvPr/>
        </p:nvSpPr>
        <p:spPr>
          <a:xfrm>
            <a:off x="2737104" y="7019543"/>
            <a:ext cx="48260" cy="43815"/>
          </a:xfrm>
          <a:custGeom>
            <a:avLst/>
            <a:gdLst/>
            <a:ahLst/>
            <a:cxnLst/>
            <a:rect l="l" t="t" r="r" b="b"/>
            <a:pathLst>
              <a:path w="48260" h="43815">
                <a:moveTo>
                  <a:pt x="19812" y="0"/>
                </a:moveTo>
                <a:lnTo>
                  <a:pt x="10929" y="3405"/>
                </a:lnTo>
                <a:lnTo>
                  <a:pt x="4190" y="9524"/>
                </a:lnTo>
                <a:lnTo>
                  <a:pt x="309" y="17359"/>
                </a:lnTo>
                <a:lnTo>
                  <a:pt x="0" y="25907"/>
                </a:lnTo>
                <a:lnTo>
                  <a:pt x="3440" y="34111"/>
                </a:lnTo>
                <a:lnTo>
                  <a:pt x="9810" y="40100"/>
                </a:lnTo>
                <a:lnTo>
                  <a:pt x="18323" y="43374"/>
                </a:lnTo>
                <a:lnTo>
                  <a:pt x="28193" y="43433"/>
                </a:lnTo>
                <a:lnTo>
                  <a:pt x="37076" y="40028"/>
                </a:lnTo>
                <a:lnTo>
                  <a:pt x="43814" y="33908"/>
                </a:lnTo>
                <a:lnTo>
                  <a:pt x="47696" y="26074"/>
                </a:lnTo>
                <a:lnTo>
                  <a:pt x="48006" y="17525"/>
                </a:lnTo>
                <a:lnTo>
                  <a:pt x="44565" y="9322"/>
                </a:lnTo>
                <a:lnTo>
                  <a:pt x="38195" y="3333"/>
                </a:lnTo>
                <a:lnTo>
                  <a:pt x="29682" y="59"/>
                </a:lnTo>
                <a:lnTo>
                  <a:pt x="19812" y="0"/>
                </a:lnTo>
                <a:close/>
              </a:path>
            </a:pathLst>
          </a:custGeom>
          <a:solidFill>
            <a:srgbClr val="010101"/>
          </a:solidFill>
        </p:spPr>
        <p:txBody>
          <a:bodyPr wrap="square" lIns="0" tIns="0" rIns="0" bIns="0" rtlCol="0"/>
          <a:lstStyle/>
          <a:p/>
        </p:txBody>
      </p:sp>
      <p:sp>
        <p:nvSpPr>
          <p:cNvPr id="71" name="object 71"/>
          <p:cNvSpPr/>
          <p:nvPr/>
        </p:nvSpPr>
        <p:spPr>
          <a:xfrm>
            <a:off x="2737104" y="7019543"/>
            <a:ext cx="48260" cy="43815"/>
          </a:xfrm>
          <a:custGeom>
            <a:avLst/>
            <a:gdLst/>
            <a:ahLst/>
            <a:cxnLst/>
            <a:rect l="l" t="t" r="r" b="b"/>
            <a:pathLst>
              <a:path w="48260" h="43815">
                <a:moveTo>
                  <a:pt x="48006" y="17525"/>
                </a:moveTo>
                <a:lnTo>
                  <a:pt x="44565" y="9322"/>
                </a:lnTo>
                <a:lnTo>
                  <a:pt x="38195" y="3333"/>
                </a:lnTo>
                <a:lnTo>
                  <a:pt x="29682" y="59"/>
                </a:lnTo>
                <a:lnTo>
                  <a:pt x="19812" y="0"/>
                </a:lnTo>
                <a:lnTo>
                  <a:pt x="10929" y="3405"/>
                </a:lnTo>
                <a:lnTo>
                  <a:pt x="4190" y="9524"/>
                </a:lnTo>
                <a:lnTo>
                  <a:pt x="309" y="17359"/>
                </a:lnTo>
                <a:lnTo>
                  <a:pt x="0" y="25907"/>
                </a:lnTo>
                <a:lnTo>
                  <a:pt x="3440" y="34111"/>
                </a:lnTo>
                <a:lnTo>
                  <a:pt x="9810" y="40100"/>
                </a:lnTo>
                <a:lnTo>
                  <a:pt x="18323" y="43374"/>
                </a:lnTo>
                <a:lnTo>
                  <a:pt x="28193" y="43433"/>
                </a:lnTo>
                <a:lnTo>
                  <a:pt x="37076" y="40028"/>
                </a:lnTo>
                <a:lnTo>
                  <a:pt x="43814" y="33908"/>
                </a:lnTo>
                <a:lnTo>
                  <a:pt x="47696" y="26074"/>
                </a:lnTo>
                <a:lnTo>
                  <a:pt x="48006" y="17525"/>
                </a:lnTo>
                <a:close/>
              </a:path>
            </a:pathLst>
          </a:custGeom>
          <a:ln w="4762">
            <a:solidFill>
              <a:srgbClr val="010101"/>
            </a:solidFill>
          </a:ln>
        </p:spPr>
        <p:txBody>
          <a:bodyPr wrap="square" lIns="0" tIns="0" rIns="0" bIns="0" rtlCol="0"/>
          <a:lstStyle/>
          <a:p/>
        </p:txBody>
      </p:sp>
      <p:sp>
        <p:nvSpPr>
          <p:cNvPr id="72" name="object 72"/>
          <p:cNvSpPr/>
          <p:nvPr/>
        </p:nvSpPr>
        <p:spPr>
          <a:xfrm>
            <a:off x="2977133" y="7319009"/>
            <a:ext cx="41275" cy="43180"/>
          </a:xfrm>
          <a:custGeom>
            <a:avLst/>
            <a:gdLst/>
            <a:ahLst/>
            <a:cxnLst/>
            <a:rect l="l" t="t" r="r" b="b"/>
            <a:pathLst>
              <a:path w="41275" h="43179">
                <a:moveTo>
                  <a:pt x="16764" y="0"/>
                </a:moveTo>
                <a:lnTo>
                  <a:pt x="9001" y="3286"/>
                </a:lnTo>
                <a:lnTo>
                  <a:pt x="3238" y="9144"/>
                </a:lnTo>
                <a:lnTo>
                  <a:pt x="47" y="16716"/>
                </a:lnTo>
                <a:lnTo>
                  <a:pt x="0" y="25146"/>
                </a:lnTo>
                <a:lnTo>
                  <a:pt x="3167" y="33349"/>
                </a:lnTo>
                <a:lnTo>
                  <a:pt x="8763" y="39338"/>
                </a:lnTo>
                <a:lnTo>
                  <a:pt x="16073" y="42612"/>
                </a:lnTo>
                <a:lnTo>
                  <a:pt x="24384" y="42672"/>
                </a:lnTo>
                <a:lnTo>
                  <a:pt x="32146" y="39814"/>
                </a:lnTo>
                <a:lnTo>
                  <a:pt x="37909" y="34099"/>
                </a:lnTo>
                <a:lnTo>
                  <a:pt x="41100" y="26384"/>
                </a:lnTo>
                <a:lnTo>
                  <a:pt x="41148" y="17526"/>
                </a:lnTo>
                <a:lnTo>
                  <a:pt x="37980" y="9644"/>
                </a:lnTo>
                <a:lnTo>
                  <a:pt x="32384" y="3619"/>
                </a:lnTo>
                <a:lnTo>
                  <a:pt x="25074" y="166"/>
                </a:lnTo>
                <a:lnTo>
                  <a:pt x="16764" y="0"/>
                </a:lnTo>
                <a:close/>
              </a:path>
            </a:pathLst>
          </a:custGeom>
          <a:solidFill>
            <a:srgbClr val="010101"/>
          </a:solidFill>
        </p:spPr>
        <p:txBody>
          <a:bodyPr wrap="square" lIns="0" tIns="0" rIns="0" bIns="0" rtlCol="0"/>
          <a:lstStyle/>
          <a:p/>
        </p:txBody>
      </p:sp>
      <p:sp>
        <p:nvSpPr>
          <p:cNvPr id="73" name="object 73"/>
          <p:cNvSpPr/>
          <p:nvPr/>
        </p:nvSpPr>
        <p:spPr>
          <a:xfrm>
            <a:off x="2977133" y="7319009"/>
            <a:ext cx="41275" cy="43180"/>
          </a:xfrm>
          <a:custGeom>
            <a:avLst/>
            <a:gdLst/>
            <a:ahLst/>
            <a:cxnLst/>
            <a:rect l="l" t="t" r="r" b="b"/>
            <a:pathLst>
              <a:path w="41275" h="43179">
                <a:moveTo>
                  <a:pt x="41148" y="17526"/>
                </a:moveTo>
                <a:lnTo>
                  <a:pt x="37980" y="9644"/>
                </a:lnTo>
                <a:lnTo>
                  <a:pt x="32384" y="3619"/>
                </a:lnTo>
                <a:lnTo>
                  <a:pt x="25074" y="166"/>
                </a:lnTo>
                <a:lnTo>
                  <a:pt x="16764" y="0"/>
                </a:lnTo>
                <a:lnTo>
                  <a:pt x="9001" y="3286"/>
                </a:lnTo>
                <a:lnTo>
                  <a:pt x="3238" y="9144"/>
                </a:lnTo>
                <a:lnTo>
                  <a:pt x="47" y="16716"/>
                </a:lnTo>
                <a:lnTo>
                  <a:pt x="0" y="25146"/>
                </a:lnTo>
                <a:lnTo>
                  <a:pt x="3167" y="33349"/>
                </a:lnTo>
                <a:lnTo>
                  <a:pt x="8763" y="39338"/>
                </a:lnTo>
                <a:lnTo>
                  <a:pt x="16073" y="42612"/>
                </a:lnTo>
                <a:lnTo>
                  <a:pt x="24384" y="42672"/>
                </a:lnTo>
                <a:lnTo>
                  <a:pt x="32146" y="39814"/>
                </a:lnTo>
                <a:lnTo>
                  <a:pt x="37909" y="34099"/>
                </a:lnTo>
                <a:lnTo>
                  <a:pt x="41100" y="26384"/>
                </a:lnTo>
                <a:lnTo>
                  <a:pt x="41148" y="17526"/>
                </a:lnTo>
                <a:close/>
              </a:path>
            </a:pathLst>
          </a:custGeom>
          <a:ln w="4762">
            <a:solidFill>
              <a:srgbClr val="010101"/>
            </a:solidFill>
          </a:ln>
        </p:spPr>
        <p:txBody>
          <a:bodyPr wrap="square" lIns="0" tIns="0" rIns="0" bIns="0" rtlCol="0"/>
          <a:lstStyle/>
          <a:p/>
        </p:txBody>
      </p:sp>
      <p:sp>
        <p:nvSpPr>
          <p:cNvPr id="74" name="object 74"/>
          <p:cNvSpPr/>
          <p:nvPr/>
        </p:nvSpPr>
        <p:spPr>
          <a:xfrm>
            <a:off x="2781300" y="6545580"/>
            <a:ext cx="41910" cy="37465"/>
          </a:xfrm>
          <a:custGeom>
            <a:avLst/>
            <a:gdLst/>
            <a:ahLst/>
            <a:cxnLst/>
            <a:rect l="l" t="t" r="r" b="b"/>
            <a:pathLst>
              <a:path w="41910" h="37465">
                <a:moveTo>
                  <a:pt x="17525" y="0"/>
                </a:moveTo>
                <a:lnTo>
                  <a:pt x="9751" y="3024"/>
                </a:lnTo>
                <a:lnTo>
                  <a:pt x="3905" y="8191"/>
                </a:lnTo>
                <a:lnTo>
                  <a:pt x="488" y="14787"/>
                </a:lnTo>
                <a:lnTo>
                  <a:pt x="0" y="22098"/>
                </a:lnTo>
                <a:lnTo>
                  <a:pt x="3167" y="29194"/>
                </a:lnTo>
                <a:lnTo>
                  <a:pt x="8793" y="34301"/>
                </a:lnTo>
                <a:lnTo>
                  <a:pt x="16073" y="37099"/>
                </a:lnTo>
                <a:lnTo>
                  <a:pt x="24383" y="37337"/>
                </a:lnTo>
                <a:lnTo>
                  <a:pt x="32172" y="34290"/>
                </a:lnTo>
                <a:lnTo>
                  <a:pt x="38004" y="29051"/>
                </a:lnTo>
                <a:lnTo>
                  <a:pt x="41421" y="22228"/>
                </a:lnTo>
                <a:lnTo>
                  <a:pt x="41910" y="14478"/>
                </a:lnTo>
                <a:lnTo>
                  <a:pt x="38742" y="7822"/>
                </a:lnTo>
                <a:lnTo>
                  <a:pt x="33146" y="2952"/>
                </a:lnTo>
                <a:lnTo>
                  <a:pt x="25836" y="226"/>
                </a:lnTo>
                <a:lnTo>
                  <a:pt x="17525" y="0"/>
                </a:lnTo>
                <a:close/>
              </a:path>
            </a:pathLst>
          </a:custGeom>
          <a:solidFill>
            <a:srgbClr val="010101"/>
          </a:solidFill>
        </p:spPr>
        <p:txBody>
          <a:bodyPr wrap="square" lIns="0" tIns="0" rIns="0" bIns="0" rtlCol="0"/>
          <a:lstStyle/>
          <a:p/>
        </p:txBody>
      </p:sp>
      <p:sp>
        <p:nvSpPr>
          <p:cNvPr id="75" name="object 75"/>
          <p:cNvSpPr/>
          <p:nvPr/>
        </p:nvSpPr>
        <p:spPr>
          <a:xfrm>
            <a:off x="2781300" y="6545580"/>
            <a:ext cx="41910" cy="37465"/>
          </a:xfrm>
          <a:custGeom>
            <a:avLst/>
            <a:gdLst/>
            <a:ahLst/>
            <a:cxnLst/>
            <a:rect l="l" t="t" r="r" b="b"/>
            <a:pathLst>
              <a:path w="41910" h="37465">
                <a:moveTo>
                  <a:pt x="41910" y="14478"/>
                </a:moveTo>
                <a:lnTo>
                  <a:pt x="38742" y="7822"/>
                </a:lnTo>
                <a:lnTo>
                  <a:pt x="33146" y="2952"/>
                </a:lnTo>
                <a:lnTo>
                  <a:pt x="25836" y="226"/>
                </a:lnTo>
                <a:lnTo>
                  <a:pt x="17525" y="0"/>
                </a:lnTo>
                <a:lnTo>
                  <a:pt x="9751" y="3024"/>
                </a:lnTo>
                <a:lnTo>
                  <a:pt x="3905" y="8191"/>
                </a:lnTo>
                <a:lnTo>
                  <a:pt x="488" y="14787"/>
                </a:lnTo>
                <a:lnTo>
                  <a:pt x="0" y="22098"/>
                </a:lnTo>
                <a:lnTo>
                  <a:pt x="3167" y="29194"/>
                </a:lnTo>
                <a:lnTo>
                  <a:pt x="8763" y="34290"/>
                </a:lnTo>
                <a:lnTo>
                  <a:pt x="16073" y="37099"/>
                </a:lnTo>
                <a:lnTo>
                  <a:pt x="24383" y="37337"/>
                </a:lnTo>
                <a:lnTo>
                  <a:pt x="32158" y="34301"/>
                </a:lnTo>
                <a:lnTo>
                  <a:pt x="38004" y="29051"/>
                </a:lnTo>
                <a:lnTo>
                  <a:pt x="41421" y="22228"/>
                </a:lnTo>
                <a:lnTo>
                  <a:pt x="41910" y="14478"/>
                </a:lnTo>
                <a:close/>
              </a:path>
            </a:pathLst>
          </a:custGeom>
          <a:ln w="4762">
            <a:solidFill>
              <a:srgbClr val="010101"/>
            </a:solidFill>
          </a:ln>
        </p:spPr>
        <p:txBody>
          <a:bodyPr wrap="square" lIns="0" tIns="0" rIns="0" bIns="0" rtlCol="0"/>
          <a:lstStyle/>
          <a:p/>
        </p:txBody>
      </p:sp>
      <p:sp>
        <p:nvSpPr>
          <p:cNvPr id="76" name="object 76"/>
          <p:cNvSpPr/>
          <p:nvPr/>
        </p:nvSpPr>
        <p:spPr>
          <a:xfrm>
            <a:off x="3810000" y="7269384"/>
            <a:ext cx="47625" cy="38735"/>
          </a:xfrm>
          <a:custGeom>
            <a:avLst/>
            <a:gdLst/>
            <a:ahLst/>
            <a:cxnLst/>
            <a:rect l="l" t="t" r="r" b="b"/>
            <a:pathLst>
              <a:path w="47625" h="38734">
                <a:moveTo>
                  <a:pt x="29884" y="0"/>
                </a:moveTo>
                <a:lnTo>
                  <a:pt x="0" y="23717"/>
                </a:lnTo>
                <a:lnTo>
                  <a:pt x="3428" y="30480"/>
                </a:lnTo>
                <a:lnTo>
                  <a:pt x="9715" y="35528"/>
                </a:lnTo>
                <a:lnTo>
                  <a:pt x="18002" y="38290"/>
                </a:lnTo>
                <a:lnTo>
                  <a:pt x="27432" y="38195"/>
                </a:lnTo>
                <a:lnTo>
                  <a:pt x="36206" y="34718"/>
                </a:lnTo>
                <a:lnTo>
                  <a:pt x="42767" y="29241"/>
                </a:lnTo>
                <a:lnTo>
                  <a:pt x="46612" y="22336"/>
                </a:lnTo>
                <a:lnTo>
                  <a:pt x="47244" y="14573"/>
                </a:lnTo>
                <a:lnTo>
                  <a:pt x="43934" y="7810"/>
                </a:lnTo>
                <a:lnTo>
                  <a:pt x="37909" y="2762"/>
                </a:lnTo>
                <a:lnTo>
                  <a:pt x="29884" y="0"/>
                </a:lnTo>
                <a:close/>
              </a:path>
            </a:pathLst>
          </a:custGeom>
          <a:solidFill>
            <a:srgbClr val="010101"/>
          </a:solidFill>
        </p:spPr>
        <p:txBody>
          <a:bodyPr wrap="square" lIns="0" tIns="0" rIns="0" bIns="0" rtlCol="0"/>
          <a:lstStyle/>
          <a:p/>
        </p:txBody>
      </p:sp>
      <p:sp>
        <p:nvSpPr>
          <p:cNvPr id="77" name="object 77"/>
          <p:cNvSpPr/>
          <p:nvPr/>
        </p:nvSpPr>
        <p:spPr>
          <a:xfrm>
            <a:off x="3810000" y="7269384"/>
            <a:ext cx="47625" cy="38735"/>
          </a:xfrm>
          <a:custGeom>
            <a:avLst/>
            <a:gdLst/>
            <a:ahLst/>
            <a:cxnLst/>
            <a:rect l="l" t="t" r="r" b="b"/>
            <a:pathLst>
              <a:path w="47625" h="38734">
                <a:moveTo>
                  <a:pt x="47244" y="14573"/>
                </a:moveTo>
                <a:lnTo>
                  <a:pt x="43934" y="7810"/>
                </a:lnTo>
                <a:lnTo>
                  <a:pt x="37909" y="2762"/>
                </a:lnTo>
                <a:lnTo>
                  <a:pt x="29884" y="0"/>
                </a:lnTo>
                <a:lnTo>
                  <a:pt x="20574" y="95"/>
                </a:lnTo>
                <a:lnTo>
                  <a:pt x="11680" y="3250"/>
                </a:lnTo>
                <a:lnTo>
                  <a:pt x="4857" y="8763"/>
                </a:lnTo>
                <a:lnTo>
                  <a:pt x="750" y="15847"/>
                </a:lnTo>
                <a:lnTo>
                  <a:pt x="0" y="23717"/>
                </a:lnTo>
                <a:lnTo>
                  <a:pt x="3428" y="30480"/>
                </a:lnTo>
                <a:lnTo>
                  <a:pt x="9715" y="35528"/>
                </a:lnTo>
                <a:lnTo>
                  <a:pt x="18002" y="38290"/>
                </a:lnTo>
                <a:lnTo>
                  <a:pt x="27432" y="38195"/>
                </a:lnTo>
                <a:lnTo>
                  <a:pt x="36206" y="34718"/>
                </a:lnTo>
                <a:lnTo>
                  <a:pt x="42767" y="29241"/>
                </a:lnTo>
                <a:lnTo>
                  <a:pt x="46612" y="22336"/>
                </a:lnTo>
                <a:lnTo>
                  <a:pt x="47244" y="14573"/>
                </a:lnTo>
                <a:close/>
              </a:path>
            </a:pathLst>
          </a:custGeom>
          <a:ln w="4762">
            <a:solidFill>
              <a:srgbClr val="010101"/>
            </a:solidFill>
          </a:ln>
        </p:spPr>
        <p:txBody>
          <a:bodyPr wrap="square" lIns="0" tIns="0" rIns="0" bIns="0" rtlCol="0"/>
          <a:lstStyle/>
          <a:p/>
        </p:txBody>
      </p:sp>
      <p:sp>
        <p:nvSpPr>
          <p:cNvPr id="78" name="object 78"/>
          <p:cNvSpPr/>
          <p:nvPr/>
        </p:nvSpPr>
        <p:spPr>
          <a:xfrm>
            <a:off x="3740658" y="6857786"/>
            <a:ext cx="47625" cy="37465"/>
          </a:xfrm>
          <a:custGeom>
            <a:avLst/>
            <a:gdLst/>
            <a:ahLst/>
            <a:cxnLst/>
            <a:rect l="l" t="t" r="r" b="b"/>
            <a:pathLst>
              <a:path w="47625" h="37465">
                <a:moveTo>
                  <a:pt x="29991" y="0"/>
                </a:moveTo>
                <a:lnTo>
                  <a:pt x="0" y="23074"/>
                </a:lnTo>
                <a:lnTo>
                  <a:pt x="2988" y="29718"/>
                </a:lnTo>
                <a:lnTo>
                  <a:pt x="9048" y="34504"/>
                </a:lnTo>
                <a:lnTo>
                  <a:pt x="17252" y="37004"/>
                </a:lnTo>
                <a:lnTo>
                  <a:pt x="26669" y="36790"/>
                </a:lnTo>
                <a:lnTo>
                  <a:pt x="35992" y="33647"/>
                </a:lnTo>
                <a:lnTo>
                  <a:pt x="42957" y="28217"/>
                </a:lnTo>
                <a:lnTo>
                  <a:pt x="46922" y="21359"/>
                </a:lnTo>
                <a:lnTo>
                  <a:pt x="47243" y="13930"/>
                </a:lnTo>
                <a:lnTo>
                  <a:pt x="44255" y="7286"/>
                </a:lnTo>
                <a:lnTo>
                  <a:pt x="38195" y="2500"/>
                </a:lnTo>
                <a:lnTo>
                  <a:pt x="29991" y="0"/>
                </a:lnTo>
                <a:close/>
              </a:path>
            </a:pathLst>
          </a:custGeom>
          <a:solidFill>
            <a:srgbClr val="010101"/>
          </a:solidFill>
        </p:spPr>
        <p:txBody>
          <a:bodyPr wrap="square" lIns="0" tIns="0" rIns="0" bIns="0" rtlCol="0"/>
          <a:lstStyle/>
          <a:p/>
        </p:txBody>
      </p:sp>
      <p:sp>
        <p:nvSpPr>
          <p:cNvPr id="79" name="object 79"/>
          <p:cNvSpPr/>
          <p:nvPr/>
        </p:nvSpPr>
        <p:spPr>
          <a:xfrm>
            <a:off x="3740658" y="6857786"/>
            <a:ext cx="47625" cy="37465"/>
          </a:xfrm>
          <a:custGeom>
            <a:avLst/>
            <a:gdLst/>
            <a:ahLst/>
            <a:cxnLst/>
            <a:rect l="l" t="t" r="r" b="b"/>
            <a:pathLst>
              <a:path w="47625" h="37465">
                <a:moveTo>
                  <a:pt x="47243" y="13930"/>
                </a:moveTo>
                <a:lnTo>
                  <a:pt x="44255" y="7286"/>
                </a:lnTo>
                <a:lnTo>
                  <a:pt x="38195" y="2500"/>
                </a:lnTo>
                <a:lnTo>
                  <a:pt x="29991" y="0"/>
                </a:lnTo>
                <a:lnTo>
                  <a:pt x="20574" y="214"/>
                </a:lnTo>
                <a:lnTo>
                  <a:pt x="11251" y="3250"/>
                </a:lnTo>
                <a:lnTo>
                  <a:pt x="4286" y="8501"/>
                </a:lnTo>
                <a:lnTo>
                  <a:pt x="321" y="15323"/>
                </a:lnTo>
                <a:lnTo>
                  <a:pt x="0" y="23074"/>
                </a:lnTo>
                <a:lnTo>
                  <a:pt x="2988" y="29718"/>
                </a:lnTo>
                <a:lnTo>
                  <a:pt x="9048" y="34504"/>
                </a:lnTo>
                <a:lnTo>
                  <a:pt x="17252" y="37004"/>
                </a:lnTo>
                <a:lnTo>
                  <a:pt x="26669" y="36790"/>
                </a:lnTo>
                <a:lnTo>
                  <a:pt x="35992" y="33647"/>
                </a:lnTo>
                <a:lnTo>
                  <a:pt x="42957" y="28217"/>
                </a:lnTo>
                <a:lnTo>
                  <a:pt x="46922" y="21359"/>
                </a:lnTo>
                <a:lnTo>
                  <a:pt x="47243" y="13930"/>
                </a:lnTo>
                <a:close/>
              </a:path>
            </a:pathLst>
          </a:custGeom>
          <a:ln w="4762">
            <a:solidFill>
              <a:srgbClr val="010101"/>
            </a:solidFill>
          </a:ln>
        </p:spPr>
        <p:txBody>
          <a:bodyPr wrap="square" lIns="0" tIns="0" rIns="0" bIns="0" rtlCol="0"/>
          <a:lstStyle/>
          <a:p/>
        </p:txBody>
      </p:sp>
      <p:sp>
        <p:nvSpPr>
          <p:cNvPr id="80" name="object 80"/>
          <p:cNvSpPr/>
          <p:nvPr/>
        </p:nvSpPr>
        <p:spPr>
          <a:xfrm>
            <a:off x="3412997" y="6704742"/>
            <a:ext cx="41275" cy="36830"/>
          </a:xfrm>
          <a:custGeom>
            <a:avLst/>
            <a:gdLst/>
            <a:ahLst/>
            <a:cxnLst/>
            <a:rect l="l" t="t" r="r" b="b"/>
            <a:pathLst>
              <a:path w="41275" h="36829">
                <a:moveTo>
                  <a:pt x="25074" y="0"/>
                </a:moveTo>
                <a:lnTo>
                  <a:pt x="0" y="22193"/>
                </a:lnTo>
                <a:lnTo>
                  <a:pt x="2726" y="28955"/>
                </a:lnTo>
                <a:lnTo>
                  <a:pt x="8096" y="34004"/>
                </a:lnTo>
                <a:lnTo>
                  <a:pt x="15323" y="36766"/>
                </a:lnTo>
                <a:lnTo>
                  <a:pt x="23622" y="36671"/>
                </a:lnTo>
                <a:lnTo>
                  <a:pt x="31396" y="33647"/>
                </a:lnTo>
                <a:lnTo>
                  <a:pt x="37242" y="28479"/>
                </a:lnTo>
                <a:lnTo>
                  <a:pt x="40659" y="21883"/>
                </a:lnTo>
                <a:lnTo>
                  <a:pt x="41148" y="14573"/>
                </a:lnTo>
                <a:lnTo>
                  <a:pt x="37980" y="7810"/>
                </a:lnTo>
                <a:lnTo>
                  <a:pt x="32385" y="2762"/>
                </a:lnTo>
                <a:lnTo>
                  <a:pt x="25074" y="0"/>
                </a:lnTo>
                <a:close/>
              </a:path>
            </a:pathLst>
          </a:custGeom>
          <a:solidFill>
            <a:srgbClr val="010101"/>
          </a:solidFill>
        </p:spPr>
        <p:txBody>
          <a:bodyPr wrap="square" lIns="0" tIns="0" rIns="0" bIns="0" rtlCol="0"/>
          <a:lstStyle/>
          <a:p/>
        </p:txBody>
      </p:sp>
      <p:sp>
        <p:nvSpPr>
          <p:cNvPr id="81" name="object 81"/>
          <p:cNvSpPr/>
          <p:nvPr/>
        </p:nvSpPr>
        <p:spPr>
          <a:xfrm>
            <a:off x="3412997" y="6704742"/>
            <a:ext cx="41275" cy="36830"/>
          </a:xfrm>
          <a:custGeom>
            <a:avLst/>
            <a:gdLst/>
            <a:ahLst/>
            <a:cxnLst/>
            <a:rect l="l" t="t" r="r" b="b"/>
            <a:pathLst>
              <a:path w="41275" h="36829">
                <a:moveTo>
                  <a:pt x="41148" y="14573"/>
                </a:moveTo>
                <a:lnTo>
                  <a:pt x="37980" y="7810"/>
                </a:lnTo>
                <a:lnTo>
                  <a:pt x="32385" y="2762"/>
                </a:lnTo>
                <a:lnTo>
                  <a:pt x="25074" y="0"/>
                </a:lnTo>
                <a:lnTo>
                  <a:pt x="16763" y="95"/>
                </a:lnTo>
                <a:lnTo>
                  <a:pt x="9001" y="2690"/>
                </a:lnTo>
                <a:lnTo>
                  <a:pt x="3238" y="7715"/>
                </a:lnTo>
                <a:lnTo>
                  <a:pt x="47" y="14454"/>
                </a:lnTo>
                <a:lnTo>
                  <a:pt x="0" y="22193"/>
                </a:lnTo>
                <a:lnTo>
                  <a:pt x="2726" y="28955"/>
                </a:lnTo>
                <a:lnTo>
                  <a:pt x="8096" y="34004"/>
                </a:lnTo>
                <a:lnTo>
                  <a:pt x="15323" y="36766"/>
                </a:lnTo>
                <a:lnTo>
                  <a:pt x="23622" y="36671"/>
                </a:lnTo>
                <a:lnTo>
                  <a:pt x="31396" y="33647"/>
                </a:lnTo>
                <a:lnTo>
                  <a:pt x="37242" y="28479"/>
                </a:lnTo>
                <a:lnTo>
                  <a:pt x="40659" y="21883"/>
                </a:lnTo>
                <a:lnTo>
                  <a:pt x="41148" y="14573"/>
                </a:lnTo>
                <a:close/>
              </a:path>
            </a:pathLst>
          </a:custGeom>
          <a:ln w="4762">
            <a:solidFill>
              <a:srgbClr val="010101"/>
            </a:solidFill>
          </a:ln>
        </p:spPr>
        <p:txBody>
          <a:bodyPr wrap="square" lIns="0" tIns="0" rIns="0" bIns="0" rtlCol="0"/>
          <a:lstStyle/>
          <a:p/>
        </p:txBody>
      </p:sp>
      <p:sp>
        <p:nvSpPr>
          <p:cNvPr id="82" name="object 82"/>
          <p:cNvSpPr/>
          <p:nvPr/>
        </p:nvSpPr>
        <p:spPr>
          <a:xfrm>
            <a:off x="3275076" y="7021068"/>
            <a:ext cx="47625" cy="43815"/>
          </a:xfrm>
          <a:custGeom>
            <a:avLst/>
            <a:gdLst/>
            <a:ahLst/>
            <a:cxnLst/>
            <a:rect l="l" t="t" r="r" b="b"/>
            <a:pathLst>
              <a:path w="47625" h="43815">
                <a:moveTo>
                  <a:pt x="19812" y="0"/>
                </a:moveTo>
                <a:lnTo>
                  <a:pt x="11037" y="3726"/>
                </a:lnTo>
                <a:lnTo>
                  <a:pt x="4476" y="9810"/>
                </a:lnTo>
                <a:lnTo>
                  <a:pt x="631" y="17466"/>
                </a:lnTo>
                <a:lnTo>
                  <a:pt x="0" y="25907"/>
                </a:lnTo>
                <a:lnTo>
                  <a:pt x="3428" y="34111"/>
                </a:lnTo>
                <a:lnTo>
                  <a:pt x="9715" y="40100"/>
                </a:lnTo>
                <a:lnTo>
                  <a:pt x="18002" y="43374"/>
                </a:lnTo>
                <a:lnTo>
                  <a:pt x="27432" y="43433"/>
                </a:lnTo>
                <a:lnTo>
                  <a:pt x="36314" y="40135"/>
                </a:lnTo>
                <a:lnTo>
                  <a:pt x="43052" y="34194"/>
                </a:lnTo>
                <a:lnTo>
                  <a:pt x="46934" y="26396"/>
                </a:lnTo>
                <a:lnTo>
                  <a:pt x="47244" y="17525"/>
                </a:lnTo>
                <a:lnTo>
                  <a:pt x="43815" y="9322"/>
                </a:lnTo>
                <a:lnTo>
                  <a:pt x="37528" y="3333"/>
                </a:lnTo>
                <a:lnTo>
                  <a:pt x="29241" y="59"/>
                </a:lnTo>
                <a:lnTo>
                  <a:pt x="19812" y="0"/>
                </a:lnTo>
                <a:close/>
              </a:path>
            </a:pathLst>
          </a:custGeom>
          <a:solidFill>
            <a:srgbClr val="010101"/>
          </a:solidFill>
        </p:spPr>
        <p:txBody>
          <a:bodyPr wrap="square" lIns="0" tIns="0" rIns="0" bIns="0" rtlCol="0"/>
          <a:lstStyle/>
          <a:p/>
        </p:txBody>
      </p:sp>
      <p:sp>
        <p:nvSpPr>
          <p:cNvPr id="83" name="object 83"/>
          <p:cNvSpPr/>
          <p:nvPr/>
        </p:nvSpPr>
        <p:spPr>
          <a:xfrm>
            <a:off x="3275076" y="7021068"/>
            <a:ext cx="47625" cy="43815"/>
          </a:xfrm>
          <a:custGeom>
            <a:avLst/>
            <a:gdLst/>
            <a:ahLst/>
            <a:cxnLst/>
            <a:rect l="l" t="t" r="r" b="b"/>
            <a:pathLst>
              <a:path w="47625" h="43815">
                <a:moveTo>
                  <a:pt x="47244" y="17525"/>
                </a:moveTo>
                <a:lnTo>
                  <a:pt x="43815" y="9322"/>
                </a:lnTo>
                <a:lnTo>
                  <a:pt x="37528" y="3333"/>
                </a:lnTo>
                <a:lnTo>
                  <a:pt x="29241" y="59"/>
                </a:lnTo>
                <a:lnTo>
                  <a:pt x="19812" y="0"/>
                </a:lnTo>
                <a:lnTo>
                  <a:pt x="11037" y="3726"/>
                </a:lnTo>
                <a:lnTo>
                  <a:pt x="4476" y="9810"/>
                </a:lnTo>
                <a:lnTo>
                  <a:pt x="631" y="17466"/>
                </a:lnTo>
                <a:lnTo>
                  <a:pt x="0" y="25907"/>
                </a:lnTo>
                <a:lnTo>
                  <a:pt x="3428" y="34111"/>
                </a:lnTo>
                <a:lnTo>
                  <a:pt x="9715" y="40100"/>
                </a:lnTo>
                <a:lnTo>
                  <a:pt x="18002" y="43374"/>
                </a:lnTo>
                <a:lnTo>
                  <a:pt x="27432" y="43433"/>
                </a:lnTo>
                <a:lnTo>
                  <a:pt x="36314" y="40135"/>
                </a:lnTo>
                <a:lnTo>
                  <a:pt x="43052" y="34194"/>
                </a:lnTo>
                <a:lnTo>
                  <a:pt x="46934" y="26396"/>
                </a:lnTo>
                <a:lnTo>
                  <a:pt x="47244" y="17525"/>
                </a:lnTo>
                <a:close/>
              </a:path>
            </a:pathLst>
          </a:custGeom>
          <a:ln w="4762">
            <a:solidFill>
              <a:srgbClr val="010101"/>
            </a:solidFill>
          </a:ln>
        </p:spPr>
        <p:txBody>
          <a:bodyPr wrap="square" lIns="0" tIns="0" rIns="0" bIns="0" rtlCol="0"/>
          <a:lstStyle/>
          <a:p/>
        </p:txBody>
      </p:sp>
      <p:sp>
        <p:nvSpPr>
          <p:cNvPr id="84" name="object 84"/>
          <p:cNvSpPr/>
          <p:nvPr/>
        </p:nvSpPr>
        <p:spPr>
          <a:xfrm>
            <a:off x="3662171" y="7482304"/>
            <a:ext cx="46990" cy="37465"/>
          </a:xfrm>
          <a:custGeom>
            <a:avLst/>
            <a:gdLst/>
            <a:ahLst/>
            <a:cxnLst/>
            <a:rect l="l" t="t" r="r" b="b"/>
            <a:pathLst>
              <a:path w="46989" h="37465">
                <a:moveTo>
                  <a:pt x="29229" y="0"/>
                </a:moveTo>
                <a:lnTo>
                  <a:pt x="0" y="22633"/>
                </a:lnTo>
                <a:lnTo>
                  <a:pt x="2988" y="29718"/>
                </a:lnTo>
                <a:lnTo>
                  <a:pt x="9048" y="34730"/>
                </a:lnTo>
                <a:lnTo>
                  <a:pt x="17252" y="37314"/>
                </a:lnTo>
                <a:lnTo>
                  <a:pt x="26669" y="37111"/>
                </a:lnTo>
                <a:lnTo>
                  <a:pt x="35552" y="33968"/>
                </a:lnTo>
                <a:lnTo>
                  <a:pt x="42290" y="28539"/>
                </a:lnTo>
                <a:lnTo>
                  <a:pt x="46172" y="21681"/>
                </a:lnTo>
                <a:lnTo>
                  <a:pt x="46481" y="14251"/>
                </a:lnTo>
                <a:lnTo>
                  <a:pt x="43493" y="7500"/>
                </a:lnTo>
                <a:lnTo>
                  <a:pt x="37433" y="2536"/>
                </a:lnTo>
                <a:lnTo>
                  <a:pt x="29229" y="0"/>
                </a:lnTo>
                <a:close/>
              </a:path>
            </a:pathLst>
          </a:custGeom>
          <a:solidFill>
            <a:srgbClr val="010101"/>
          </a:solidFill>
        </p:spPr>
        <p:txBody>
          <a:bodyPr wrap="square" lIns="0" tIns="0" rIns="0" bIns="0" rtlCol="0"/>
          <a:lstStyle/>
          <a:p/>
        </p:txBody>
      </p:sp>
      <p:sp>
        <p:nvSpPr>
          <p:cNvPr id="85" name="object 85"/>
          <p:cNvSpPr/>
          <p:nvPr/>
        </p:nvSpPr>
        <p:spPr>
          <a:xfrm>
            <a:off x="3662171" y="7482304"/>
            <a:ext cx="46990" cy="37465"/>
          </a:xfrm>
          <a:custGeom>
            <a:avLst/>
            <a:gdLst/>
            <a:ahLst/>
            <a:cxnLst/>
            <a:rect l="l" t="t" r="r" b="b"/>
            <a:pathLst>
              <a:path w="46989" h="37465">
                <a:moveTo>
                  <a:pt x="46481" y="14251"/>
                </a:moveTo>
                <a:lnTo>
                  <a:pt x="43493" y="7500"/>
                </a:lnTo>
                <a:lnTo>
                  <a:pt x="37433" y="2536"/>
                </a:lnTo>
                <a:lnTo>
                  <a:pt x="29229" y="0"/>
                </a:lnTo>
                <a:lnTo>
                  <a:pt x="19812" y="535"/>
                </a:lnTo>
                <a:lnTo>
                  <a:pt x="10929" y="3559"/>
                </a:lnTo>
                <a:lnTo>
                  <a:pt x="4190" y="8727"/>
                </a:lnTo>
                <a:lnTo>
                  <a:pt x="309" y="15323"/>
                </a:lnTo>
                <a:lnTo>
                  <a:pt x="0" y="22633"/>
                </a:lnTo>
                <a:lnTo>
                  <a:pt x="2988" y="29718"/>
                </a:lnTo>
                <a:lnTo>
                  <a:pt x="9048" y="34730"/>
                </a:lnTo>
                <a:lnTo>
                  <a:pt x="17252" y="37314"/>
                </a:lnTo>
                <a:lnTo>
                  <a:pt x="26669" y="37111"/>
                </a:lnTo>
                <a:lnTo>
                  <a:pt x="35552" y="33968"/>
                </a:lnTo>
                <a:lnTo>
                  <a:pt x="42290" y="28539"/>
                </a:lnTo>
                <a:lnTo>
                  <a:pt x="46172" y="21681"/>
                </a:lnTo>
                <a:lnTo>
                  <a:pt x="46481" y="14251"/>
                </a:lnTo>
                <a:close/>
              </a:path>
            </a:pathLst>
          </a:custGeom>
          <a:ln w="4762">
            <a:solidFill>
              <a:srgbClr val="010101"/>
            </a:solidFill>
          </a:ln>
        </p:spPr>
        <p:txBody>
          <a:bodyPr wrap="square" lIns="0" tIns="0" rIns="0" bIns="0" rtlCol="0"/>
          <a:lstStyle/>
          <a:p/>
        </p:txBody>
      </p:sp>
      <p:sp>
        <p:nvSpPr>
          <p:cNvPr id="86" name="object 86"/>
          <p:cNvSpPr txBox="1"/>
          <p:nvPr/>
        </p:nvSpPr>
        <p:spPr>
          <a:xfrm>
            <a:off x="4300220" y="6288277"/>
            <a:ext cx="1472565" cy="330835"/>
          </a:xfrm>
          <a:prstGeom prst="rect">
            <a:avLst/>
          </a:prstGeom>
        </p:spPr>
        <p:txBody>
          <a:bodyPr wrap="square" lIns="0" tIns="12700" rIns="0" bIns="0" rtlCol="0" vert="horz">
            <a:spAutoFit/>
          </a:bodyPr>
          <a:lstStyle/>
          <a:p>
            <a:pPr marL="240665" marR="5080" indent="-228600">
              <a:lnSpc>
                <a:spcPct val="100000"/>
              </a:lnSpc>
              <a:spcBef>
                <a:spcPts val="100"/>
              </a:spcBef>
            </a:pPr>
            <a:r>
              <a:rPr dirty="0" sz="1000">
                <a:latin typeface="Tahoma"/>
                <a:cs typeface="Tahoma"/>
              </a:rPr>
              <a:t>1. Say “Every </a:t>
            </a:r>
            <a:r>
              <a:rPr dirty="0" sz="1000" spc="-5">
                <a:latin typeface="Tahoma"/>
                <a:cs typeface="Tahoma"/>
              </a:rPr>
              <a:t>point </a:t>
            </a:r>
            <a:r>
              <a:rPr dirty="0" sz="1000">
                <a:latin typeface="Tahoma"/>
                <a:cs typeface="Tahoma"/>
              </a:rPr>
              <a:t>is</a:t>
            </a:r>
            <a:r>
              <a:rPr dirty="0" sz="1000" spc="-55">
                <a:latin typeface="Tahoma"/>
                <a:cs typeface="Tahoma"/>
              </a:rPr>
              <a:t> </a:t>
            </a:r>
            <a:r>
              <a:rPr dirty="0" sz="1000">
                <a:latin typeface="Tahoma"/>
                <a:cs typeface="Tahoma"/>
              </a:rPr>
              <a:t>its  </a:t>
            </a:r>
            <a:r>
              <a:rPr dirty="0" sz="1000" spc="-5">
                <a:latin typeface="Tahoma"/>
                <a:cs typeface="Tahoma"/>
              </a:rPr>
              <a:t>own</a:t>
            </a:r>
            <a:r>
              <a:rPr dirty="0" sz="1000" spc="-15">
                <a:latin typeface="Tahoma"/>
                <a:cs typeface="Tahoma"/>
              </a:rPr>
              <a:t> </a:t>
            </a:r>
            <a:r>
              <a:rPr dirty="0" sz="1000" spc="-5">
                <a:latin typeface="Tahoma"/>
                <a:cs typeface="Tahoma"/>
              </a:rPr>
              <a:t>cluster”</a:t>
            </a:r>
            <a:endParaRPr sz="1000">
              <a:latin typeface="Tahoma"/>
              <a:cs typeface="Tahoma"/>
            </a:endParaRPr>
          </a:p>
        </p:txBody>
      </p:sp>
      <p:sp>
        <p:nvSpPr>
          <p:cNvPr id="87" name="object 87"/>
          <p:cNvSpPr/>
          <p:nvPr/>
        </p:nvSpPr>
        <p:spPr>
          <a:xfrm>
            <a:off x="3215639" y="7030211"/>
            <a:ext cx="22860" cy="5715"/>
          </a:xfrm>
          <a:custGeom>
            <a:avLst/>
            <a:gdLst/>
            <a:ahLst/>
            <a:cxnLst/>
            <a:rect l="l" t="t" r="r" b="b"/>
            <a:pathLst>
              <a:path w="22860" h="5715">
                <a:moveTo>
                  <a:pt x="0" y="0"/>
                </a:moveTo>
                <a:lnTo>
                  <a:pt x="22860" y="5334"/>
                </a:lnTo>
              </a:path>
            </a:pathLst>
          </a:custGeom>
          <a:ln w="14287">
            <a:solidFill>
              <a:srgbClr val="010101"/>
            </a:solidFill>
          </a:ln>
        </p:spPr>
        <p:txBody>
          <a:bodyPr wrap="square" lIns="0" tIns="0" rIns="0" bIns="0" rtlCol="0"/>
          <a:lstStyle/>
          <a:p/>
        </p:txBody>
      </p:sp>
      <p:sp>
        <p:nvSpPr>
          <p:cNvPr id="88" name="object 88"/>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9" name="object 89"/>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47520" y="4477003"/>
            <a:ext cx="1494790" cy="116839"/>
          </a:xfrm>
          <a:prstGeom prst="rect">
            <a:avLst/>
          </a:prstGeom>
        </p:spPr>
        <p:txBody>
          <a:bodyPr wrap="square" lIns="0" tIns="12700" rIns="0" bIns="0" rtlCol="0" vert="horz">
            <a:spAutoFit/>
          </a:bodyPr>
          <a:lstStyle/>
          <a:p>
            <a:pPr marL="12700">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11471" y="4477003"/>
            <a:ext cx="1560830" cy="116839"/>
          </a:xfrm>
          <a:prstGeom prst="rect">
            <a:avLst/>
          </a:prstGeom>
        </p:spPr>
        <p:txBody>
          <a:bodyPr wrap="square" lIns="0" tIns="12700" rIns="0" bIns="0" rtlCol="0" vert="horz">
            <a:spAutoFit/>
          </a:bodyPr>
          <a:lstStyle/>
          <a:p>
            <a:pPr marL="12700">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41</a:t>
            </a:r>
            <a:endParaRPr sz="600">
              <a:latin typeface="Tahoma"/>
              <a:cs typeface="Tahoma"/>
            </a:endParaRPr>
          </a:p>
        </p:txBody>
      </p:sp>
      <p:sp>
        <p:nvSpPr>
          <p:cNvPr id="4" name="object 4"/>
          <p:cNvSpPr txBox="1">
            <a:spLocks noGrp="1"/>
          </p:cNvSpPr>
          <p:nvPr>
            <p:ph type="title"/>
          </p:nvPr>
        </p:nvSpPr>
        <p:spPr>
          <a:xfrm>
            <a:off x="2187194" y="1165352"/>
            <a:ext cx="3321685" cy="696595"/>
          </a:xfrm>
          <a:prstGeom prst="rect"/>
        </p:spPr>
        <p:txBody>
          <a:bodyPr wrap="square" lIns="0" tIns="12700" rIns="0" bIns="0" rtlCol="0" vert="horz">
            <a:spAutoFit/>
          </a:bodyPr>
          <a:lstStyle/>
          <a:p>
            <a:pPr marL="1046480" marR="5080" indent="-1034415">
              <a:lnSpc>
                <a:spcPct val="100000"/>
              </a:lnSpc>
              <a:spcBef>
                <a:spcPts val="100"/>
              </a:spcBef>
            </a:pPr>
            <a:r>
              <a:rPr dirty="0" spc="-5"/>
              <a:t>Single Linkage Hierarchical  Clustering</a:t>
            </a:r>
          </a:p>
        </p:txBody>
      </p:sp>
      <p:sp>
        <p:nvSpPr>
          <p:cNvPr id="5" name="object 5"/>
          <p:cNvSpPr/>
          <p:nvPr/>
        </p:nvSpPr>
        <p:spPr>
          <a:xfrm>
            <a:off x="3048761" y="2918460"/>
            <a:ext cx="48260" cy="37465"/>
          </a:xfrm>
          <a:custGeom>
            <a:avLst/>
            <a:gdLst/>
            <a:ahLst/>
            <a:cxnLst/>
            <a:rect l="l" t="t" r="r" b="b"/>
            <a:pathLst>
              <a:path w="48260" h="37464">
                <a:moveTo>
                  <a:pt x="23621" y="0"/>
                </a:moveTo>
                <a:lnTo>
                  <a:pt x="14466" y="1464"/>
                </a:lnTo>
                <a:lnTo>
                  <a:pt x="6953" y="5429"/>
                </a:lnTo>
                <a:lnTo>
                  <a:pt x="1869" y="11251"/>
                </a:lnTo>
                <a:lnTo>
                  <a:pt x="0" y="18288"/>
                </a:lnTo>
                <a:lnTo>
                  <a:pt x="1869" y="25765"/>
                </a:lnTo>
                <a:lnTo>
                  <a:pt x="6953" y="31813"/>
                </a:lnTo>
                <a:lnTo>
                  <a:pt x="14466" y="35861"/>
                </a:lnTo>
                <a:lnTo>
                  <a:pt x="23621" y="37338"/>
                </a:lnTo>
                <a:lnTo>
                  <a:pt x="33218" y="35861"/>
                </a:lnTo>
                <a:lnTo>
                  <a:pt x="40957" y="31813"/>
                </a:lnTo>
                <a:lnTo>
                  <a:pt x="46124" y="25765"/>
                </a:lnTo>
                <a:lnTo>
                  <a:pt x="48006" y="18288"/>
                </a:lnTo>
                <a:lnTo>
                  <a:pt x="46124" y="11251"/>
                </a:lnTo>
                <a:lnTo>
                  <a:pt x="40957" y="5429"/>
                </a:lnTo>
                <a:lnTo>
                  <a:pt x="33218" y="1464"/>
                </a:lnTo>
                <a:lnTo>
                  <a:pt x="23621" y="0"/>
                </a:lnTo>
                <a:close/>
              </a:path>
            </a:pathLst>
          </a:custGeom>
          <a:solidFill>
            <a:srgbClr val="010101"/>
          </a:solidFill>
        </p:spPr>
        <p:txBody>
          <a:bodyPr wrap="square" lIns="0" tIns="0" rIns="0" bIns="0" rtlCol="0"/>
          <a:lstStyle/>
          <a:p/>
        </p:txBody>
      </p:sp>
      <p:sp>
        <p:nvSpPr>
          <p:cNvPr id="6" name="object 6"/>
          <p:cNvSpPr/>
          <p:nvPr/>
        </p:nvSpPr>
        <p:spPr>
          <a:xfrm>
            <a:off x="3048761" y="2918460"/>
            <a:ext cx="48260" cy="37465"/>
          </a:xfrm>
          <a:custGeom>
            <a:avLst/>
            <a:gdLst/>
            <a:ahLst/>
            <a:cxnLst/>
            <a:rect l="l" t="t" r="r" b="b"/>
            <a:pathLst>
              <a:path w="48260" h="37464">
                <a:moveTo>
                  <a:pt x="23621" y="0"/>
                </a:moveTo>
                <a:lnTo>
                  <a:pt x="14466" y="1464"/>
                </a:lnTo>
                <a:lnTo>
                  <a:pt x="6953" y="5429"/>
                </a:lnTo>
                <a:lnTo>
                  <a:pt x="1869" y="11251"/>
                </a:lnTo>
                <a:lnTo>
                  <a:pt x="0" y="18288"/>
                </a:lnTo>
                <a:lnTo>
                  <a:pt x="1869" y="25765"/>
                </a:lnTo>
                <a:lnTo>
                  <a:pt x="6953" y="31813"/>
                </a:lnTo>
                <a:lnTo>
                  <a:pt x="14466" y="35861"/>
                </a:lnTo>
                <a:lnTo>
                  <a:pt x="23621" y="37338"/>
                </a:lnTo>
                <a:lnTo>
                  <a:pt x="33218" y="35861"/>
                </a:lnTo>
                <a:lnTo>
                  <a:pt x="40957" y="31813"/>
                </a:lnTo>
                <a:lnTo>
                  <a:pt x="46124" y="25765"/>
                </a:lnTo>
                <a:lnTo>
                  <a:pt x="48006" y="18288"/>
                </a:lnTo>
                <a:lnTo>
                  <a:pt x="46124" y="11251"/>
                </a:lnTo>
                <a:lnTo>
                  <a:pt x="40957" y="5429"/>
                </a:lnTo>
                <a:lnTo>
                  <a:pt x="33218" y="1464"/>
                </a:lnTo>
                <a:lnTo>
                  <a:pt x="23621" y="0"/>
                </a:lnTo>
                <a:close/>
              </a:path>
            </a:pathLst>
          </a:custGeom>
          <a:ln w="4762">
            <a:solidFill>
              <a:srgbClr val="010101"/>
            </a:solidFill>
          </a:ln>
        </p:spPr>
        <p:txBody>
          <a:bodyPr wrap="square" lIns="0" tIns="0" rIns="0" bIns="0" rtlCol="0"/>
          <a:lstStyle/>
          <a:p/>
        </p:txBody>
      </p:sp>
      <p:sp>
        <p:nvSpPr>
          <p:cNvPr id="7" name="object 7"/>
          <p:cNvSpPr/>
          <p:nvPr/>
        </p:nvSpPr>
        <p:spPr>
          <a:xfrm>
            <a:off x="3976115" y="2809494"/>
            <a:ext cx="47625" cy="37465"/>
          </a:xfrm>
          <a:custGeom>
            <a:avLst/>
            <a:gdLst/>
            <a:ahLst/>
            <a:cxnLst/>
            <a:rect l="l" t="t" r="r" b="b"/>
            <a:pathLst>
              <a:path w="47625" h="37464">
                <a:moveTo>
                  <a:pt x="23622" y="0"/>
                </a:moveTo>
                <a:lnTo>
                  <a:pt x="14466" y="1476"/>
                </a:lnTo>
                <a:lnTo>
                  <a:pt x="6953" y="5524"/>
                </a:lnTo>
                <a:lnTo>
                  <a:pt x="1869" y="11572"/>
                </a:lnTo>
                <a:lnTo>
                  <a:pt x="0" y="19050"/>
                </a:lnTo>
                <a:lnTo>
                  <a:pt x="1869" y="26086"/>
                </a:lnTo>
                <a:lnTo>
                  <a:pt x="6953" y="31908"/>
                </a:lnTo>
                <a:lnTo>
                  <a:pt x="14466" y="35873"/>
                </a:lnTo>
                <a:lnTo>
                  <a:pt x="23622" y="37337"/>
                </a:lnTo>
                <a:lnTo>
                  <a:pt x="32777" y="35873"/>
                </a:lnTo>
                <a:lnTo>
                  <a:pt x="40290" y="31908"/>
                </a:lnTo>
                <a:lnTo>
                  <a:pt x="45374" y="26086"/>
                </a:lnTo>
                <a:lnTo>
                  <a:pt x="47244" y="19050"/>
                </a:lnTo>
                <a:lnTo>
                  <a:pt x="45374" y="11572"/>
                </a:lnTo>
                <a:lnTo>
                  <a:pt x="40290" y="5524"/>
                </a:lnTo>
                <a:lnTo>
                  <a:pt x="32777" y="1476"/>
                </a:lnTo>
                <a:lnTo>
                  <a:pt x="23622" y="0"/>
                </a:lnTo>
                <a:close/>
              </a:path>
            </a:pathLst>
          </a:custGeom>
          <a:solidFill>
            <a:srgbClr val="010101"/>
          </a:solidFill>
        </p:spPr>
        <p:txBody>
          <a:bodyPr wrap="square" lIns="0" tIns="0" rIns="0" bIns="0" rtlCol="0"/>
          <a:lstStyle/>
          <a:p/>
        </p:txBody>
      </p:sp>
      <p:sp>
        <p:nvSpPr>
          <p:cNvPr id="8" name="object 8"/>
          <p:cNvSpPr/>
          <p:nvPr/>
        </p:nvSpPr>
        <p:spPr>
          <a:xfrm>
            <a:off x="3976115" y="2809494"/>
            <a:ext cx="47625" cy="37465"/>
          </a:xfrm>
          <a:custGeom>
            <a:avLst/>
            <a:gdLst/>
            <a:ahLst/>
            <a:cxnLst/>
            <a:rect l="l" t="t" r="r" b="b"/>
            <a:pathLst>
              <a:path w="47625" h="37464">
                <a:moveTo>
                  <a:pt x="23622" y="0"/>
                </a:moveTo>
                <a:lnTo>
                  <a:pt x="14466" y="1476"/>
                </a:lnTo>
                <a:lnTo>
                  <a:pt x="6953" y="5524"/>
                </a:lnTo>
                <a:lnTo>
                  <a:pt x="1869" y="11572"/>
                </a:lnTo>
                <a:lnTo>
                  <a:pt x="0" y="19050"/>
                </a:lnTo>
                <a:lnTo>
                  <a:pt x="1869" y="26086"/>
                </a:lnTo>
                <a:lnTo>
                  <a:pt x="6953" y="31908"/>
                </a:lnTo>
                <a:lnTo>
                  <a:pt x="14466" y="35873"/>
                </a:lnTo>
                <a:lnTo>
                  <a:pt x="23622" y="37337"/>
                </a:lnTo>
                <a:lnTo>
                  <a:pt x="32777" y="35873"/>
                </a:lnTo>
                <a:lnTo>
                  <a:pt x="40290" y="31908"/>
                </a:lnTo>
                <a:lnTo>
                  <a:pt x="45374" y="26086"/>
                </a:lnTo>
                <a:lnTo>
                  <a:pt x="47244" y="19050"/>
                </a:lnTo>
                <a:lnTo>
                  <a:pt x="45374" y="11572"/>
                </a:lnTo>
                <a:lnTo>
                  <a:pt x="40290" y="5524"/>
                </a:lnTo>
                <a:lnTo>
                  <a:pt x="32777" y="1476"/>
                </a:lnTo>
                <a:lnTo>
                  <a:pt x="23622" y="0"/>
                </a:lnTo>
                <a:close/>
              </a:path>
            </a:pathLst>
          </a:custGeom>
          <a:ln w="4762">
            <a:solidFill>
              <a:srgbClr val="010101"/>
            </a:solidFill>
          </a:ln>
        </p:spPr>
        <p:txBody>
          <a:bodyPr wrap="square" lIns="0" tIns="0" rIns="0" bIns="0" rtlCol="0"/>
          <a:lstStyle/>
          <a:p/>
        </p:txBody>
      </p:sp>
      <p:sp>
        <p:nvSpPr>
          <p:cNvPr id="9" name="object 9"/>
          <p:cNvSpPr/>
          <p:nvPr/>
        </p:nvSpPr>
        <p:spPr>
          <a:xfrm>
            <a:off x="3196589" y="2832354"/>
            <a:ext cx="48260" cy="38100"/>
          </a:xfrm>
          <a:custGeom>
            <a:avLst/>
            <a:gdLst/>
            <a:ahLst/>
            <a:cxnLst/>
            <a:rect l="l" t="t" r="r" b="b"/>
            <a:pathLst>
              <a:path w="48260" h="38100">
                <a:moveTo>
                  <a:pt x="24384" y="0"/>
                </a:moveTo>
                <a:lnTo>
                  <a:pt x="14787" y="1583"/>
                </a:lnTo>
                <a:lnTo>
                  <a:pt x="7048" y="5810"/>
                </a:lnTo>
                <a:lnTo>
                  <a:pt x="1881" y="11894"/>
                </a:lnTo>
                <a:lnTo>
                  <a:pt x="0" y="19050"/>
                </a:lnTo>
                <a:lnTo>
                  <a:pt x="1881" y="26527"/>
                </a:lnTo>
                <a:lnTo>
                  <a:pt x="7048" y="32575"/>
                </a:lnTo>
                <a:lnTo>
                  <a:pt x="14787" y="36623"/>
                </a:lnTo>
                <a:lnTo>
                  <a:pt x="24384" y="38100"/>
                </a:lnTo>
                <a:lnTo>
                  <a:pt x="33539" y="36623"/>
                </a:lnTo>
                <a:lnTo>
                  <a:pt x="41052" y="32575"/>
                </a:lnTo>
                <a:lnTo>
                  <a:pt x="46136" y="26527"/>
                </a:lnTo>
                <a:lnTo>
                  <a:pt x="48006" y="19050"/>
                </a:lnTo>
                <a:lnTo>
                  <a:pt x="46136" y="11894"/>
                </a:lnTo>
                <a:lnTo>
                  <a:pt x="41052" y="5810"/>
                </a:lnTo>
                <a:lnTo>
                  <a:pt x="33539" y="1583"/>
                </a:lnTo>
                <a:lnTo>
                  <a:pt x="24384" y="0"/>
                </a:lnTo>
                <a:close/>
              </a:path>
            </a:pathLst>
          </a:custGeom>
          <a:solidFill>
            <a:srgbClr val="010101"/>
          </a:solidFill>
        </p:spPr>
        <p:txBody>
          <a:bodyPr wrap="square" lIns="0" tIns="0" rIns="0" bIns="0" rtlCol="0"/>
          <a:lstStyle/>
          <a:p/>
        </p:txBody>
      </p:sp>
      <p:sp>
        <p:nvSpPr>
          <p:cNvPr id="10" name="object 10"/>
          <p:cNvSpPr/>
          <p:nvPr/>
        </p:nvSpPr>
        <p:spPr>
          <a:xfrm>
            <a:off x="3196589" y="2832354"/>
            <a:ext cx="48260" cy="38100"/>
          </a:xfrm>
          <a:custGeom>
            <a:avLst/>
            <a:gdLst/>
            <a:ahLst/>
            <a:cxnLst/>
            <a:rect l="l" t="t" r="r" b="b"/>
            <a:pathLst>
              <a:path w="48260" h="38100">
                <a:moveTo>
                  <a:pt x="24384" y="0"/>
                </a:moveTo>
                <a:lnTo>
                  <a:pt x="14787" y="1583"/>
                </a:lnTo>
                <a:lnTo>
                  <a:pt x="7048" y="5810"/>
                </a:lnTo>
                <a:lnTo>
                  <a:pt x="1881" y="11894"/>
                </a:lnTo>
                <a:lnTo>
                  <a:pt x="0" y="19050"/>
                </a:lnTo>
                <a:lnTo>
                  <a:pt x="1881" y="26527"/>
                </a:lnTo>
                <a:lnTo>
                  <a:pt x="7048" y="32575"/>
                </a:lnTo>
                <a:lnTo>
                  <a:pt x="14787" y="36623"/>
                </a:lnTo>
                <a:lnTo>
                  <a:pt x="24384" y="38100"/>
                </a:lnTo>
                <a:lnTo>
                  <a:pt x="33539" y="36623"/>
                </a:lnTo>
                <a:lnTo>
                  <a:pt x="41052" y="32575"/>
                </a:lnTo>
                <a:lnTo>
                  <a:pt x="46136" y="26527"/>
                </a:lnTo>
                <a:lnTo>
                  <a:pt x="48006" y="19050"/>
                </a:lnTo>
                <a:lnTo>
                  <a:pt x="46136" y="11894"/>
                </a:lnTo>
                <a:lnTo>
                  <a:pt x="41052" y="5810"/>
                </a:lnTo>
                <a:lnTo>
                  <a:pt x="33539" y="1583"/>
                </a:lnTo>
                <a:lnTo>
                  <a:pt x="24384" y="0"/>
                </a:lnTo>
                <a:close/>
              </a:path>
            </a:pathLst>
          </a:custGeom>
          <a:ln w="4762">
            <a:solidFill>
              <a:srgbClr val="010101"/>
            </a:solidFill>
          </a:ln>
        </p:spPr>
        <p:txBody>
          <a:bodyPr wrap="square" lIns="0" tIns="0" rIns="0" bIns="0" rtlCol="0"/>
          <a:lstStyle/>
          <a:p/>
        </p:txBody>
      </p:sp>
      <p:sp>
        <p:nvSpPr>
          <p:cNvPr id="11" name="object 11"/>
          <p:cNvSpPr/>
          <p:nvPr/>
        </p:nvSpPr>
        <p:spPr>
          <a:xfrm>
            <a:off x="3352800" y="3435096"/>
            <a:ext cx="47625" cy="38100"/>
          </a:xfrm>
          <a:custGeom>
            <a:avLst/>
            <a:gdLst/>
            <a:ahLst/>
            <a:cxnLst/>
            <a:rect l="l" t="t" r="r" b="b"/>
            <a:pathLst>
              <a:path w="47625" h="38100">
                <a:moveTo>
                  <a:pt x="23622" y="0"/>
                </a:moveTo>
                <a:lnTo>
                  <a:pt x="14466" y="1476"/>
                </a:lnTo>
                <a:lnTo>
                  <a:pt x="6953" y="5524"/>
                </a:lnTo>
                <a:lnTo>
                  <a:pt x="1869" y="11572"/>
                </a:lnTo>
                <a:lnTo>
                  <a:pt x="0" y="19050"/>
                </a:lnTo>
                <a:lnTo>
                  <a:pt x="1869" y="26527"/>
                </a:lnTo>
                <a:lnTo>
                  <a:pt x="6953" y="32575"/>
                </a:lnTo>
                <a:lnTo>
                  <a:pt x="14466" y="36623"/>
                </a:lnTo>
                <a:lnTo>
                  <a:pt x="23622" y="38100"/>
                </a:lnTo>
                <a:lnTo>
                  <a:pt x="32777" y="36623"/>
                </a:lnTo>
                <a:lnTo>
                  <a:pt x="40290" y="32575"/>
                </a:lnTo>
                <a:lnTo>
                  <a:pt x="45374" y="26527"/>
                </a:lnTo>
                <a:lnTo>
                  <a:pt x="47244" y="19050"/>
                </a:lnTo>
                <a:lnTo>
                  <a:pt x="45374" y="11572"/>
                </a:lnTo>
                <a:lnTo>
                  <a:pt x="40290" y="5524"/>
                </a:lnTo>
                <a:lnTo>
                  <a:pt x="32777" y="1476"/>
                </a:lnTo>
                <a:lnTo>
                  <a:pt x="23622" y="0"/>
                </a:lnTo>
                <a:close/>
              </a:path>
            </a:pathLst>
          </a:custGeom>
          <a:solidFill>
            <a:srgbClr val="010101"/>
          </a:solidFill>
        </p:spPr>
        <p:txBody>
          <a:bodyPr wrap="square" lIns="0" tIns="0" rIns="0" bIns="0" rtlCol="0"/>
          <a:lstStyle/>
          <a:p/>
        </p:txBody>
      </p:sp>
      <p:sp>
        <p:nvSpPr>
          <p:cNvPr id="12" name="object 12"/>
          <p:cNvSpPr/>
          <p:nvPr/>
        </p:nvSpPr>
        <p:spPr>
          <a:xfrm>
            <a:off x="3352800" y="3435096"/>
            <a:ext cx="47625" cy="38100"/>
          </a:xfrm>
          <a:custGeom>
            <a:avLst/>
            <a:gdLst/>
            <a:ahLst/>
            <a:cxnLst/>
            <a:rect l="l" t="t" r="r" b="b"/>
            <a:pathLst>
              <a:path w="47625" h="38100">
                <a:moveTo>
                  <a:pt x="23622" y="0"/>
                </a:moveTo>
                <a:lnTo>
                  <a:pt x="14466" y="1476"/>
                </a:lnTo>
                <a:lnTo>
                  <a:pt x="6953" y="5524"/>
                </a:lnTo>
                <a:lnTo>
                  <a:pt x="1869" y="11572"/>
                </a:lnTo>
                <a:lnTo>
                  <a:pt x="0" y="19050"/>
                </a:lnTo>
                <a:lnTo>
                  <a:pt x="1869" y="26527"/>
                </a:lnTo>
                <a:lnTo>
                  <a:pt x="6953" y="32575"/>
                </a:lnTo>
                <a:lnTo>
                  <a:pt x="14466" y="36623"/>
                </a:lnTo>
                <a:lnTo>
                  <a:pt x="23622" y="38100"/>
                </a:lnTo>
                <a:lnTo>
                  <a:pt x="32777" y="36623"/>
                </a:lnTo>
                <a:lnTo>
                  <a:pt x="40290" y="32575"/>
                </a:lnTo>
                <a:lnTo>
                  <a:pt x="45374" y="26527"/>
                </a:lnTo>
                <a:lnTo>
                  <a:pt x="47244" y="19050"/>
                </a:lnTo>
                <a:lnTo>
                  <a:pt x="45374" y="11572"/>
                </a:lnTo>
                <a:lnTo>
                  <a:pt x="40290" y="5524"/>
                </a:lnTo>
                <a:lnTo>
                  <a:pt x="32777" y="1476"/>
                </a:lnTo>
                <a:lnTo>
                  <a:pt x="23622" y="0"/>
                </a:lnTo>
                <a:close/>
              </a:path>
            </a:pathLst>
          </a:custGeom>
          <a:ln w="4762">
            <a:solidFill>
              <a:srgbClr val="010101"/>
            </a:solidFill>
          </a:ln>
        </p:spPr>
        <p:txBody>
          <a:bodyPr wrap="square" lIns="0" tIns="0" rIns="0" bIns="0" rtlCol="0"/>
          <a:lstStyle/>
          <a:p/>
        </p:txBody>
      </p:sp>
      <p:sp>
        <p:nvSpPr>
          <p:cNvPr id="13" name="object 13"/>
          <p:cNvSpPr/>
          <p:nvPr/>
        </p:nvSpPr>
        <p:spPr>
          <a:xfrm>
            <a:off x="3390900" y="2863595"/>
            <a:ext cx="48895" cy="37465"/>
          </a:xfrm>
          <a:custGeom>
            <a:avLst/>
            <a:gdLst/>
            <a:ahLst/>
            <a:cxnLst/>
            <a:rect l="l" t="t" r="r" b="b"/>
            <a:pathLst>
              <a:path w="48895" h="37464">
                <a:moveTo>
                  <a:pt x="24384" y="0"/>
                </a:moveTo>
                <a:lnTo>
                  <a:pt x="14787" y="1464"/>
                </a:lnTo>
                <a:lnTo>
                  <a:pt x="7048" y="5429"/>
                </a:lnTo>
                <a:lnTo>
                  <a:pt x="1881" y="11251"/>
                </a:lnTo>
                <a:lnTo>
                  <a:pt x="0" y="18287"/>
                </a:lnTo>
                <a:lnTo>
                  <a:pt x="1881" y="25765"/>
                </a:lnTo>
                <a:lnTo>
                  <a:pt x="7048" y="31813"/>
                </a:lnTo>
                <a:lnTo>
                  <a:pt x="14787" y="35861"/>
                </a:lnTo>
                <a:lnTo>
                  <a:pt x="24384" y="37337"/>
                </a:lnTo>
                <a:lnTo>
                  <a:pt x="33658" y="35861"/>
                </a:lnTo>
                <a:lnTo>
                  <a:pt x="41433" y="31813"/>
                </a:lnTo>
                <a:lnTo>
                  <a:pt x="46779" y="25765"/>
                </a:lnTo>
                <a:lnTo>
                  <a:pt x="48767" y="18287"/>
                </a:lnTo>
                <a:lnTo>
                  <a:pt x="46779" y="11251"/>
                </a:lnTo>
                <a:lnTo>
                  <a:pt x="41433" y="5429"/>
                </a:lnTo>
                <a:lnTo>
                  <a:pt x="33658" y="1464"/>
                </a:lnTo>
                <a:lnTo>
                  <a:pt x="24384" y="0"/>
                </a:lnTo>
                <a:close/>
              </a:path>
            </a:pathLst>
          </a:custGeom>
          <a:solidFill>
            <a:srgbClr val="010101"/>
          </a:solidFill>
        </p:spPr>
        <p:txBody>
          <a:bodyPr wrap="square" lIns="0" tIns="0" rIns="0" bIns="0" rtlCol="0"/>
          <a:lstStyle/>
          <a:p/>
        </p:txBody>
      </p:sp>
      <p:sp>
        <p:nvSpPr>
          <p:cNvPr id="14" name="object 14"/>
          <p:cNvSpPr/>
          <p:nvPr/>
        </p:nvSpPr>
        <p:spPr>
          <a:xfrm>
            <a:off x="3390900" y="2863595"/>
            <a:ext cx="48895" cy="37465"/>
          </a:xfrm>
          <a:custGeom>
            <a:avLst/>
            <a:gdLst/>
            <a:ahLst/>
            <a:cxnLst/>
            <a:rect l="l" t="t" r="r" b="b"/>
            <a:pathLst>
              <a:path w="48895" h="37464">
                <a:moveTo>
                  <a:pt x="24384" y="0"/>
                </a:moveTo>
                <a:lnTo>
                  <a:pt x="14787" y="1464"/>
                </a:lnTo>
                <a:lnTo>
                  <a:pt x="7048" y="5429"/>
                </a:lnTo>
                <a:lnTo>
                  <a:pt x="1881" y="11251"/>
                </a:lnTo>
                <a:lnTo>
                  <a:pt x="0" y="18287"/>
                </a:lnTo>
                <a:lnTo>
                  <a:pt x="1881" y="25765"/>
                </a:lnTo>
                <a:lnTo>
                  <a:pt x="7048" y="31813"/>
                </a:lnTo>
                <a:lnTo>
                  <a:pt x="14787" y="35861"/>
                </a:lnTo>
                <a:lnTo>
                  <a:pt x="24384" y="37337"/>
                </a:lnTo>
                <a:lnTo>
                  <a:pt x="33658" y="35861"/>
                </a:lnTo>
                <a:lnTo>
                  <a:pt x="41433" y="31813"/>
                </a:lnTo>
                <a:lnTo>
                  <a:pt x="46779" y="25765"/>
                </a:lnTo>
                <a:lnTo>
                  <a:pt x="48767" y="18287"/>
                </a:lnTo>
                <a:lnTo>
                  <a:pt x="46779" y="11251"/>
                </a:lnTo>
                <a:lnTo>
                  <a:pt x="41433" y="5429"/>
                </a:lnTo>
                <a:lnTo>
                  <a:pt x="33658" y="1464"/>
                </a:lnTo>
                <a:lnTo>
                  <a:pt x="24384" y="0"/>
                </a:lnTo>
                <a:close/>
              </a:path>
            </a:pathLst>
          </a:custGeom>
          <a:ln w="4762">
            <a:solidFill>
              <a:srgbClr val="010101"/>
            </a:solidFill>
          </a:ln>
        </p:spPr>
        <p:txBody>
          <a:bodyPr wrap="square" lIns="0" tIns="0" rIns="0" bIns="0" rtlCol="0"/>
          <a:lstStyle/>
          <a:p/>
        </p:txBody>
      </p:sp>
      <p:sp>
        <p:nvSpPr>
          <p:cNvPr id="15" name="object 15"/>
          <p:cNvSpPr/>
          <p:nvPr/>
        </p:nvSpPr>
        <p:spPr>
          <a:xfrm>
            <a:off x="3346703" y="2450592"/>
            <a:ext cx="47625" cy="37465"/>
          </a:xfrm>
          <a:custGeom>
            <a:avLst/>
            <a:gdLst/>
            <a:ahLst/>
            <a:cxnLst/>
            <a:rect l="l" t="t" r="r" b="b"/>
            <a:pathLst>
              <a:path w="47625" h="37464">
                <a:moveTo>
                  <a:pt x="23622" y="0"/>
                </a:moveTo>
                <a:lnTo>
                  <a:pt x="14466" y="1476"/>
                </a:lnTo>
                <a:lnTo>
                  <a:pt x="6953" y="5524"/>
                </a:lnTo>
                <a:lnTo>
                  <a:pt x="1869" y="11572"/>
                </a:lnTo>
                <a:lnTo>
                  <a:pt x="0" y="19050"/>
                </a:lnTo>
                <a:lnTo>
                  <a:pt x="1869" y="26086"/>
                </a:lnTo>
                <a:lnTo>
                  <a:pt x="6953" y="31908"/>
                </a:lnTo>
                <a:lnTo>
                  <a:pt x="14466" y="35873"/>
                </a:lnTo>
                <a:lnTo>
                  <a:pt x="23622" y="37337"/>
                </a:lnTo>
                <a:lnTo>
                  <a:pt x="32777" y="35873"/>
                </a:lnTo>
                <a:lnTo>
                  <a:pt x="40290" y="31908"/>
                </a:lnTo>
                <a:lnTo>
                  <a:pt x="45374" y="26086"/>
                </a:lnTo>
                <a:lnTo>
                  <a:pt x="47244" y="19050"/>
                </a:lnTo>
                <a:lnTo>
                  <a:pt x="45374" y="11572"/>
                </a:lnTo>
                <a:lnTo>
                  <a:pt x="40290" y="5524"/>
                </a:lnTo>
                <a:lnTo>
                  <a:pt x="32777" y="1476"/>
                </a:lnTo>
                <a:lnTo>
                  <a:pt x="23622" y="0"/>
                </a:lnTo>
                <a:close/>
              </a:path>
            </a:pathLst>
          </a:custGeom>
          <a:solidFill>
            <a:srgbClr val="010101"/>
          </a:solidFill>
        </p:spPr>
        <p:txBody>
          <a:bodyPr wrap="square" lIns="0" tIns="0" rIns="0" bIns="0" rtlCol="0"/>
          <a:lstStyle/>
          <a:p/>
        </p:txBody>
      </p:sp>
      <p:sp>
        <p:nvSpPr>
          <p:cNvPr id="16" name="object 16"/>
          <p:cNvSpPr/>
          <p:nvPr/>
        </p:nvSpPr>
        <p:spPr>
          <a:xfrm>
            <a:off x="3346703" y="2450592"/>
            <a:ext cx="47625" cy="37465"/>
          </a:xfrm>
          <a:custGeom>
            <a:avLst/>
            <a:gdLst/>
            <a:ahLst/>
            <a:cxnLst/>
            <a:rect l="l" t="t" r="r" b="b"/>
            <a:pathLst>
              <a:path w="47625" h="37464">
                <a:moveTo>
                  <a:pt x="23622" y="0"/>
                </a:moveTo>
                <a:lnTo>
                  <a:pt x="14466" y="1476"/>
                </a:lnTo>
                <a:lnTo>
                  <a:pt x="6953" y="5524"/>
                </a:lnTo>
                <a:lnTo>
                  <a:pt x="1869" y="11572"/>
                </a:lnTo>
                <a:lnTo>
                  <a:pt x="0" y="19050"/>
                </a:lnTo>
                <a:lnTo>
                  <a:pt x="1869" y="26086"/>
                </a:lnTo>
                <a:lnTo>
                  <a:pt x="6953" y="31908"/>
                </a:lnTo>
                <a:lnTo>
                  <a:pt x="14466" y="35873"/>
                </a:lnTo>
                <a:lnTo>
                  <a:pt x="23622" y="37337"/>
                </a:lnTo>
                <a:lnTo>
                  <a:pt x="32777" y="35873"/>
                </a:lnTo>
                <a:lnTo>
                  <a:pt x="40290" y="31908"/>
                </a:lnTo>
                <a:lnTo>
                  <a:pt x="45374" y="26086"/>
                </a:lnTo>
                <a:lnTo>
                  <a:pt x="47244" y="19050"/>
                </a:lnTo>
                <a:lnTo>
                  <a:pt x="45374" y="11572"/>
                </a:lnTo>
                <a:lnTo>
                  <a:pt x="40290" y="5524"/>
                </a:lnTo>
                <a:lnTo>
                  <a:pt x="32777" y="1476"/>
                </a:lnTo>
                <a:lnTo>
                  <a:pt x="23622" y="0"/>
                </a:lnTo>
                <a:close/>
              </a:path>
            </a:pathLst>
          </a:custGeom>
          <a:ln w="4762">
            <a:solidFill>
              <a:srgbClr val="010101"/>
            </a:solidFill>
          </a:ln>
        </p:spPr>
        <p:txBody>
          <a:bodyPr wrap="square" lIns="0" tIns="0" rIns="0" bIns="0" rtlCol="0"/>
          <a:lstStyle/>
          <a:p/>
        </p:txBody>
      </p:sp>
      <p:sp>
        <p:nvSpPr>
          <p:cNvPr id="17" name="object 17"/>
          <p:cNvSpPr/>
          <p:nvPr/>
        </p:nvSpPr>
        <p:spPr>
          <a:xfrm>
            <a:off x="2934461" y="2386583"/>
            <a:ext cx="48260" cy="37465"/>
          </a:xfrm>
          <a:custGeom>
            <a:avLst/>
            <a:gdLst/>
            <a:ahLst/>
            <a:cxnLst/>
            <a:rect l="l" t="t" r="r" b="b"/>
            <a:pathLst>
              <a:path w="48260" h="37464">
                <a:moveTo>
                  <a:pt x="23621" y="0"/>
                </a:moveTo>
                <a:lnTo>
                  <a:pt x="14466" y="1464"/>
                </a:lnTo>
                <a:lnTo>
                  <a:pt x="6953" y="5429"/>
                </a:lnTo>
                <a:lnTo>
                  <a:pt x="1869" y="11251"/>
                </a:lnTo>
                <a:lnTo>
                  <a:pt x="0" y="18288"/>
                </a:lnTo>
                <a:lnTo>
                  <a:pt x="1869" y="25765"/>
                </a:lnTo>
                <a:lnTo>
                  <a:pt x="6953" y="31813"/>
                </a:lnTo>
                <a:lnTo>
                  <a:pt x="14466" y="35861"/>
                </a:lnTo>
                <a:lnTo>
                  <a:pt x="23621" y="37338"/>
                </a:lnTo>
                <a:lnTo>
                  <a:pt x="33218" y="35861"/>
                </a:lnTo>
                <a:lnTo>
                  <a:pt x="40957" y="31813"/>
                </a:lnTo>
                <a:lnTo>
                  <a:pt x="46124" y="25765"/>
                </a:lnTo>
                <a:lnTo>
                  <a:pt x="48006" y="18288"/>
                </a:lnTo>
                <a:lnTo>
                  <a:pt x="46124" y="11251"/>
                </a:lnTo>
                <a:lnTo>
                  <a:pt x="40957" y="5429"/>
                </a:lnTo>
                <a:lnTo>
                  <a:pt x="33218" y="1464"/>
                </a:lnTo>
                <a:lnTo>
                  <a:pt x="23621" y="0"/>
                </a:lnTo>
                <a:close/>
              </a:path>
            </a:pathLst>
          </a:custGeom>
          <a:solidFill>
            <a:srgbClr val="010101"/>
          </a:solidFill>
        </p:spPr>
        <p:txBody>
          <a:bodyPr wrap="square" lIns="0" tIns="0" rIns="0" bIns="0" rtlCol="0"/>
          <a:lstStyle/>
          <a:p/>
        </p:txBody>
      </p:sp>
      <p:sp>
        <p:nvSpPr>
          <p:cNvPr id="18" name="object 18"/>
          <p:cNvSpPr/>
          <p:nvPr/>
        </p:nvSpPr>
        <p:spPr>
          <a:xfrm>
            <a:off x="2934461" y="2386583"/>
            <a:ext cx="48260" cy="37465"/>
          </a:xfrm>
          <a:custGeom>
            <a:avLst/>
            <a:gdLst/>
            <a:ahLst/>
            <a:cxnLst/>
            <a:rect l="l" t="t" r="r" b="b"/>
            <a:pathLst>
              <a:path w="48260" h="37464">
                <a:moveTo>
                  <a:pt x="23621" y="0"/>
                </a:moveTo>
                <a:lnTo>
                  <a:pt x="14466" y="1464"/>
                </a:lnTo>
                <a:lnTo>
                  <a:pt x="6953" y="5429"/>
                </a:lnTo>
                <a:lnTo>
                  <a:pt x="1869" y="11251"/>
                </a:lnTo>
                <a:lnTo>
                  <a:pt x="0" y="18288"/>
                </a:lnTo>
                <a:lnTo>
                  <a:pt x="1869" y="25765"/>
                </a:lnTo>
                <a:lnTo>
                  <a:pt x="6953" y="31813"/>
                </a:lnTo>
                <a:lnTo>
                  <a:pt x="14466" y="35861"/>
                </a:lnTo>
                <a:lnTo>
                  <a:pt x="23621" y="37338"/>
                </a:lnTo>
                <a:lnTo>
                  <a:pt x="33218" y="35861"/>
                </a:lnTo>
                <a:lnTo>
                  <a:pt x="40957" y="31813"/>
                </a:lnTo>
                <a:lnTo>
                  <a:pt x="46124" y="25765"/>
                </a:lnTo>
                <a:lnTo>
                  <a:pt x="48006" y="18288"/>
                </a:lnTo>
                <a:lnTo>
                  <a:pt x="46124" y="11251"/>
                </a:lnTo>
                <a:lnTo>
                  <a:pt x="40957" y="5429"/>
                </a:lnTo>
                <a:lnTo>
                  <a:pt x="33218" y="1464"/>
                </a:lnTo>
                <a:lnTo>
                  <a:pt x="23621" y="0"/>
                </a:lnTo>
                <a:close/>
              </a:path>
            </a:pathLst>
          </a:custGeom>
          <a:ln w="4762">
            <a:solidFill>
              <a:srgbClr val="010101"/>
            </a:solidFill>
          </a:ln>
        </p:spPr>
        <p:txBody>
          <a:bodyPr wrap="square" lIns="0" tIns="0" rIns="0" bIns="0" rtlCol="0"/>
          <a:lstStyle/>
          <a:p/>
        </p:txBody>
      </p:sp>
      <p:sp>
        <p:nvSpPr>
          <p:cNvPr id="19" name="object 19"/>
          <p:cNvSpPr/>
          <p:nvPr/>
        </p:nvSpPr>
        <p:spPr>
          <a:xfrm>
            <a:off x="2743200" y="3244595"/>
            <a:ext cx="41910" cy="37465"/>
          </a:xfrm>
          <a:custGeom>
            <a:avLst/>
            <a:gdLst/>
            <a:ahLst/>
            <a:cxnLst/>
            <a:rect l="l" t="t" r="r" b="b"/>
            <a:pathLst>
              <a:path w="41910" h="37464">
                <a:moveTo>
                  <a:pt x="21336" y="0"/>
                </a:moveTo>
                <a:lnTo>
                  <a:pt x="12858" y="1464"/>
                </a:lnTo>
                <a:lnTo>
                  <a:pt x="6095" y="5429"/>
                </a:lnTo>
                <a:lnTo>
                  <a:pt x="1619" y="11251"/>
                </a:lnTo>
                <a:lnTo>
                  <a:pt x="0" y="18287"/>
                </a:lnTo>
                <a:lnTo>
                  <a:pt x="1619" y="25765"/>
                </a:lnTo>
                <a:lnTo>
                  <a:pt x="6095" y="31813"/>
                </a:lnTo>
                <a:lnTo>
                  <a:pt x="12858" y="35861"/>
                </a:lnTo>
                <a:lnTo>
                  <a:pt x="21336" y="37337"/>
                </a:lnTo>
                <a:lnTo>
                  <a:pt x="29372" y="35861"/>
                </a:lnTo>
                <a:lnTo>
                  <a:pt x="35909" y="31813"/>
                </a:lnTo>
                <a:lnTo>
                  <a:pt x="40302" y="25765"/>
                </a:lnTo>
                <a:lnTo>
                  <a:pt x="41910" y="18287"/>
                </a:lnTo>
                <a:lnTo>
                  <a:pt x="40302" y="11251"/>
                </a:lnTo>
                <a:lnTo>
                  <a:pt x="35909" y="5429"/>
                </a:lnTo>
                <a:lnTo>
                  <a:pt x="29372" y="1464"/>
                </a:lnTo>
                <a:lnTo>
                  <a:pt x="21336" y="0"/>
                </a:lnTo>
                <a:close/>
              </a:path>
            </a:pathLst>
          </a:custGeom>
          <a:solidFill>
            <a:srgbClr val="010101"/>
          </a:solidFill>
        </p:spPr>
        <p:txBody>
          <a:bodyPr wrap="square" lIns="0" tIns="0" rIns="0" bIns="0" rtlCol="0"/>
          <a:lstStyle/>
          <a:p/>
        </p:txBody>
      </p:sp>
      <p:sp>
        <p:nvSpPr>
          <p:cNvPr id="20" name="object 20"/>
          <p:cNvSpPr/>
          <p:nvPr/>
        </p:nvSpPr>
        <p:spPr>
          <a:xfrm>
            <a:off x="2743200" y="3244595"/>
            <a:ext cx="41910" cy="37465"/>
          </a:xfrm>
          <a:custGeom>
            <a:avLst/>
            <a:gdLst/>
            <a:ahLst/>
            <a:cxnLst/>
            <a:rect l="l" t="t" r="r" b="b"/>
            <a:pathLst>
              <a:path w="41910" h="37464">
                <a:moveTo>
                  <a:pt x="21336" y="0"/>
                </a:moveTo>
                <a:lnTo>
                  <a:pt x="12858" y="1464"/>
                </a:lnTo>
                <a:lnTo>
                  <a:pt x="6095" y="5429"/>
                </a:lnTo>
                <a:lnTo>
                  <a:pt x="1619" y="11251"/>
                </a:lnTo>
                <a:lnTo>
                  <a:pt x="0" y="18287"/>
                </a:lnTo>
                <a:lnTo>
                  <a:pt x="1619" y="25765"/>
                </a:lnTo>
                <a:lnTo>
                  <a:pt x="6095" y="31813"/>
                </a:lnTo>
                <a:lnTo>
                  <a:pt x="12858" y="35861"/>
                </a:lnTo>
                <a:lnTo>
                  <a:pt x="21336" y="37337"/>
                </a:lnTo>
                <a:lnTo>
                  <a:pt x="29372" y="35861"/>
                </a:lnTo>
                <a:lnTo>
                  <a:pt x="35909" y="31813"/>
                </a:lnTo>
                <a:lnTo>
                  <a:pt x="40302" y="25765"/>
                </a:lnTo>
                <a:lnTo>
                  <a:pt x="41910" y="18287"/>
                </a:lnTo>
                <a:lnTo>
                  <a:pt x="40302" y="11251"/>
                </a:lnTo>
                <a:lnTo>
                  <a:pt x="35909" y="5429"/>
                </a:lnTo>
                <a:lnTo>
                  <a:pt x="29372" y="1464"/>
                </a:lnTo>
                <a:lnTo>
                  <a:pt x="21336" y="0"/>
                </a:lnTo>
                <a:close/>
              </a:path>
            </a:pathLst>
          </a:custGeom>
          <a:ln w="4762">
            <a:solidFill>
              <a:srgbClr val="010101"/>
            </a:solidFill>
          </a:ln>
        </p:spPr>
        <p:txBody>
          <a:bodyPr wrap="square" lIns="0" tIns="0" rIns="0" bIns="0" rtlCol="0"/>
          <a:lstStyle/>
          <a:p/>
        </p:txBody>
      </p:sp>
      <p:sp>
        <p:nvSpPr>
          <p:cNvPr id="21" name="object 21"/>
          <p:cNvSpPr/>
          <p:nvPr/>
        </p:nvSpPr>
        <p:spPr>
          <a:xfrm>
            <a:off x="3685032" y="3004566"/>
            <a:ext cx="48260" cy="37465"/>
          </a:xfrm>
          <a:custGeom>
            <a:avLst/>
            <a:gdLst/>
            <a:ahLst/>
            <a:cxnLst/>
            <a:rect l="l" t="t" r="r" b="b"/>
            <a:pathLst>
              <a:path w="48260" h="37464">
                <a:moveTo>
                  <a:pt x="24383" y="0"/>
                </a:moveTo>
                <a:lnTo>
                  <a:pt x="14787" y="1476"/>
                </a:lnTo>
                <a:lnTo>
                  <a:pt x="7048" y="5524"/>
                </a:lnTo>
                <a:lnTo>
                  <a:pt x="1881" y="11572"/>
                </a:lnTo>
                <a:lnTo>
                  <a:pt x="0" y="19050"/>
                </a:lnTo>
                <a:lnTo>
                  <a:pt x="1881" y="26086"/>
                </a:lnTo>
                <a:lnTo>
                  <a:pt x="7048" y="31908"/>
                </a:lnTo>
                <a:lnTo>
                  <a:pt x="14787" y="35873"/>
                </a:lnTo>
                <a:lnTo>
                  <a:pt x="24383" y="37337"/>
                </a:lnTo>
                <a:lnTo>
                  <a:pt x="33539" y="35873"/>
                </a:lnTo>
                <a:lnTo>
                  <a:pt x="41052" y="31908"/>
                </a:lnTo>
                <a:lnTo>
                  <a:pt x="46136" y="26086"/>
                </a:lnTo>
                <a:lnTo>
                  <a:pt x="48005" y="19050"/>
                </a:lnTo>
                <a:lnTo>
                  <a:pt x="46136" y="11572"/>
                </a:lnTo>
                <a:lnTo>
                  <a:pt x="41052" y="5524"/>
                </a:lnTo>
                <a:lnTo>
                  <a:pt x="33539" y="1476"/>
                </a:lnTo>
                <a:lnTo>
                  <a:pt x="24383" y="0"/>
                </a:lnTo>
                <a:close/>
              </a:path>
            </a:pathLst>
          </a:custGeom>
          <a:solidFill>
            <a:srgbClr val="010101"/>
          </a:solidFill>
        </p:spPr>
        <p:txBody>
          <a:bodyPr wrap="square" lIns="0" tIns="0" rIns="0" bIns="0" rtlCol="0"/>
          <a:lstStyle/>
          <a:p/>
        </p:txBody>
      </p:sp>
      <p:sp>
        <p:nvSpPr>
          <p:cNvPr id="22" name="object 22"/>
          <p:cNvSpPr/>
          <p:nvPr/>
        </p:nvSpPr>
        <p:spPr>
          <a:xfrm>
            <a:off x="3685032" y="3004566"/>
            <a:ext cx="48260" cy="37465"/>
          </a:xfrm>
          <a:custGeom>
            <a:avLst/>
            <a:gdLst/>
            <a:ahLst/>
            <a:cxnLst/>
            <a:rect l="l" t="t" r="r" b="b"/>
            <a:pathLst>
              <a:path w="48260" h="37464">
                <a:moveTo>
                  <a:pt x="24383" y="0"/>
                </a:moveTo>
                <a:lnTo>
                  <a:pt x="14787" y="1476"/>
                </a:lnTo>
                <a:lnTo>
                  <a:pt x="7048" y="5524"/>
                </a:lnTo>
                <a:lnTo>
                  <a:pt x="1881" y="11572"/>
                </a:lnTo>
                <a:lnTo>
                  <a:pt x="0" y="19050"/>
                </a:lnTo>
                <a:lnTo>
                  <a:pt x="1881" y="26086"/>
                </a:lnTo>
                <a:lnTo>
                  <a:pt x="7048" y="31908"/>
                </a:lnTo>
                <a:lnTo>
                  <a:pt x="14787" y="35873"/>
                </a:lnTo>
                <a:lnTo>
                  <a:pt x="24383" y="37337"/>
                </a:lnTo>
                <a:lnTo>
                  <a:pt x="33539" y="35873"/>
                </a:lnTo>
                <a:lnTo>
                  <a:pt x="41052" y="31908"/>
                </a:lnTo>
                <a:lnTo>
                  <a:pt x="46136" y="26086"/>
                </a:lnTo>
                <a:lnTo>
                  <a:pt x="48005" y="19050"/>
                </a:lnTo>
                <a:lnTo>
                  <a:pt x="46136" y="11572"/>
                </a:lnTo>
                <a:lnTo>
                  <a:pt x="41052" y="5524"/>
                </a:lnTo>
                <a:lnTo>
                  <a:pt x="33539" y="1476"/>
                </a:lnTo>
                <a:lnTo>
                  <a:pt x="24383" y="0"/>
                </a:lnTo>
                <a:close/>
              </a:path>
            </a:pathLst>
          </a:custGeom>
          <a:ln w="4762">
            <a:solidFill>
              <a:srgbClr val="010101"/>
            </a:solidFill>
          </a:ln>
        </p:spPr>
        <p:txBody>
          <a:bodyPr wrap="square" lIns="0" tIns="0" rIns="0" bIns="0" rtlCol="0"/>
          <a:lstStyle/>
          <a:p/>
        </p:txBody>
      </p:sp>
      <p:sp>
        <p:nvSpPr>
          <p:cNvPr id="23" name="object 23"/>
          <p:cNvSpPr/>
          <p:nvPr/>
        </p:nvSpPr>
        <p:spPr>
          <a:xfrm>
            <a:off x="3810000" y="2520695"/>
            <a:ext cx="48895" cy="37465"/>
          </a:xfrm>
          <a:custGeom>
            <a:avLst/>
            <a:gdLst/>
            <a:ahLst/>
            <a:cxnLst/>
            <a:rect l="l" t="t" r="r" b="b"/>
            <a:pathLst>
              <a:path w="48895" h="37464">
                <a:moveTo>
                  <a:pt x="24384" y="0"/>
                </a:moveTo>
                <a:lnTo>
                  <a:pt x="14787" y="1464"/>
                </a:lnTo>
                <a:lnTo>
                  <a:pt x="7048" y="5429"/>
                </a:lnTo>
                <a:lnTo>
                  <a:pt x="1881" y="11251"/>
                </a:lnTo>
                <a:lnTo>
                  <a:pt x="0" y="18287"/>
                </a:lnTo>
                <a:lnTo>
                  <a:pt x="1881" y="25765"/>
                </a:lnTo>
                <a:lnTo>
                  <a:pt x="7048" y="31813"/>
                </a:lnTo>
                <a:lnTo>
                  <a:pt x="14787" y="35861"/>
                </a:lnTo>
                <a:lnTo>
                  <a:pt x="24384" y="37337"/>
                </a:lnTo>
                <a:lnTo>
                  <a:pt x="33658" y="35861"/>
                </a:lnTo>
                <a:lnTo>
                  <a:pt x="41433" y="31813"/>
                </a:lnTo>
                <a:lnTo>
                  <a:pt x="46779" y="25765"/>
                </a:lnTo>
                <a:lnTo>
                  <a:pt x="48767" y="18287"/>
                </a:lnTo>
                <a:lnTo>
                  <a:pt x="46779" y="11251"/>
                </a:lnTo>
                <a:lnTo>
                  <a:pt x="41433" y="5429"/>
                </a:lnTo>
                <a:lnTo>
                  <a:pt x="33658" y="1464"/>
                </a:lnTo>
                <a:lnTo>
                  <a:pt x="24384" y="0"/>
                </a:lnTo>
                <a:close/>
              </a:path>
            </a:pathLst>
          </a:custGeom>
          <a:solidFill>
            <a:srgbClr val="010101"/>
          </a:solidFill>
        </p:spPr>
        <p:txBody>
          <a:bodyPr wrap="square" lIns="0" tIns="0" rIns="0" bIns="0" rtlCol="0"/>
          <a:lstStyle/>
          <a:p/>
        </p:txBody>
      </p:sp>
      <p:sp>
        <p:nvSpPr>
          <p:cNvPr id="24" name="object 24"/>
          <p:cNvSpPr/>
          <p:nvPr/>
        </p:nvSpPr>
        <p:spPr>
          <a:xfrm>
            <a:off x="3810000" y="2520695"/>
            <a:ext cx="48895" cy="37465"/>
          </a:xfrm>
          <a:custGeom>
            <a:avLst/>
            <a:gdLst/>
            <a:ahLst/>
            <a:cxnLst/>
            <a:rect l="l" t="t" r="r" b="b"/>
            <a:pathLst>
              <a:path w="48895" h="37464">
                <a:moveTo>
                  <a:pt x="24384" y="0"/>
                </a:moveTo>
                <a:lnTo>
                  <a:pt x="14787" y="1464"/>
                </a:lnTo>
                <a:lnTo>
                  <a:pt x="7048" y="5429"/>
                </a:lnTo>
                <a:lnTo>
                  <a:pt x="1881" y="11251"/>
                </a:lnTo>
                <a:lnTo>
                  <a:pt x="0" y="18287"/>
                </a:lnTo>
                <a:lnTo>
                  <a:pt x="1881" y="25765"/>
                </a:lnTo>
                <a:lnTo>
                  <a:pt x="7048" y="31813"/>
                </a:lnTo>
                <a:lnTo>
                  <a:pt x="14787" y="35861"/>
                </a:lnTo>
                <a:lnTo>
                  <a:pt x="24384" y="37337"/>
                </a:lnTo>
                <a:lnTo>
                  <a:pt x="33658" y="35861"/>
                </a:lnTo>
                <a:lnTo>
                  <a:pt x="41433" y="31813"/>
                </a:lnTo>
                <a:lnTo>
                  <a:pt x="46779" y="25765"/>
                </a:lnTo>
                <a:lnTo>
                  <a:pt x="48767" y="18287"/>
                </a:lnTo>
                <a:lnTo>
                  <a:pt x="46779" y="11251"/>
                </a:lnTo>
                <a:lnTo>
                  <a:pt x="41433" y="5429"/>
                </a:lnTo>
                <a:lnTo>
                  <a:pt x="33658" y="1464"/>
                </a:lnTo>
                <a:lnTo>
                  <a:pt x="24384" y="0"/>
                </a:lnTo>
                <a:close/>
              </a:path>
            </a:pathLst>
          </a:custGeom>
          <a:ln w="4762">
            <a:solidFill>
              <a:srgbClr val="010101"/>
            </a:solidFill>
          </a:ln>
        </p:spPr>
        <p:txBody>
          <a:bodyPr wrap="square" lIns="0" tIns="0" rIns="0" bIns="0" rtlCol="0"/>
          <a:lstStyle/>
          <a:p/>
        </p:txBody>
      </p:sp>
      <p:sp>
        <p:nvSpPr>
          <p:cNvPr id="25" name="object 25"/>
          <p:cNvSpPr/>
          <p:nvPr/>
        </p:nvSpPr>
        <p:spPr>
          <a:xfrm>
            <a:off x="4087748" y="2624839"/>
            <a:ext cx="46355" cy="38735"/>
          </a:xfrm>
          <a:custGeom>
            <a:avLst/>
            <a:gdLst/>
            <a:ahLst/>
            <a:cxnLst/>
            <a:rect l="l" t="t" r="r" b="b"/>
            <a:pathLst>
              <a:path w="46354" h="38735">
                <a:moveTo>
                  <a:pt x="26265" y="0"/>
                </a:moveTo>
                <a:lnTo>
                  <a:pt x="17145" y="1774"/>
                </a:lnTo>
                <a:lnTo>
                  <a:pt x="8953" y="5917"/>
                </a:lnTo>
                <a:lnTo>
                  <a:pt x="3048" y="12061"/>
                </a:lnTo>
                <a:lnTo>
                  <a:pt x="0" y="19347"/>
                </a:lnTo>
                <a:lnTo>
                  <a:pt x="381" y="26920"/>
                </a:lnTo>
                <a:lnTo>
                  <a:pt x="4369" y="33289"/>
                </a:lnTo>
                <a:lnTo>
                  <a:pt x="11144" y="37302"/>
                </a:lnTo>
                <a:lnTo>
                  <a:pt x="19776" y="38600"/>
                </a:lnTo>
                <a:lnTo>
                  <a:pt x="29337" y="36826"/>
                </a:lnTo>
                <a:lnTo>
                  <a:pt x="37516" y="32682"/>
                </a:lnTo>
                <a:lnTo>
                  <a:pt x="43338" y="26539"/>
                </a:lnTo>
                <a:lnTo>
                  <a:pt x="46160" y="19252"/>
                </a:lnTo>
                <a:lnTo>
                  <a:pt x="45339" y="11680"/>
                </a:lnTo>
                <a:lnTo>
                  <a:pt x="41362" y="5310"/>
                </a:lnTo>
                <a:lnTo>
                  <a:pt x="34671" y="1297"/>
                </a:lnTo>
                <a:lnTo>
                  <a:pt x="26265" y="0"/>
                </a:lnTo>
                <a:close/>
              </a:path>
            </a:pathLst>
          </a:custGeom>
          <a:solidFill>
            <a:srgbClr val="010101"/>
          </a:solidFill>
        </p:spPr>
        <p:txBody>
          <a:bodyPr wrap="square" lIns="0" tIns="0" rIns="0" bIns="0" rtlCol="0"/>
          <a:lstStyle/>
          <a:p/>
        </p:txBody>
      </p:sp>
      <p:sp>
        <p:nvSpPr>
          <p:cNvPr id="26" name="object 26"/>
          <p:cNvSpPr/>
          <p:nvPr/>
        </p:nvSpPr>
        <p:spPr>
          <a:xfrm>
            <a:off x="4087748" y="2624839"/>
            <a:ext cx="46355" cy="38735"/>
          </a:xfrm>
          <a:custGeom>
            <a:avLst/>
            <a:gdLst/>
            <a:ahLst/>
            <a:cxnLst/>
            <a:rect l="l" t="t" r="r" b="b"/>
            <a:pathLst>
              <a:path w="46354" h="38735">
                <a:moveTo>
                  <a:pt x="17145" y="1774"/>
                </a:moveTo>
                <a:lnTo>
                  <a:pt x="8953" y="5917"/>
                </a:lnTo>
                <a:lnTo>
                  <a:pt x="3048" y="12061"/>
                </a:lnTo>
                <a:lnTo>
                  <a:pt x="0" y="19347"/>
                </a:lnTo>
                <a:lnTo>
                  <a:pt x="381" y="26920"/>
                </a:lnTo>
                <a:lnTo>
                  <a:pt x="4369" y="33289"/>
                </a:lnTo>
                <a:lnTo>
                  <a:pt x="11144" y="37302"/>
                </a:lnTo>
                <a:lnTo>
                  <a:pt x="19776" y="38600"/>
                </a:lnTo>
                <a:lnTo>
                  <a:pt x="29337" y="36826"/>
                </a:lnTo>
                <a:lnTo>
                  <a:pt x="37516" y="32682"/>
                </a:lnTo>
                <a:lnTo>
                  <a:pt x="43338" y="26539"/>
                </a:lnTo>
                <a:lnTo>
                  <a:pt x="46160" y="19252"/>
                </a:lnTo>
                <a:lnTo>
                  <a:pt x="45339" y="11680"/>
                </a:lnTo>
                <a:lnTo>
                  <a:pt x="41362" y="5310"/>
                </a:lnTo>
                <a:lnTo>
                  <a:pt x="34671" y="1297"/>
                </a:lnTo>
                <a:lnTo>
                  <a:pt x="26265" y="0"/>
                </a:lnTo>
                <a:lnTo>
                  <a:pt x="17145" y="1774"/>
                </a:lnTo>
                <a:close/>
              </a:path>
            </a:pathLst>
          </a:custGeom>
          <a:ln w="4762">
            <a:solidFill>
              <a:srgbClr val="010101"/>
            </a:solidFill>
          </a:ln>
        </p:spPr>
        <p:txBody>
          <a:bodyPr wrap="square" lIns="0" tIns="0" rIns="0" bIns="0" rtlCol="0"/>
          <a:lstStyle/>
          <a:p/>
        </p:txBody>
      </p:sp>
      <p:sp>
        <p:nvSpPr>
          <p:cNvPr id="27" name="object 27"/>
          <p:cNvSpPr/>
          <p:nvPr/>
        </p:nvSpPr>
        <p:spPr>
          <a:xfrm>
            <a:off x="3505902" y="3244012"/>
            <a:ext cx="46355" cy="38735"/>
          </a:xfrm>
          <a:custGeom>
            <a:avLst/>
            <a:gdLst/>
            <a:ahLst/>
            <a:cxnLst/>
            <a:rect l="l" t="t" r="r" b="b"/>
            <a:pathLst>
              <a:path w="46354" h="38735">
                <a:moveTo>
                  <a:pt x="26384" y="0"/>
                </a:moveTo>
                <a:lnTo>
                  <a:pt x="16823" y="1345"/>
                </a:lnTo>
                <a:lnTo>
                  <a:pt x="8643" y="5917"/>
                </a:lnTo>
                <a:lnTo>
                  <a:pt x="2821" y="12203"/>
                </a:lnTo>
                <a:lnTo>
                  <a:pt x="0" y="19347"/>
                </a:lnTo>
                <a:lnTo>
                  <a:pt x="821" y="26491"/>
                </a:lnTo>
                <a:lnTo>
                  <a:pt x="4798" y="32873"/>
                </a:lnTo>
                <a:lnTo>
                  <a:pt x="11489" y="36968"/>
                </a:lnTo>
                <a:lnTo>
                  <a:pt x="19895" y="38492"/>
                </a:lnTo>
                <a:lnTo>
                  <a:pt x="29015" y="37159"/>
                </a:lnTo>
                <a:lnTo>
                  <a:pt x="37207" y="32575"/>
                </a:lnTo>
                <a:lnTo>
                  <a:pt x="43112" y="26205"/>
                </a:lnTo>
                <a:lnTo>
                  <a:pt x="46160" y="18835"/>
                </a:lnTo>
                <a:lnTo>
                  <a:pt x="45779" y="11251"/>
                </a:lnTo>
                <a:lnTo>
                  <a:pt x="41790" y="5310"/>
                </a:lnTo>
                <a:lnTo>
                  <a:pt x="35016" y="1440"/>
                </a:lnTo>
                <a:lnTo>
                  <a:pt x="26384" y="0"/>
                </a:lnTo>
                <a:close/>
              </a:path>
            </a:pathLst>
          </a:custGeom>
          <a:solidFill>
            <a:srgbClr val="010101"/>
          </a:solidFill>
        </p:spPr>
        <p:txBody>
          <a:bodyPr wrap="square" lIns="0" tIns="0" rIns="0" bIns="0" rtlCol="0"/>
          <a:lstStyle/>
          <a:p/>
        </p:txBody>
      </p:sp>
      <p:sp>
        <p:nvSpPr>
          <p:cNvPr id="28" name="object 28"/>
          <p:cNvSpPr/>
          <p:nvPr/>
        </p:nvSpPr>
        <p:spPr>
          <a:xfrm>
            <a:off x="3505902" y="3244012"/>
            <a:ext cx="46355" cy="38735"/>
          </a:xfrm>
          <a:custGeom>
            <a:avLst/>
            <a:gdLst/>
            <a:ahLst/>
            <a:cxnLst/>
            <a:rect l="l" t="t" r="r" b="b"/>
            <a:pathLst>
              <a:path w="46354" h="38735">
                <a:moveTo>
                  <a:pt x="16823" y="1345"/>
                </a:moveTo>
                <a:lnTo>
                  <a:pt x="8643" y="5917"/>
                </a:lnTo>
                <a:lnTo>
                  <a:pt x="2821" y="12203"/>
                </a:lnTo>
                <a:lnTo>
                  <a:pt x="0" y="19347"/>
                </a:lnTo>
                <a:lnTo>
                  <a:pt x="821" y="26491"/>
                </a:lnTo>
                <a:lnTo>
                  <a:pt x="4798" y="32873"/>
                </a:lnTo>
                <a:lnTo>
                  <a:pt x="11489" y="36968"/>
                </a:lnTo>
                <a:lnTo>
                  <a:pt x="19895" y="38492"/>
                </a:lnTo>
                <a:lnTo>
                  <a:pt x="29015" y="37159"/>
                </a:lnTo>
                <a:lnTo>
                  <a:pt x="37207" y="32575"/>
                </a:lnTo>
                <a:lnTo>
                  <a:pt x="43112" y="26205"/>
                </a:lnTo>
                <a:lnTo>
                  <a:pt x="46160" y="18835"/>
                </a:lnTo>
                <a:lnTo>
                  <a:pt x="45779" y="11251"/>
                </a:lnTo>
                <a:lnTo>
                  <a:pt x="41790" y="5310"/>
                </a:lnTo>
                <a:lnTo>
                  <a:pt x="35016" y="1440"/>
                </a:lnTo>
                <a:lnTo>
                  <a:pt x="26384" y="0"/>
                </a:lnTo>
                <a:lnTo>
                  <a:pt x="16823" y="1345"/>
                </a:lnTo>
                <a:close/>
              </a:path>
            </a:pathLst>
          </a:custGeom>
          <a:ln w="4762">
            <a:solidFill>
              <a:srgbClr val="010101"/>
            </a:solidFill>
          </a:ln>
        </p:spPr>
        <p:txBody>
          <a:bodyPr wrap="square" lIns="0" tIns="0" rIns="0" bIns="0" rtlCol="0"/>
          <a:lstStyle/>
          <a:p/>
        </p:txBody>
      </p:sp>
      <p:sp>
        <p:nvSpPr>
          <p:cNvPr id="29" name="object 29"/>
          <p:cNvSpPr/>
          <p:nvPr/>
        </p:nvSpPr>
        <p:spPr>
          <a:xfrm>
            <a:off x="3683019" y="3207448"/>
            <a:ext cx="46355" cy="38735"/>
          </a:xfrm>
          <a:custGeom>
            <a:avLst/>
            <a:gdLst/>
            <a:ahLst/>
            <a:cxnLst/>
            <a:rect l="l" t="t" r="r" b="b"/>
            <a:pathLst>
              <a:path w="46354" h="38735">
                <a:moveTo>
                  <a:pt x="26372" y="0"/>
                </a:moveTo>
                <a:lnTo>
                  <a:pt x="17252" y="1333"/>
                </a:lnTo>
                <a:lnTo>
                  <a:pt x="8739" y="5917"/>
                </a:lnTo>
                <a:lnTo>
                  <a:pt x="2869" y="12287"/>
                </a:lnTo>
                <a:lnTo>
                  <a:pt x="0" y="19657"/>
                </a:lnTo>
                <a:lnTo>
                  <a:pt x="488" y="27241"/>
                </a:lnTo>
                <a:lnTo>
                  <a:pt x="4464" y="33182"/>
                </a:lnTo>
                <a:lnTo>
                  <a:pt x="11156" y="37052"/>
                </a:lnTo>
                <a:lnTo>
                  <a:pt x="19561" y="38492"/>
                </a:lnTo>
                <a:lnTo>
                  <a:pt x="28682" y="37147"/>
                </a:lnTo>
                <a:lnTo>
                  <a:pt x="37195" y="32575"/>
                </a:lnTo>
                <a:lnTo>
                  <a:pt x="43064" y="26288"/>
                </a:lnTo>
                <a:lnTo>
                  <a:pt x="45934" y="19145"/>
                </a:lnTo>
                <a:lnTo>
                  <a:pt x="45446" y="12001"/>
                </a:lnTo>
                <a:lnTo>
                  <a:pt x="41469" y="5619"/>
                </a:lnTo>
                <a:lnTo>
                  <a:pt x="34778" y="1524"/>
                </a:lnTo>
                <a:lnTo>
                  <a:pt x="26372" y="0"/>
                </a:lnTo>
                <a:close/>
              </a:path>
            </a:pathLst>
          </a:custGeom>
          <a:solidFill>
            <a:srgbClr val="010101"/>
          </a:solidFill>
        </p:spPr>
        <p:txBody>
          <a:bodyPr wrap="square" lIns="0" tIns="0" rIns="0" bIns="0" rtlCol="0"/>
          <a:lstStyle/>
          <a:p/>
        </p:txBody>
      </p:sp>
      <p:sp>
        <p:nvSpPr>
          <p:cNvPr id="30" name="object 30"/>
          <p:cNvSpPr/>
          <p:nvPr/>
        </p:nvSpPr>
        <p:spPr>
          <a:xfrm>
            <a:off x="3683019" y="3207448"/>
            <a:ext cx="46355" cy="38735"/>
          </a:xfrm>
          <a:custGeom>
            <a:avLst/>
            <a:gdLst/>
            <a:ahLst/>
            <a:cxnLst/>
            <a:rect l="l" t="t" r="r" b="b"/>
            <a:pathLst>
              <a:path w="46354" h="38735">
                <a:moveTo>
                  <a:pt x="17252" y="1333"/>
                </a:moveTo>
                <a:lnTo>
                  <a:pt x="8739" y="5917"/>
                </a:lnTo>
                <a:lnTo>
                  <a:pt x="2869" y="12287"/>
                </a:lnTo>
                <a:lnTo>
                  <a:pt x="0" y="19657"/>
                </a:lnTo>
                <a:lnTo>
                  <a:pt x="488" y="27241"/>
                </a:lnTo>
                <a:lnTo>
                  <a:pt x="4464" y="33182"/>
                </a:lnTo>
                <a:lnTo>
                  <a:pt x="11156" y="37052"/>
                </a:lnTo>
                <a:lnTo>
                  <a:pt x="19561" y="38492"/>
                </a:lnTo>
                <a:lnTo>
                  <a:pt x="28682" y="37147"/>
                </a:lnTo>
                <a:lnTo>
                  <a:pt x="37195" y="32575"/>
                </a:lnTo>
                <a:lnTo>
                  <a:pt x="43064" y="26288"/>
                </a:lnTo>
                <a:lnTo>
                  <a:pt x="45934" y="19145"/>
                </a:lnTo>
                <a:lnTo>
                  <a:pt x="45446" y="12001"/>
                </a:lnTo>
                <a:lnTo>
                  <a:pt x="41469" y="5619"/>
                </a:lnTo>
                <a:lnTo>
                  <a:pt x="34778" y="1524"/>
                </a:lnTo>
                <a:lnTo>
                  <a:pt x="26372" y="0"/>
                </a:lnTo>
                <a:lnTo>
                  <a:pt x="17252" y="1333"/>
                </a:lnTo>
                <a:close/>
              </a:path>
            </a:pathLst>
          </a:custGeom>
          <a:ln w="4762">
            <a:solidFill>
              <a:srgbClr val="010101"/>
            </a:solidFill>
          </a:ln>
        </p:spPr>
        <p:txBody>
          <a:bodyPr wrap="square" lIns="0" tIns="0" rIns="0" bIns="0" rtlCol="0"/>
          <a:lstStyle/>
          <a:p/>
        </p:txBody>
      </p:sp>
      <p:sp>
        <p:nvSpPr>
          <p:cNvPr id="31" name="object 31"/>
          <p:cNvSpPr/>
          <p:nvPr/>
        </p:nvSpPr>
        <p:spPr>
          <a:xfrm>
            <a:off x="2913078" y="2980360"/>
            <a:ext cx="46990" cy="38735"/>
          </a:xfrm>
          <a:custGeom>
            <a:avLst/>
            <a:gdLst/>
            <a:ahLst/>
            <a:cxnLst/>
            <a:rect l="l" t="t" r="r" b="b"/>
            <a:pathLst>
              <a:path w="46989" h="38735">
                <a:moveTo>
                  <a:pt x="26705" y="0"/>
                </a:moveTo>
                <a:lnTo>
                  <a:pt x="17573" y="1345"/>
                </a:lnTo>
                <a:lnTo>
                  <a:pt x="8953" y="5929"/>
                </a:lnTo>
                <a:lnTo>
                  <a:pt x="2905" y="12299"/>
                </a:lnTo>
                <a:lnTo>
                  <a:pt x="0" y="19669"/>
                </a:lnTo>
                <a:lnTo>
                  <a:pt x="809" y="27253"/>
                </a:lnTo>
                <a:lnTo>
                  <a:pt x="4786" y="33516"/>
                </a:lnTo>
                <a:lnTo>
                  <a:pt x="11477" y="37349"/>
                </a:lnTo>
                <a:lnTo>
                  <a:pt x="19883" y="38611"/>
                </a:lnTo>
                <a:lnTo>
                  <a:pt x="29003" y="37159"/>
                </a:lnTo>
                <a:lnTo>
                  <a:pt x="37635" y="32575"/>
                </a:lnTo>
                <a:lnTo>
                  <a:pt x="43767" y="26205"/>
                </a:lnTo>
                <a:lnTo>
                  <a:pt x="46898" y="18835"/>
                </a:lnTo>
                <a:lnTo>
                  <a:pt x="46529" y="11251"/>
                </a:lnTo>
                <a:lnTo>
                  <a:pt x="42112" y="5310"/>
                </a:lnTo>
                <a:lnTo>
                  <a:pt x="35194" y="1440"/>
                </a:lnTo>
                <a:lnTo>
                  <a:pt x="26705" y="0"/>
                </a:lnTo>
                <a:close/>
              </a:path>
            </a:pathLst>
          </a:custGeom>
          <a:solidFill>
            <a:srgbClr val="010101"/>
          </a:solidFill>
        </p:spPr>
        <p:txBody>
          <a:bodyPr wrap="square" lIns="0" tIns="0" rIns="0" bIns="0" rtlCol="0"/>
          <a:lstStyle/>
          <a:p/>
        </p:txBody>
      </p:sp>
      <p:sp>
        <p:nvSpPr>
          <p:cNvPr id="32" name="object 32"/>
          <p:cNvSpPr/>
          <p:nvPr/>
        </p:nvSpPr>
        <p:spPr>
          <a:xfrm>
            <a:off x="2913078" y="2980360"/>
            <a:ext cx="46990" cy="38735"/>
          </a:xfrm>
          <a:custGeom>
            <a:avLst/>
            <a:gdLst/>
            <a:ahLst/>
            <a:cxnLst/>
            <a:rect l="l" t="t" r="r" b="b"/>
            <a:pathLst>
              <a:path w="46989" h="38735">
                <a:moveTo>
                  <a:pt x="17573" y="1345"/>
                </a:moveTo>
                <a:lnTo>
                  <a:pt x="8953" y="5929"/>
                </a:lnTo>
                <a:lnTo>
                  <a:pt x="2905" y="12299"/>
                </a:lnTo>
                <a:lnTo>
                  <a:pt x="0" y="19669"/>
                </a:lnTo>
                <a:lnTo>
                  <a:pt x="809" y="27253"/>
                </a:lnTo>
                <a:lnTo>
                  <a:pt x="4786" y="33516"/>
                </a:lnTo>
                <a:lnTo>
                  <a:pt x="11477" y="37349"/>
                </a:lnTo>
                <a:lnTo>
                  <a:pt x="19883" y="38611"/>
                </a:lnTo>
                <a:lnTo>
                  <a:pt x="29003" y="37159"/>
                </a:lnTo>
                <a:lnTo>
                  <a:pt x="37635" y="32575"/>
                </a:lnTo>
                <a:lnTo>
                  <a:pt x="43767" y="26205"/>
                </a:lnTo>
                <a:lnTo>
                  <a:pt x="46898" y="18835"/>
                </a:lnTo>
                <a:lnTo>
                  <a:pt x="46529" y="11251"/>
                </a:lnTo>
                <a:lnTo>
                  <a:pt x="42112" y="5310"/>
                </a:lnTo>
                <a:lnTo>
                  <a:pt x="35194" y="1440"/>
                </a:lnTo>
                <a:lnTo>
                  <a:pt x="26705" y="0"/>
                </a:lnTo>
                <a:lnTo>
                  <a:pt x="17573" y="1345"/>
                </a:lnTo>
                <a:close/>
              </a:path>
            </a:pathLst>
          </a:custGeom>
          <a:ln w="4762">
            <a:solidFill>
              <a:srgbClr val="010101"/>
            </a:solidFill>
          </a:ln>
        </p:spPr>
        <p:txBody>
          <a:bodyPr wrap="square" lIns="0" tIns="0" rIns="0" bIns="0" rtlCol="0"/>
          <a:lstStyle/>
          <a:p/>
        </p:txBody>
      </p:sp>
      <p:sp>
        <p:nvSpPr>
          <p:cNvPr id="33" name="object 33"/>
          <p:cNvSpPr/>
          <p:nvPr/>
        </p:nvSpPr>
        <p:spPr>
          <a:xfrm>
            <a:off x="3353692" y="2453830"/>
            <a:ext cx="41910" cy="38100"/>
          </a:xfrm>
          <a:custGeom>
            <a:avLst/>
            <a:gdLst/>
            <a:ahLst/>
            <a:cxnLst/>
            <a:rect l="l" t="t" r="r" b="b"/>
            <a:pathLst>
              <a:path w="41910" h="38100">
                <a:moveTo>
                  <a:pt x="23121" y="0"/>
                </a:moveTo>
                <a:lnTo>
                  <a:pt x="15109" y="1333"/>
                </a:lnTo>
                <a:lnTo>
                  <a:pt x="7596" y="5357"/>
                </a:lnTo>
                <a:lnTo>
                  <a:pt x="2440" y="11239"/>
                </a:lnTo>
                <a:lnTo>
                  <a:pt x="0" y="18264"/>
                </a:lnTo>
                <a:lnTo>
                  <a:pt x="631" y="25717"/>
                </a:lnTo>
                <a:lnTo>
                  <a:pt x="4786" y="32099"/>
                </a:lnTo>
                <a:lnTo>
                  <a:pt x="11013" y="36194"/>
                </a:lnTo>
                <a:lnTo>
                  <a:pt x="18526" y="37718"/>
                </a:lnTo>
                <a:lnTo>
                  <a:pt x="26539" y="36385"/>
                </a:lnTo>
                <a:lnTo>
                  <a:pt x="34051" y="32361"/>
                </a:lnTo>
                <a:lnTo>
                  <a:pt x="39207" y="26479"/>
                </a:lnTo>
                <a:lnTo>
                  <a:pt x="41648" y="19454"/>
                </a:lnTo>
                <a:lnTo>
                  <a:pt x="41017" y="12001"/>
                </a:lnTo>
                <a:lnTo>
                  <a:pt x="36861" y="5619"/>
                </a:lnTo>
                <a:lnTo>
                  <a:pt x="30634" y="1524"/>
                </a:lnTo>
                <a:lnTo>
                  <a:pt x="23121" y="0"/>
                </a:lnTo>
                <a:close/>
              </a:path>
            </a:pathLst>
          </a:custGeom>
          <a:solidFill>
            <a:srgbClr val="010101"/>
          </a:solidFill>
        </p:spPr>
        <p:txBody>
          <a:bodyPr wrap="square" lIns="0" tIns="0" rIns="0" bIns="0" rtlCol="0"/>
          <a:lstStyle/>
          <a:p/>
        </p:txBody>
      </p:sp>
      <p:sp>
        <p:nvSpPr>
          <p:cNvPr id="34" name="object 34"/>
          <p:cNvSpPr/>
          <p:nvPr/>
        </p:nvSpPr>
        <p:spPr>
          <a:xfrm>
            <a:off x="3353692" y="2453830"/>
            <a:ext cx="41910" cy="38100"/>
          </a:xfrm>
          <a:custGeom>
            <a:avLst/>
            <a:gdLst/>
            <a:ahLst/>
            <a:cxnLst/>
            <a:rect l="l" t="t" r="r" b="b"/>
            <a:pathLst>
              <a:path w="41910" h="38100">
                <a:moveTo>
                  <a:pt x="15109" y="1333"/>
                </a:moveTo>
                <a:lnTo>
                  <a:pt x="7596" y="5357"/>
                </a:lnTo>
                <a:lnTo>
                  <a:pt x="2440" y="11239"/>
                </a:lnTo>
                <a:lnTo>
                  <a:pt x="0" y="18264"/>
                </a:lnTo>
                <a:lnTo>
                  <a:pt x="631" y="25717"/>
                </a:lnTo>
                <a:lnTo>
                  <a:pt x="4786" y="32099"/>
                </a:lnTo>
                <a:lnTo>
                  <a:pt x="11013" y="36194"/>
                </a:lnTo>
                <a:lnTo>
                  <a:pt x="18526" y="37718"/>
                </a:lnTo>
                <a:lnTo>
                  <a:pt x="26539" y="36385"/>
                </a:lnTo>
                <a:lnTo>
                  <a:pt x="34051" y="32361"/>
                </a:lnTo>
                <a:lnTo>
                  <a:pt x="39207" y="26479"/>
                </a:lnTo>
                <a:lnTo>
                  <a:pt x="41648" y="19454"/>
                </a:lnTo>
                <a:lnTo>
                  <a:pt x="41017" y="12001"/>
                </a:lnTo>
                <a:lnTo>
                  <a:pt x="36861" y="5619"/>
                </a:lnTo>
                <a:lnTo>
                  <a:pt x="30634" y="1524"/>
                </a:lnTo>
                <a:lnTo>
                  <a:pt x="23121" y="0"/>
                </a:lnTo>
                <a:lnTo>
                  <a:pt x="15109" y="1333"/>
                </a:lnTo>
                <a:close/>
              </a:path>
            </a:pathLst>
          </a:custGeom>
          <a:ln w="4762">
            <a:solidFill>
              <a:srgbClr val="010101"/>
            </a:solidFill>
          </a:ln>
        </p:spPr>
        <p:txBody>
          <a:bodyPr wrap="square" lIns="0" tIns="0" rIns="0" bIns="0" rtlCol="0"/>
          <a:lstStyle/>
          <a:p/>
        </p:txBody>
      </p:sp>
      <p:sp>
        <p:nvSpPr>
          <p:cNvPr id="35" name="object 35"/>
          <p:cNvSpPr/>
          <p:nvPr/>
        </p:nvSpPr>
        <p:spPr>
          <a:xfrm>
            <a:off x="3544014" y="2443805"/>
            <a:ext cx="46990" cy="38735"/>
          </a:xfrm>
          <a:custGeom>
            <a:avLst/>
            <a:gdLst/>
            <a:ahLst/>
            <a:cxnLst/>
            <a:rect l="l" t="t" r="r" b="b"/>
            <a:pathLst>
              <a:path w="46989" h="38735">
                <a:moveTo>
                  <a:pt x="27134" y="0"/>
                </a:moveTo>
                <a:lnTo>
                  <a:pt x="17573" y="1452"/>
                </a:lnTo>
                <a:lnTo>
                  <a:pt x="8953" y="6036"/>
                </a:lnTo>
                <a:lnTo>
                  <a:pt x="2905" y="12406"/>
                </a:lnTo>
                <a:lnTo>
                  <a:pt x="0" y="19776"/>
                </a:lnTo>
                <a:lnTo>
                  <a:pt x="809" y="27360"/>
                </a:lnTo>
                <a:lnTo>
                  <a:pt x="4798" y="33301"/>
                </a:lnTo>
                <a:lnTo>
                  <a:pt x="11572" y="37171"/>
                </a:lnTo>
                <a:lnTo>
                  <a:pt x="20204" y="38611"/>
                </a:lnTo>
                <a:lnTo>
                  <a:pt x="29765" y="37266"/>
                </a:lnTo>
                <a:lnTo>
                  <a:pt x="37957" y="32682"/>
                </a:lnTo>
                <a:lnTo>
                  <a:pt x="43862" y="26312"/>
                </a:lnTo>
                <a:lnTo>
                  <a:pt x="46910" y="18942"/>
                </a:lnTo>
                <a:lnTo>
                  <a:pt x="46529" y="11358"/>
                </a:lnTo>
                <a:lnTo>
                  <a:pt x="42541" y="5095"/>
                </a:lnTo>
                <a:lnTo>
                  <a:pt x="35766" y="1262"/>
                </a:lnTo>
                <a:lnTo>
                  <a:pt x="27134" y="0"/>
                </a:lnTo>
                <a:close/>
              </a:path>
            </a:pathLst>
          </a:custGeom>
          <a:solidFill>
            <a:srgbClr val="010101"/>
          </a:solidFill>
        </p:spPr>
        <p:txBody>
          <a:bodyPr wrap="square" lIns="0" tIns="0" rIns="0" bIns="0" rtlCol="0"/>
          <a:lstStyle/>
          <a:p/>
        </p:txBody>
      </p:sp>
      <p:sp>
        <p:nvSpPr>
          <p:cNvPr id="36" name="object 36"/>
          <p:cNvSpPr/>
          <p:nvPr/>
        </p:nvSpPr>
        <p:spPr>
          <a:xfrm>
            <a:off x="3544014" y="2443805"/>
            <a:ext cx="46990" cy="38735"/>
          </a:xfrm>
          <a:custGeom>
            <a:avLst/>
            <a:gdLst/>
            <a:ahLst/>
            <a:cxnLst/>
            <a:rect l="l" t="t" r="r" b="b"/>
            <a:pathLst>
              <a:path w="46989" h="38735">
                <a:moveTo>
                  <a:pt x="17573" y="1452"/>
                </a:moveTo>
                <a:lnTo>
                  <a:pt x="8953" y="6036"/>
                </a:lnTo>
                <a:lnTo>
                  <a:pt x="2905" y="12406"/>
                </a:lnTo>
                <a:lnTo>
                  <a:pt x="0" y="19776"/>
                </a:lnTo>
                <a:lnTo>
                  <a:pt x="809" y="27360"/>
                </a:lnTo>
                <a:lnTo>
                  <a:pt x="4798" y="33301"/>
                </a:lnTo>
                <a:lnTo>
                  <a:pt x="11572" y="37171"/>
                </a:lnTo>
                <a:lnTo>
                  <a:pt x="20204" y="38611"/>
                </a:lnTo>
                <a:lnTo>
                  <a:pt x="29765" y="37266"/>
                </a:lnTo>
                <a:lnTo>
                  <a:pt x="37957" y="32682"/>
                </a:lnTo>
                <a:lnTo>
                  <a:pt x="43862" y="26312"/>
                </a:lnTo>
                <a:lnTo>
                  <a:pt x="46910" y="18942"/>
                </a:lnTo>
                <a:lnTo>
                  <a:pt x="46529" y="11358"/>
                </a:lnTo>
                <a:lnTo>
                  <a:pt x="42541" y="5095"/>
                </a:lnTo>
                <a:lnTo>
                  <a:pt x="35766" y="1262"/>
                </a:lnTo>
                <a:lnTo>
                  <a:pt x="27134" y="0"/>
                </a:lnTo>
                <a:lnTo>
                  <a:pt x="17573" y="1452"/>
                </a:lnTo>
                <a:close/>
              </a:path>
            </a:pathLst>
          </a:custGeom>
          <a:ln w="4762">
            <a:solidFill>
              <a:srgbClr val="010101"/>
            </a:solidFill>
          </a:ln>
        </p:spPr>
        <p:txBody>
          <a:bodyPr wrap="square" lIns="0" tIns="0" rIns="0" bIns="0" rtlCol="0"/>
          <a:lstStyle/>
          <a:p/>
        </p:txBody>
      </p:sp>
      <p:sp>
        <p:nvSpPr>
          <p:cNvPr id="37" name="object 37"/>
          <p:cNvSpPr/>
          <p:nvPr/>
        </p:nvSpPr>
        <p:spPr>
          <a:xfrm>
            <a:off x="2939414" y="2501824"/>
            <a:ext cx="46990" cy="38735"/>
          </a:xfrm>
          <a:custGeom>
            <a:avLst/>
            <a:gdLst/>
            <a:ahLst/>
            <a:cxnLst/>
            <a:rect l="l" t="t" r="r" b="b"/>
            <a:pathLst>
              <a:path w="46989" h="38735">
                <a:moveTo>
                  <a:pt x="26705" y="0"/>
                </a:moveTo>
                <a:lnTo>
                  <a:pt x="17145" y="1345"/>
                </a:lnTo>
                <a:lnTo>
                  <a:pt x="8953" y="5929"/>
                </a:lnTo>
                <a:lnTo>
                  <a:pt x="3048" y="12299"/>
                </a:lnTo>
                <a:lnTo>
                  <a:pt x="0" y="19669"/>
                </a:lnTo>
                <a:lnTo>
                  <a:pt x="381" y="27253"/>
                </a:lnTo>
                <a:lnTo>
                  <a:pt x="4369" y="33194"/>
                </a:lnTo>
                <a:lnTo>
                  <a:pt x="11144" y="37064"/>
                </a:lnTo>
                <a:lnTo>
                  <a:pt x="19776" y="38504"/>
                </a:lnTo>
                <a:lnTo>
                  <a:pt x="29337" y="37159"/>
                </a:lnTo>
                <a:lnTo>
                  <a:pt x="37528" y="32575"/>
                </a:lnTo>
                <a:lnTo>
                  <a:pt x="43434" y="26205"/>
                </a:lnTo>
                <a:lnTo>
                  <a:pt x="46482" y="18835"/>
                </a:lnTo>
                <a:lnTo>
                  <a:pt x="46101" y="11251"/>
                </a:lnTo>
                <a:lnTo>
                  <a:pt x="42112" y="5310"/>
                </a:lnTo>
                <a:lnTo>
                  <a:pt x="35337" y="1440"/>
                </a:lnTo>
                <a:lnTo>
                  <a:pt x="26705" y="0"/>
                </a:lnTo>
                <a:close/>
              </a:path>
            </a:pathLst>
          </a:custGeom>
          <a:solidFill>
            <a:srgbClr val="010101"/>
          </a:solidFill>
        </p:spPr>
        <p:txBody>
          <a:bodyPr wrap="square" lIns="0" tIns="0" rIns="0" bIns="0" rtlCol="0"/>
          <a:lstStyle/>
          <a:p/>
        </p:txBody>
      </p:sp>
      <p:sp>
        <p:nvSpPr>
          <p:cNvPr id="38" name="object 38"/>
          <p:cNvSpPr/>
          <p:nvPr/>
        </p:nvSpPr>
        <p:spPr>
          <a:xfrm>
            <a:off x="2939414" y="2501824"/>
            <a:ext cx="46990" cy="38735"/>
          </a:xfrm>
          <a:custGeom>
            <a:avLst/>
            <a:gdLst/>
            <a:ahLst/>
            <a:cxnLst/>
            <a:rect l="l" t="t" r="r" b="b"/>
            <a:pathLst>
              <a:path w="46989" h="38735">
                <a:moveTo>
                  <a:pt x="17145" y="1345"/>
                </a:moveTo>
                <a:lnTo>
                  <a:pt x="8953" y="5929"/>
                </a:lnTo>
                <a:lnTo>
                  <a:pt x="3048" y="12299"/>
                </a:lnTo>
                <a:lnTo>
                  <a:pt x="0" y="19669"/>
                </a:lnTo>
                <a:lnTo>
                  <a:pt x="381" y="27253"/>
                </a:lnTo>
                <a:lnTo>
                  <a:pt x="4369" y="33194"/>
                </a:lnTo>
                <a:lnTo>
                  <a:pt x="11144" y="37064"/>
                </a:lnTo>
                <a:lnTo>
                  <a:pt x="19776" y="38504"/>
                </a:lnTo>
                <a:lnTo>
                  <a:pt x="29337" y="37159"/>
                </a:lnTo>
                <a:lnTo>
                  <a:pt x="37528" y="32575"/>
                </a:lnTo>
                <a:lnTo>
                  <a:pt x="43434" y="26205"/>
                </a:lnTo>
                <a:lnTo>
                  <a:pt x="46482" y="18835"/>
                </a:lnTo>
                <a:lnTo>
                  <a:pt x="46101" y="11251"/>
                </a:lnTo>
                <a:lnTo>
                  <a:pt x="42112" y="5310"/>
                </a:lnTo>
                <a:lnTo>
                  <a:pt x="35337" y="1440"/>
                </a:lnTo>
                <a:lnTo>
                  <a:pt x="26705" y="0"/>
                </a:lnTo>
                <a:lnTo>
                  <a:pt x="17145" y="1345"/>
                </a:lnTo>
                <a:close/>
              </a:path>
            </a:pathLst>
          </a:custGeom>
          <a:ln w="4762">
            <a:solidFill>
              <a:srgbClr val="010101"/>
            </a:solidFill>
          </a:ln>
        </p:spPr>
        <p:txBody>
          <a:bodyPr wrap="square" lIns="0" tIns="0" rIns="0" bIns="0" rtlCol="0"/>
          <a:lstStyle/>
          <a:p/>
        </p:txBody>
      </p:sp>
      <p:sp>
        <p:nvSpPr>
          <p:cNvPr id="39" name="object 39"/>
          <p:cNvSpPr/>
          <p:nvPr/>
        </p:nvSpPr>
        <p:spPr>
          <a:xfrm>
            <a:off x="3110757" y="2970025"/>
            <a:ext cx="46355" cy="38735"/>
          </a:xfrm>
          <a:custGeom>
            <a:avLst/>
            <a:gdLst/>
            <a:ahLst/>
            <a:cxnLst/>
            <a:rect l="l" t="t" r="r" b="b"/>
            <a:pathLst>
              <a:path w="46355" h="38735">
                <a:moveTo>
                  <a:pt x="26372" y="0"/>
                </a:moveTo>
                <a:lnTo>
                  <a:pt x="17252" y="1774"/>
                </a:lnTo>
                <a:lnTo>
                  <a:pt x="8739" y="5917"/>
                </a:lnTo>
                <a:lnTo>
                  <a:pt x="2869" y="12061"/>
                </a:lnTo>
                <a:lnTo>
                  <a:pt x="0" y="19347"/>
                </a:lnTo>
                <a:lnTo>
                  <a:pt x="488" y="26920"/>
                </a:lnTo>
                <a:lnTo>
                  <a:pt x="4464" y="33289"/>
                </a:lnTo>
                <a:lnTo>
                  <a:pt x="11156" y="37302"/>
                </a:lnTo>
                <a:lnTo>
                  <a:pt x="19561" y="38600"/>
                </a:lnTo>
                <a:lnTo>
                  <a:pt x="28682" y="36826"/>
                </a:lnTo>
                <a:lnTo>
                  <a:pt x="37195" y="32682"/>
                </a:lnTo>
                <a:lnTo>
                  <a:pt x="43064" y="26539"/>
                </a:lnTo>
                <a:lnTo>
                  <a:pt x="45934" y="19252"/>
                </a:lnTo>
                <a:lnTo>
                  <a:pt x="45446" y="11680"/>
                </a:lnTo>
                <a:lnTo>
                  <a:pt x="41469" y="5310"/>
                </a:lnTo>
                <a:lnTo>
                  <a:pt x="34778" y="1297"/>
                </a:lnTo>
                <a:lnTo>
                  <a:pt x="26372" y="0"/>
                </a:lnTo>
                <a:close/>
              </a:path>
            </a:pathLst>
          </a:custGeom>
          <a:solidFill>
            <a:srgbClr val="010101"/>
          </a:solidFill>
        </p:spPr>
        <p:txBody>
          <a:bodyPr wrap="square" lIns="0" tIns="0" rIns="0" bIns="0" rtlCol="0"/>
          <a:lstStyle/>
          <a:p/>
        </p:txBody>
      </p:sp>
      <p:sp>
        <p:nvSpPr>
          <p:cNvPr id="40" name="object 40"/>
          <p:cNvSpPr/>
          <p:nvPr/>
        </p:nvSpPr>
        <p:spPr>
          <a:xfrm>
            <a:off x="3110757" y="2970025"/>
            <a:ext cx="46355" cy="38735"/>
          </a:xfrm>
          <a:custGeom>
            <a:avLst/>
            <a:gdLst/>
            <a:ahLst/>
            <a:cxnLst/>
            <a:rect l="l" t="t" r="r" b="b"/>
            <a:pathLst>
              <a:path w="46355" h="38735">
                <a:moveTo>
                  <a:pt x="17252" y="1774"/>
                </a:moveTo>
                <a:lnTo>
                  <a:pt x="8739" y="5917"/>
                </a:lnTo>
                <a:lnTo>
                  <a:pt x="2869" y="12061"/>
                </a:lnTo>
                <a:lnTo>
                  <a:pt x="0" y="19347"/>
                </a:lnTo>
                <a:lnTo>
                  <a:pt x="488" y="26920"/>
                </a:lnTo>
                <a:lnTo>
                  <a:pt x="4464" y="33289"/>
                </a:lnTo>
                <a:lnTo>
                  <a:pt x="11156" y="37302"/>
                </a:lnTo>
                <a:lnTo>
                  <a:pt x="19561" y="38600"/>
                </a:lnTo>
                <a:lnTo>
                  <a:pt x="28682" y="36826"/>
                </a:lnTo>
                <a:lnTo>
                  <a:pt x="37195" y="32682"/>
                </a:lnTo>
                <a:lnTo>
                  <a:pt x="43064" y="26539"/>
                </a:lnTo>
                <a:lnTo>
                  <a:pt x="45934" y="19252"/>
                </a:lnTo>
                <a:lnTo>
                  <a:pt x="45446" y="11680"/>
                </a:lnTo>
                <a:lnTo>
                  <a:pt x="41469" y="5310"/>
                </a:lnTo>
                <a:lnTo>
                  <a:pt x="34778" y="1297"/>
                </a:lnTo>
                <a:lnTo>
                  <a:pt x="26372" y="0"/>
                </a:lnTo>
                <a:lnTo>
                  <a:pt x="17252" y="1774"/>
                </a:lnTo>
                <a:close/>
              </a:path>
            </a:pathLst>
          </a:custGeom>
          <a:ln w="4762">
            <a:solidFill>
              <a:srgbClr val="010101"/>
            </a:solidFill>
          </a:ln>
        </p:spPr>
        <p:txBody>
          <a:bodyPr wrap="square" lIns="0" tIns="0" rIns="0" bIns="0" rtlCol="0"/>
          <a:lstStyle/>
          <a:p/>
        </p:txBody>
      </p:sp>
      <p:sp>
        <p:nvSpPr>
          <p:cNvPr id="41" name="object 41"/>
          <p:cNvSpPr/>
          <p:nvPr/>
        </p:nvSpPr>
        <p:spPr>
          <a:xfrm>
            <a:off x="3886318" y="2889051"/>
            <a:ext cx="41275" cy="38735"/>
          </a:xfrm>
          <a:custGeom>
            <a:avLst/>
            <a:gdLst/>
            <a:ahLst/>
            <a:cxnLst/>
            <a:rect l="l" t="t" r="r" b="b"/>
            <a:pathLst>
              <a:path w="41275" h="38735">
                <a:moveTo>
                  <a:pt x="22371" y="0"/>
                </a:moveTo>
                <a:lnTo>
                  <a:pt x="14358" y="1214"/>
                </a:lnTo>
                <a:lnTo>
                  <a:pt x="7286" y="4917"/>
                </a:lnTo>
                <a:lnTo>
                  <a:pt x="2357" y="10834"/>
                </a:lnTo>
                <a:lnTo>
                  <a:pt x="0" y="18037"/>
                </a:lnTo>
                <a:lnTo>
                  <a:pt x="642" y="25598"/>
                </a:lnTo>
                <a:lnTo>
                  <a:pt x="4798" y="32099"/>
                </a:lnTo>
                <a:lnTo>
                  <a:pt x="11025" y="36456"/>
                </a:lnTo>
                <a:lnTo>
                  <a:pt x="18538" y="38242"/>
                </a:lnTo>
                <a:lnTo>
                  <a:pt x="26550" y="37028"/>
                </a:lnTo>
                <a:lnTo>
                  <a:pt x="33623" y="33004"/>
                </a:lnTo>
                <a:lnTo>
                  <a:pt x="38552" y="27122"/>
                </a:lnTo>
                <a:lnTo>
                  <a:pt x="40909" y="20097"/>
                </a:lnTo>
                <a:lnTo>
                  <a:pt x="40266" y="12644"/>
                </a:lnTo>
                <a:lnTo>
                  <a:pt x="36111" y="6143"/>
                </a:lnTo>
                <a:lnTo>
                  <a:pt x="29884" y="1785"/>
                </a:lnTo>
                <a:lnTo>
                  <a:pt x="22371" y="0"/>
                </a:lnTo>
                <a:close/>
              </a:path>
            </a:pathLst>
          </a:custGeom>
          <a:solidFill>
            <a:srgbClr val="010101"/>
          </a:solidFill>
        </p:spPr>
        <p:txBody>
          <a:bodyPr wrap="square" lIns="0" tIns="0" rIns="0" bIns="0" rtlCol="0"/>
          <a:lstStyle/>
          <a:p/>
        </p:txBody>
      </p:sp>
      <p:sp>
        <p:nvSpPr>
          <p:cNvPr id="42" name="object 42"/>
          <p:cNvSpPr/>
          <p:nvPr/>
        </p:nvSpPr>
        <p:spPr>
          <a:xfrm>
            <a:off x="3886318" y="2889051"/>
            <a:ext cx="41275" cy="38735"/>
          </a:xfrm>
          <a:custGeom>
            <a:avLst/>
            <a:gdLst/>
            <a:ahLst/>
            <a:cxnLst/>
            <a:rect l="l" t="t" r="r" b="b"/>
            <a:pathLst>
              <a:path w="41275" h="38735">
                <a:moveTo>
                  <a:pt x="14358" y="1214"/>
                </a:moveTo>
                <a:lnTo>
                  <a:pt x="7286" y="4917"/>
                </a:lnTo>
                <a:lnTo>
                  <a:pt x="2357" y="10834"/>
                </a:lnTo>
                <a:lnTo>
                  <a:pt x="0" y="18037"/>
                </a:lnTo>
                <a:lnTo>
                  <a:pt x="642" y="25598"/>
                </a:lnTo>
                <a:lnTo>
                  <a:pt x="4798" y="32099"/>
                </a:lnTo>
                <a:lnTo>
                  <a:pt x="11025" y="36456"/>
                </a:lnTo>
                <a:lnTo>
                  <a:pt x="18538" y="38242"/>
                </a:lnTo>
                <a:lnTo>
                  <a:pt x="26550" y="37028"/>
                </a:lnTo>
                <a:lnTo>
                  <a:pt x="33623" y="33004"/>
                </a:lnTo>
                <a:lnTo>
                  <a:pt x="38552" y="27122"/>
                </a:lnTo>
                <a:lnTo>
                  <a:pt x="40909" y="20097"/>
                </a:lnTo>
                <a:lnTo>
                  <a:pt x="40266" y="12644"/>
                </a:lnTo>
                <a:lnTo>
                  <a:pt x="36111" y="6143"/>
                </a:lnTo>
                <a:lnTo>
                  <a:pt x="29884" y="1785"/>
                </a:lnTo>
                <a:lnTo>
                  <a:pt x="22371" y="0"/>
                </a:lnTo>
                <a:lnTo>
                  <a:pt x="14358" y="1214"/>
                </a:lnTo>
                <a:close/>
              </a:path>
            </a:pathLst>
          </a:custGeom>
          <a:ln w="4762">
            <a:solidFill>
              <a:srgbClr val="010101"/>
            </a:solidFill>
          </a:ln>
        </p:spPr>
        <p:txBody>
          <a:bodyPr wrap="square" lIns="0" tIns="0" rIns="0" bIns="0" rtlCol="0"/>
          <a:lstStyle/>
          <a:p/>
        </p:txBody>
      </p:sp>
      <p:sp>
        <p:nvSpPr>
          <p:cNvPr id="43" name="object 43"/>
          <p:cNvSpPr/>
          <p:nvPr/>
        </p:nvSpPr>
        <p:spPr>
          <a:xfrm>
            <a:off x="3651134" y="2404943"/>
            <a:ext cx="46990" cy="38735"/>
          </a:xfrm>
          <a:custGeom>
            <a:avLst/>
            <a:gdLst/>
            <a:ahLst/>
            <a:cxnLst/>
            <a:rect l="l" t="t" r="r" b="b"/>
            <a:pathLst>
              <a:path w="46989" h="38735">
                <a:moveTo>
                  <a:pt x="27015" y="0"/>
                </a:moveTo>
                <a:lnTo>
                  <a:pt x="17895" y="1452"/>
                </a:lnTo>
                <a:lnTo>
                  <a:pt x="9263" y="6036"/>
                </a:lnTo>
                <a:lnTo>
                  <a:pt x="3131" y="12406"/>
                </a:lnTo>
                <a:lnTo>
                  <a:pt x="0" y="19776"/>
                </a:lnTo>
                <a:lnTo>
                  <a:pt x="369" y="27360"/>
                </a:lnTo>
                <a:lnTo>
                  <a:pt x="4786" y="33301"/>
                </a:lnTo>
                <a:lnTo>
                  <a:pt x="11703" y="37171"/>
                </a:lnTo>
                <a:lnTo>
                  <a:pt x="20193" y="38611"/>
                </a:lnTo>
                <a:lnTo>
                  <a:pt x="29325" y="37266"/>
                </a:lnTo>
                <a:lnTo>
                  <a:pt x="37945" y="32682"/>
                </a:lnTo>
                <a:lnTo>
                  <a:pt x="43993" y="26312"/>
                </a:lnTo>
                <a:lnTo>
                  <a:pt x="46898" y="18942"/>
                </a:lnTo>
                <a:lnTo>
                  <a:pt x="46089" y="11358"/>
                </a:lnTo>
                <a:lnTo>
                  <a:pt x="42112" y="5095"/>
                </a:lnTo>
                <a:lnTo>
                  <a:pt x="35421" y="1262"/>
                </a:lnTo>
                <a:lnTo>
                  <a:pt x="27015" y="0"/>
                </a:lnTo>
                <a:close/>
              </a:path>
            </a:pathLst>
          </a:custGeom>
          <a:solidFill>
            <a:srgbClr val="3434CC"/>
          </a:solidFill>
        </p:spPr>
        <p:txBody>
          <a:bodyPr wrap="square" lIns="0" tIns="0" rIns="0" bIns="0" rtlCol="0"/>
          <a:lstStyle/>
          <a:p/>
        </p:txBody>
      </p:sp>
      <p:sp>
        <p:nvSpPr>
          <p:cNvPr id="44" name="object 44"/>
          <p:cNvSpPr/>
          <p:nvPr/>
        </p:nvSpPr>
        <p:spPr>
          <a:xfrm>
            <a:off x="3651134" y="2404943"/>
            <a:ext cx="46990" cy="38735"/>
          </a:xfrm>
          <a:custGeom>
            <a:avLst/>
            <a:gdLst/>
            <a:ahLst/>
            <a:cxnLst/>
            <a:rect l="l" t="t" r="r" b="b"/>
            <a:pathLst>
              <a:path w="46989" h="38735">
                <a:moveTo>
                  <a:pt x="17895" y="1452"/>
                </a:moveTo>
                <a:lnTo>
                  <a:pt x="9263" y="6036"/>
                </a:lnTo>
                <a:lnTo>
                  <a:pt x="3131" y="12406"/>
                </a:lnTo>
                <a:lnTo>
                  <a:pt x="0" y="19776"/>
                </a:lnTo>
                <a:lnTo>
                  <a:pt x="369" y="27360"/>
                </a:lnTo>
                <a:lnTo>
                  <a:pt x="4786" y="33301"/>
                </a:lnTo>
                <a:lnTo>
                  <a:pt x="11703" y="37171"/>
                </a:lnTo>
                <a:lnTo>
                  <a:pt x="20193" y="38611"/>
                </a:lnTo>
                <a:lnTo>
                  <a:pt x="29325" y="37266"/>
                </a:lnTo>
                <a:lnTo>
                  <a:pt x="37945" y="32682"/>
                </a:lnTo>
                <a:lnTo>
                  <a:pt x="43993" y="26312"/>
                </a:lnTo>
                <a:lnTo>
                  <a:pt x="46898" y="18942"/>
                </a:lnTo>
                <a:lnTo>
                  <a:pt x="46089" y="11358"/>
                </a:lnTo>
                <a:lnTo>
                  <a:pt x="42112" y="5095"/>
                </a:lnTo>
                <a:lnTo>
                  <a:pt x="35421" y="1262"/>
                </a:lnTo>
                <a:lnTo>
                  <a:pt x="27015" y="0"/>
                </a:lnTo>
                <a:lnTo>
                  <a:pt x="17895" y="1452"/>
                </a:lnTo>
                <a:close/>
              </a:path>
            </a:pathLst>
          </a:custGeom>
          <a:ln w="4762">
            <a:solidFill>
              <a:srgbClr val="3434CC"/>
            </a:solidFill>
          </a:ln>
        </p:spPr>
        <p:txBody>
          <a:bodyPr wrap="square" lIns="0" tIns="0" rIns="0" bIns="0" rtlCol="0"/>
          <a:lstStyle/>
          <a:p/>
        </p:txBody>
      </p:sp>
      <p:sp>
        <p:nvSpPr>
          <p:cNvPr id="45" name="object 45"/>
          <p:cNvSpPr/>
          <p:nvPr/>
        </p:nvSpPr>
        <p:spPr>
          <a:xfrm>
            <a:off x="2667000" y="2406395"/>
            <a:ext cx="41910" cy="37465"/>
          </a:xfrm>
          <a:custGeom>
            <a:avLst/>
            <a:gdLst/>
            <a:ahLst/>
            <a:cxnLst/>
            <a:rect l="l" t="t" r="r" b="b"/>
            <a:pathLst>
              <a:path w="41910" h="37464">
                <a:moveTo>
                  <a:pt x="23622" y="0"/>
                </a:moveTo>
                <a:lnTo>
                  <a:pt x="15323" y="345"/>
                </a:lnTo>
                <a:lnTo>
                  <a:pt x="8096" y="3333"/>
                </a:lnTo>
                <a:lnTo>
                  <a:pt x="2726" y="8465"/>
                </a:lnTo>
                <a:lnTo>
                  <a:pt x="0" y="15239"/>
                </a:lnTo>
                <a:lnTo>
                  <a:pt x="607" y="22871"/>
                </a:lnTo>
                <a:lnTo>
                  <a:pt x="4286" y="29432"/>
                </a:lnTo>
                <a:lnTo>
                  <a:pt x="10394" y="34420"/>
                </a:lnTo>
                <a:lnTo>
                  <a:pt x="18287" y="37337"/>
                </a:lnTo>
                <a:lnTo>
                  <a:pt x="26586" y="36980"/>
                </a:lnTo>
                <a:lnTo>
                  <a:pt x="33813" y="33908"/>
                </a:lnTo>
                <a:lnTo>
                  <a:pt x="39183" y="28551"/>
                </a:lnTo>
                <a:lnTo>
                  <a:pt x="41910" y="21335"/>
                </a:lnTo>
                <a:lnTo>
                  <a:pt x="41302" y="14037"/>
                </a:lnTo>
                <a:lnTo>
                  <a:pt x="37623" y="7524"/>
                </a:lnTo>
                <a:lnTo>
                  <a:pt x="31515" y="2583"/>
                </a:lnTo>
                <a:lnTo>
                  <a:pt x="23622" y="0"/>
                </a:lnTo>
                <a:close/>
              </a:path>
            </a:pathLst>
          </a:custGeom>
          <a:solidFill>
            <a:srgbClr val="010101"/>
          </a:solidFill>
        </p:spPr>
        <p:txBody>
          <a:bodyPr wrap="square" lIns="0" tIns="0" rIns="0" bIns="0" rtlCol="0"/>
          <a:lstStyle/>
          <a:p/>
        </p:txBody>
      </p:sp>
      <p:sp>
        <p:nvSpPr>
          <p:cNvPr id="46" name="object 46"/>
          <p:cNvSpPr/>
          <p:nvPr/>
        </p:nvSpPr>
        <p:spPr>
          <a:xfrm>
            <a:off x="2667000" y="2406395"/>
            <a:ext cx="41910" cy="37465"/>
          </a:xfrm>
          <a:custGeom>
            <a:avLst/>
            <a:gdLst/>
            <a:ahLst/>
            <a:cxnLst/>
            <a:rect l="l" t="t" r="r" b="b"/>
            <a:pathLst>
              <a:path w="41910" h="37464">
                <a:moveTo>
                  <a:pt x="41910" y="21335"/>
                </a:moveTo>
                <a:lnTo>
                  <a:pt x="41302" y="14037"/>
                </a:lnTo>
                <a:lnTo>
                  <a:pt x="37623" y="7524"/>
                </a:lnTo>
                <a:lnTo>
                  <a:pt x="31515" y="2583"/>
                </a:lnTo>
                <a:lnTo>
                  <a:pt x="23622" y="0"/>
                </a:lnTo>
                <a:lnTo>
                  <a:pt x="15323" y="345"/>
                </a:lnTo>
                <a:lnTo>
                  <a:pt x="8096" y="3333"/>
                </a:lnTo>
                <a:lnTo>
                  <a:pt x="2726" y="8465"/>
                </a:lnTo>
                <a:lnTo>
                  <a:pt x="0" y="15239"/>
                </a:lnTo>
                <a:lnTo>
                  <a:pt x="607" y="22871"/>
                </a:lnTo>
                <a:lnTo>
                  <a:pt x="4286" y="29432"/>
                </a:lnTo>
                <a:lnTo>
                  <a:pt x="10394" y="34420"/>
                </a:lnTo>
                <a:lnTo>
                  <a:pt x="18287" y="37337"/>
                </a:lnTo>
                <a:lnTo>
                  <a:pt x="26586" y="36980"/>
                </a:lnTo>
                <a:lnTo>
                  <a:pt x="33813" y="33908"/>
                </a:lnTo>
                <a:lnTo>
                  <a:pt x="39183" y="28551"/>
                </a:lnTo>
                <a:lnTo>
                  <a:pt x="41910" y="21335"/>
                </a:lnTo>
                <a:close/>
              </a:path>
            </a:pathLst>
          </a:custGeom>
          <a:ln w="4762">
            <a:solidFill>
              <a:srgbClr val="010101"/>
            </a:solidFill>
          </a:ln>
        </p:spPr>
        <p:txBody>
          <a:bodyPr wrap="square" lIns="0" tIns="0" rIns="0" bIns="0" rtlCol="0"/>
          <a:lstStyle/>
          <a:p/>
        </p:txBody>
      </p:sp>
      <p:sp>
        <p:nvSpPr>
          <p:cNvPr id="47" name="object 47"/>
          <p:cNvSpPr/>
          <p:nvPr/>
        </p:nvSpPr>
        <p:spPr>
          <a:xfrm>
            <a:off x="3238500" y="3015995"/>
            <a:ext cx="48260" cy="43815"/>
          </a:xfrm>
          <a:custGeom>
            <a:avLst/>
            <a:gdLst/>
            <a:ahLst/>
            <a:cxnLst/>
            <a:rect l="l" t="t" r="r" b="b"/>
            <a:pathLst>
              <a:path w="48260" h="43814">
                <a:moveTo>
                  <a:pt x="27432" y="0"/>
                </a:moveTo>
                <a:lnTo>
                  <a:pt x="17680" y="500"/>
                </a:lnTo>
                <a:lnTo>
                  <a:pt x="9429" y="4000"/>
                </a:lnTo>
                <a:lnTo>
                  <a:pt x="3321" y="10072"/>
                </a:lnTo>
                <a:lnTo>
                  <a:pt x="0" y="18287"/>
                </a:lnTo>
                <a:lnTo>
                  <a:pt x="762" y="27039"/>
                </a:lnTo>
                <a:lnTo>
                  <a:pt x="4953" y="34575"/>
                </a:lnTo>
                <a:lnTo>
                  <a:pt x="12001" y="40255"/>
                </a:lnTo>
                <a:lnTo>
                  <a:pt x="21336" y="43433"/>
                </a:lnTo>
                <a:lnTo>
                  <a:pt x="30753" y="42933"/>
                </a:lnTo>
                <a:lnTo>
                  <a:pt x="38957" y="39433"/>
                </a:lnTo>
                <a:lnTo>
                  <a:pt x="45017" y="33361"/>
                </a:lnTo>
                <a:lnTo>
                  <a:pt x="48005" y="25146"/>
                </a:lnTo>
                <a:lnTo>
                  <a:pt x="47255" y="16716"/>
                </a:lnTo>
                <a:lnTo>
                  <a:pt x="43148" y="9143"/>
                </a:lnTo>
                <a:lnTo>
                  <a:pt x="36325" y="3286"/>
                </a:lnTo>
                <a:lnTo>
                  <a:pt x="27432" y="0"/>
                </a:lnTo>
                <a:close/>
              </a:path>
            </a:pathLst>
          </a:custGeom>
          <a:solidFill>
            <a:srgbClr val="010101"/>
          </a:solidFill>
        </p:spPr>
        <p:txBody>
          <a:bodyPr wrap="square" lIns="0" tIns="0" rIns="0" bIns="0" rtlCol="0"/>
          <a:lstStyle/>
          <a:p/>
        </p:txBody>
      </p:sp>
      <p:sp>
        <p:nvSpPr>
          <p:cNvPr id="48" name="object 48"/>
          <p:cNvSpPr/>
          <p:nvPr/>
        </p:nvSpPr>
        <p:spPr>
          <a:xfrm>
            <a:off x="3238500" y="3015995"/>
            <a:ext cx="48260" cy="43815"/>
          </a:xfrm>
          <a:custGeom>
            <a:avLst/>
            <a:gdLst/>
            <a:ahLst/>
            <a:cxnLst/>
            <a:rect l="l" t="t" r="r" b="b"/>
            <a:pathLst>
              <a:path w="48260" h="43814">
                <a:moveTo>
                  <a:pt x="48005" y="25146"/>
                </a:moveTo>
                <a:lnTo>
                  <a:pt x="47255" y="16716"/>
                </a:lnTo>
                <a:lnTo>
                  <a:pt x="43148" y="9143"/>
                </a:lnTo>
                <a:lnTo>
                  <a:pt x="36325" y="3286"/>
                </a:lnTo>
                <a:lnTo>
                  <a:pt x="27432" y="0"/>
                </a:lnTo>
                <a:lnTo>
                  <a:pt x="17680" y="500"/>
                </a:lnTo>
                <a:lnTo>
                  <a:pt x="9429" y="4000"/>
                </a:lnTo>
                <a:lnTo>
                  <a:pt x="3321" y="10072"/>
                </a:lnTo>
                <a:lnTo>
                  <a:pt x="0" y="18287"/>
                </a:lnTo>
                <a:lnTo>
                  <a:pt x="762" y="27039"/>
                </a:lnTo>
                <a:lnTo>
                  <a:pt x="4953" y="34575"/>
                </a:lnTo>
                <a:lnTo>
                  <a:pt x="12001" y="40255"/>
                </a:lnTo>
                <a:lnTo>
                  <a:pt x="21336" y="43433"/>
                </a:lnTo>
                <a:lnTo>
                  <a:pt x="30753" y="42933"/>
                </a:lnTo>
                <a:lnTo>
                  <a:pt x="38957" y="39433"/>
                </a:lnTo>
                <a:lnTo>
                  <a:pt x="45017" y="33361"/>
                </a:lnTo>
                <a:lnTo>
                  <a:pt x="48005" y="25146"/>
                </a:lnTo>
                <a:close/>
              </a:path>
            </a:pathLst>
          </a:custGeom>
          <a:ln w="4762">
            <a:solidFill>
              <a:srgbClr val="010101"/>
            </a:solidFill>
          </a:ln>
        </p:spPr>
        <p:txBody>
          <a:bodyPr wrap="square" lIns="0" tIns="0" rIns="0" bIns="0" rtlCol="0"/>
          <a:lstStyle/>
          <a:p/>
        </p:txBody>
      </p:sp>
      <p:sp>
        <p:nvSpPr>
          <p:cNvPr id="49" name="object 49"/>
          <p:cNvSpPr/>
          <p:nvPr/>
        </p:nvSpPr>
        <p:spPr>
          <a:xfrm>
            <a:off x="2939795" y="2870358"/>
            <a:ext cx="47625" cy="36830"/>
          </a:xfrm>
          <a:custGeom>
            <a:avLst/>
            <a:gdLst/>
            <a:ahLst/>
            <a:cxnLst/>
            <a:rect l="l" t="t" r="r" b="b"/>
            <a:pathLst>
              <a:path w="47625" h="36830">
                <a:moveTo>
                  <a:pt x="16930" y="0"/>
                </a:moveTo>
                <a:lnTo>
                  <a:pt x="8763" y="2762"/>
                </a:lnTo>
                <a:lnTo>
                  <a:pt x="2881" y="7810"/>
                </a:lnTo>
                <a:lnTo>
                  <a:pt x="0" y="14573"/>
                </a:lnTo>
                <a:lnTo>
                  <a:pt x="762" y="22205"/>
                </a:lnTo>
                <a:lnTo>
                  <a:pt x="4953" y="28765"/>
                </a:lnTo>
                <a:lnTo>
                  <a:pt x="12001" y="33754"/>
                </a:lnTo>
                <a:lnTo>
                  <a:pt x="21336" y="36671"/>
                </a:lnTo>
                <a:lnTo>
                  <a:pt x="30741" y="36754"/>
                </a:lnTo>
                <a:lnTo>
                  <a:pt x="38862" y="33908"/>
                </a:lnTo>
                <a:lnTo>
                  <a:pt x="44696" y="28634"/>
                </a:lnTo>
                <a:lnTo>
                  <a:pt x="47243" y="21431"/>
                </a:lnTo>
                <a:lnTo>
                  <a:pt x="46493" y="14132"/>
                </a:lnTo>
                <a:lnTo>
                  <a:pt x="42386" y="7619"/>
                </a:lnTo>
                <a:lnTo>
                  <a:pt x="35563" y="2678"/>
                </a:lnTo>
                <a:lnTo>
                  <a:pt x="26670" y="95"/>
                </a:lnTo>
                <a:lnTo>
                  <a:pt x="16930" y="0"/>
                </a:lnTo>
                <a:close/>
              </a:path>
            </a:pathLst>
          </a:custGeom>
          <a:solidFill>
            <a:srgbClr val="010101"/>
          </a:solidFill>
        </p:spPr>
        <p:txBody>
          <a:bodyPr wrap="square" lIns="0" tIns="0" rIns="0" bIns="0" rtlCol="0"/>
          <a:lstStyle/>
          <a:p/>
        </p:txBody>
      </p:sp>
      <p:sp>
        <p:nvSpPr>
          <p:cNvPr id="50" name="object 50"/>
          <p:cNvSpPr/>
          <p:nvPr/>
        </p:nvSpPr>
        <p:spPr>
          <a:xfrm>
            <a:off x="2939795" y="2870358"/>
            <a:ext cx="47625" cy="36830"/>
          </a:xfrm>
          <a:custGeom>
            <a:avLst/>
            <a:gdLst/>
            <a:ahLst/>
            <a:cxnLst/>
            <a:rect l="l" t="t" r="r" b="b"/>
            <a:pathLst>
              <a:path w="47625" h="36830">
                <a:moveTo>
                  <a:pt x="47243" y="21431"/>
                </a:moveTo>
                <a:lnTo>
                  <a:pt x="16930" y="0"/>
                </a:lnTo>
                <a:lnTo>
                  <a:pt x="8763" y="2762"/>
                </a:lnTo>
                <a:lnTo>
                  <a:pt x="2881" y="7810"/>
                </a:lnTo>
                <a:lnTo>
                  <a:pt x="0" y="14573"/>
                </a:lnTo>
                <a:lnTo>
                  <a:pt x="762" y="22205"/>
                </a:lnTo>
                <a:lnTo>
                  <a:pt x="4953" y="28765"/>
                </a:lnTo>
                <a:lnTo>
                  <a:pt x="12001" y="33754"/>
                </a:lnTo>
                <a:lnTo>
                  <a:pt x="21336" y="36671"/>
                </a:lnTo>
                <a:lnTo>
                  <a:pt x="30741" y="36754"/>
                </a:lnTo>
                <a:lnTo>
                  <a:pt x="38862" y="33908"/>
                </a:lnTo>
                <a:lnTo>
                  <a:pt x="44696" y="28634"/>
                </a:lnTo>
                <a:lnTo>
                  <a:pt x="47243" y="21431"/>
                </a:lnTo>
                <a:close/>
              </a:path>
            </a:pathLst>
          </a:custGeom>
          <a:ln w="4762">
            <a:solidFill>
              <a:srgbClr val="010101"/>
            </a:solidFill>
          </a:ln>
        </p:spPr>
        <p:txBody>
          <a:bodyPr wrap="square" lIns="0" tIns="0" rIns="0" bIns="0" rtlCol="0"/>
          <a:lstStyle/>
          <a:p/>
        </p:txBody>
      </p:sp>
      <p:sp>
        <p:nvSpPr>
          <p:cNvPr id="51" name="object 51"/>
          <p:cNvSpPr/>
          <p:nvPr/>
        </p:nvSpPr>
        <p:spPr>
          <a:xfrm>
            <a:off x="3276600" y="2482595"/>
            <a:ext cx="41910" cy="37465"/>
          </a:xfrm>
          <a:custGeom>
            <a:avLst/>
            <a:gdLst/>
            <a:ahLst/>
            <a:cxnLst/>
            <a:rect l="l" t="t" r="r" b="b"/>
            <a:pathLst>
              <a:path w="41910" h="37464">
                <a:moveTo>
                  <a:pt x="23622" y="0"/>
                </a:moveTo>
                <a:lnTo>
                  <a:pt x="15323" y="345"/>
                </a:lnTo>
                <a:lnTo>
                  <a:pt x="8096" y="3333"/>
                </a:lnTo>
                <a:lnTo>
                  <a:pt x="2726" y="8465"/>
                </a:lnTo>
                <a:lnTo>
                  <a:pt x="0" y="15239"/>
                </a:lnTo>
                <a:lnTo>
                  <a:pt x="607" y="22871"/>
                </a:lnTo>
                <a:lnTo>
                  <a:pt x="4286" y="29432"/>
                </a:lnTo>
                <a:lnTo>
                  <a:pt x="10394" y="34420"/>
                </a:lnTo>
                <a:lnTo>
                  <a:pt x="18287" y="37337"/>
                </a:lnTo>
                <a:lnTo>
                  <a:pt x="26586" y="36980"/>
                </a:lnTo>
                <a:lnTo>
                  <a:pt x="33813" y="33908"/>
                </a:lnTo>
                <a:lnTo>
                  <a:pt x="39183" y="28551"/>
                </a:lnTo>
                <a:lnTo>
                  <a:pt x="41910" y="21335"/>
                </a:lnTo>
                <a:lnTo>
                  <a:pt x="41302" y="14037"/>
                </a:lnTo>
                <a:lnTo>
                  <a:pt x="37623" y="7524"/>
                </a:lnTo>
                <a:lnTo>
                  <a:pt x="31515" y="2583"/>
                </a:lnTo>
                <a:lnTo>
                  <a:pt x="23622" y="0"/>
                </a:lnTo>
                <a:close/>
              </a:path>
            </a:pathLst>
          </a:custGeom>
          <a:solidFill>
            <a:srgbClr val="010101"/>
          </a:solidFill>
        </p:spPr>
        <p:txBody>
          <a:bodyPr wrap="square" lIns="0" tIns="0" rIns="0" bIns="0" rtlCol="0"/>
          <a:lstStyle/>
          <a:p/>
        </p:txBody>
      </p:sp>
      <p:sp>
        <p:nvSpPr>
          <p:cNvPr id="52" name="object 52"/>
          <p:cNvSpPr/>
          <p:nvPr/>
        </p:nvSpPr>
        <p:spPr>
          <a:xfrm>
            <a:off x="3276600" y="2482595"/>
            <a:ext cx="41910" cy="37465"/>
          </a:xfrm>
          <a:custGeom>
            <a:avLst/>
            <a:gdLst/>
            <a:ahLst/>
            <a:cxnLst/>
            <a:rect l="l" t="t" r="r" b="b"/>
            <a:pathLst>
              <a:path w="41910" h="37464">
                <a:moveTo>
                  <a:pt x="41910" y="21335"/>
                </a:moveTo>
                <a:lnTo>
                  <a:pt x="41302" y="14037"/>
                </a:lnTo>
                <a:lnTo>
                  <a:pt x="37623" y="7524"/>
                </a:lnTo>
                <a:lnTo>
                  <a:pt x="31515" y="2583"/>
                </a:lnTo>
                <a:lnTo>
                  <a:pt x="23622" y="0"/>
                </a:lnTo>
                <a:lnTo>
                  <a:pt x="15323" y="345"/>
                </a:lnTo>
                <a:lnTo>
                  <a:pt x="8096" y="3333"/>
                </a:lnTo>
                <a:lnTo>
                  <a:pt x="2726" y="8465"/>
                </a:lnTo>
                <a:lnTo>
                  <a:pt x="0" y="15239"/>
                </a:lnTo>
                <a:lnTo>
                  <a:pt x="607" y="22871"/>
                </a:lnTo>
                <a:lnTo>
                  <a:pt x="4286" y="29432"/>
                </a:lnTo>
                <a:lnTo>
                  <a:pt x="10394" y="34420"/>
                </a:lnTo>
                <a:lnTo>
                  <a:pt x="18287" y="37337"/>
                </a:lnTo>
                <a:lnTo>
                  <a:pt x="26586" y="36980"/>
                </a:lnTo>
                <a:lnTo>
                  <a:pt x="33813" y="33908"/>
                </a:lnTo>
                <a:lnTo>
                  <a:pt x="39183" y="28551"/>
                </a:lnTo>
                <a:lnTo>
                  <a:pt x="41910" y="21335"/>
                </a:lnTo>
                <a:close/>
              </a:path>
            </a:pathLst>
          </a:custGeom>
          <a:ln w="4762">
            <a:solidFill>
              <a:srgbClr val="010101"/>
            </a:solidFill>
          </a:ln>
        </p:spPr>
        <p:txBody>
          <a:bodyPr wrap="square" lIns="0" tIns="0" rIns="0" bIns="0" rtlCol="0"/>
          <a:lstStyle/>
          <a:p/>
        </p:txBody>
      </p:sp>
      <p:sp>
        <p:nvSpPr>
          <p:cNvPr id="53" name="object 53"/>
          <p:cNvSpPr/>
          <p:nvPr/>
        </p:nvSpPr>
        <p:spPr>
          <a:xfrm>
            <a:off x="3751326" y="3017520"/>
            <a:ext cx="47625" cy="43815"/>
          </a:xfrm>
          <a:custGeom>
            <a:avLst/>
            <a:gdLst/>
            <a:ahLst/>
            <a:cxnLst/>
            <a:rect l="l" t="t" r="r" b="b"/>
            <a:pathLst>
              <a:path w="47625" h="43814">
                <a:moveTo>
                  <a:pt x="26670" y="0"/>
                </a:moveTo>
                <a:lnTo>
                  <a:pt x="17252" y="607"/>
                </a:lnTo>
                <a:lnTo>
                  <a:pt x="9048" y="4286"/>
                </a:lnTo>
                <a:lnTo>
                  <a:pt x="2988" y="10394"/>
                </a:lnTo>
                <a:lnTo>
                  <a:pt x="0" y="18287"/>
                </a:lnTo>
                <a:lnTo>
                  <a:pt x="750" y="27146"/>
                </a:lnTo>
                <a:lnTo>
                  <a:pt x="4857" y="34861"/>
                </a:lnTo>
                <a:lnTo>
                  <a:pt x="11680" y="40576"/>
                </a:lnTo>
                <a:lnTo>
                  <a:pt x="20574" y="43433"/>
                </a:lnTo>
                <a:lnTo>
                  <a:pt x="29991" y="43255"/>
                </a:lnTo>
                <a:lnTo>
                  <a:pt x="38195" y="39719"/>
                </a:lnTo>
                <a:lnTo>
                  <a:pt x="44255" y="33468"/>
                </a:lnTo>
                <a:lnTo>
                  <a:pt x="47244" y="25146"/>
                </a:lnTo>
                <a:lnTo>
                  <a:pt x="46493" y="16716"/>
                </a:lnTo>
                <a:lnTo>
                  <a:pt x="42386" y="9143"/>
                </a:lnTo>
                <a:lnTo>
                  <a:pt x="35563" y="3286"/>
                </a:lnTo>
                <a:lnTo>
                  <a:pt x="26670" y="0"/>
                </a:lnTo>
                <a:close/>
              </a:path>
            </a:pathLst>
          </a:custGeom>
          <a:solidFill>
            <a:srgbClr val="010101"/>
          </a:solidFill>
        </p:spPr>
        <p:txBody>
          <a:bodyPr wrap="square" lIns="0" tIns="0" rIns="0" bIns="0" rtlCol="0"/>
          <a:lstStyle/>
          <a:p/>
        </p:txBody>
      </p:sp>
      <p:sp>
        <p:nvSpPr>
          <p:cNvPr id="54" name="object 54"/>
          <p:cNvSpPr/>
          <p:nvPr/>
        </p:nvSpPr>
        <p:spPr>
          <a:xfrm>
            <a:off x="3751326" y="3017520"/>
            <a:ext cx="47625" cy="43815"/>
          </a:xfrm>
          <a:custGeom>
            <a:avLst/>
            <a:gdLst/>
            <a:ahLst/>
            <a:cxnLst/>
            <a:rect l="l" t="t" r="r" b="b"/>
            <a:pathLst>
              <a:path w="47625" h="43814">
                <a:moveTo>
                  <a:pt x="47244" y="25146"/>
                </a:moveTo>
                <a:lnTo>
                  <a:pt x="46493" y="16716"/>
                </a:lnTo>
                <a:lnTo>
                  <a:pt x="42386" y="9143"/>
                </a:lnTo>
                <a:lnTo>
                  <a:pt x="35563" y="3286"/>
                </a:lnTo>
                <a:lnTo>
                  <a:pt x="26670" y="0"/>
                </a:lnTo>
                <a:lnTo>
                  <a:pt x="17252" y="607"/>
                </a:lnTo>
                <a:lnTo>
                  <a:pt x="9048" y="4286"/>
                </a:lnTo>
                <a:lnTo>
                  <a:pt x="2988" y="10394"/>
                </a:lnTo>
                <a:lnTo>
                  <a:pt x="0" y="18287"/>
                </a:lnTo>
                <a:lnTo>
                  <a:pt x="750" y="27146"/>
                </a:lnTo>
                <a:lnTo>
                  <a:pt x="4857" y="34861"/>
                </a:lnTo>
                <a:lnTo>
                  <a:pt x="11680" y="40576"/>
                </a:lnTo>
                <a:lnTo>
                  <a:pt x="20574" y="43433"/>
                </a:lnTo>
                <a:lnTo>
                  <a:pt x="29991" y="43255"/>
                </a:lnTo>
                <a:lnTo>
                  <a:pt x="38195" y="39719"/>
                </a:lnTo>
                <a:lnTo>
                  <a:pt x="44255" y="33468"/>
                </a:lnTo>
                <a:lnTo>
                  <a:pt x="47244" y="25146"/>
                </a:lnTo>
                <a:close/>
              </a:path>
            </a:pathLst>
          </a:custGeom>
          <a:ln w="4762">
            <a:solidFill>
              <a:srgbClr val="010101"/>
            </a:solidFill>
          </a:ln>
        </p:spPr>
        <p:txBody>
          <a:bodyPr wrap="square" lIns="0" tIns="0" rIns="0" bIns="0" rtlCol="0"/>
          <a:lstStyle/>
          <a:p/>
        </p:txBody>
      </p:sp>
      <p:sp>
        <p:nvSpPr>
          <p:cNvPr id="55" name="object 55"/>
          <p:cNvSpPr/>
          <p:nvPr/>
        </p:nvSpPr>
        <p:spPr>
          <a:xfrm>
            <a:off x="3893820" y="2686811"/>
            <a:ext cx="41275" cy="36830"/>
          </a:xfrm>
          <a:custGeom>
            <a:avLst/>
            <a:gdLst/>
            <a:ahLst/>
            <a:cxnLst/>
            <a:rect l="l" t="t" r="r" b="b"/>
            <a:pathLst>
              <a:path w="41275" h="36830">
                <a:moveTo>
                  <a:pt x="22859" y="0"/>
                </a:moveTo>
                <a:lnTo>
                  <a:pt x="14680" y="345"/>
                </a:lnTo>
                <a:lnTo>
                  <a:pt x="7715" y="3333"/>
                </a:lnTo>
                <a:lnTo>
                  <a:pt x="2607" y="8465"/>
                </a:lnTo>
                <a:lnTo>
                  <a:pt x="0" y="15240"/>
                </a:lnTo>
                <a:lnTo>
                  <a:pt x="488" y="22860"/>
                </a:lnTo>
                <a:lnTo>
                  <a:pt x="3905" y="29337"/>
                </a:lnTo>
                <a:lnTo>
                  <a:pt x="9751" y="34099"/>
                </a:lnTo>
                <a:lnTo>
                  <a:pt x="17525" y="36576"/>
                </a:lnTo>
                <a:lnTo>
                  <a:pt x="26146" y="36659"/>
                </a:lnTo>
                <a:lnTo>
                  <a:pt x="33337" y="33813"/>
                </a:lnTo>
                <a:lnTo>
                  <a:pt x="38528" y="28539"/>
                </a:lnTo>
                <a:lnTo>
                  <a:pt x="41147" y="21336"/>
                </a:lnTo>
                <a:lnTo>
                  <a:pt x="40647" y="14037"/>
                </a:lnTo>
                <a:lnTo>
                  <a:pt x="37147" y="7524"/>
                </a:lnTo>
                <a:lnTo>
                  <a:pt x="31075" y="2583"/>
                </a:lnTo>
                <a:lnTo>
                  <a:pt x="22859" y="0"/>
                </a:lnTo>
                <a:close/>
              </a:path>
            </a:pathLst>
          </a:custGeom>
          <a:solidFill>
            <a:srgbClr val="010101"/>
          </a:solidFill>
        </p:spPr>
        <p:txBody>
          <a:bodyPr wrap="square" lIns="0" tIns="0" rIns="0" bIns="0" rtlCol="0"/>
          <a:lstStyle/>
          <a:p/>
        </p:txBody>
      </p:sp>
      <p:sp>
        <p:nvSpPr>
          <p:cNvPr id="56" name="object 56"/>
          <p:cNvSpPr/>
          <p:nvPr/>
        </p:nvSpPr>
        <p:spPr>
          <a:xfrm>
            <a:off x="3893820" y="2686811"/>
            <a:ext cx="41275" cy="36830"/>
          </a:xfrm>
          <a:custGeom>
            <a:avLst/>
            <a:gdLst/>
            <a:ahLst/>
            <a:cxnLst/>
            <a:rect l="l" t="t" r="r" b="b"/>
            <a:pathLst>
              <a:path w="41275" h="36830">
                <a:moveTo>
                  <a:pt x="41147" y="21336"/>
                </a:moveTo>
                <a:lnTo>
                  <a:pt x="40647" y="14037"/>
                </a:lnTo>
                <a:lnTo>
                  <a:pt x="37147" y="7524"/>
                </a:lnTo>
                <a:lnTo>
                  <a:pt x="31075" y="2583"/>
                </a:lnTo>
                <a:lnTo>
                  <a:pt x="22859" y="0"/>
                </a:lnTo>
                <a:lnTo>
                  <a:pt x="14680" y="345"/>
                </a:lnTo>
                <a:lnTo>
                  <a:pt x="7715" y="3333"/>
                </a:lnTo>
                <a:lnTo>
                  <a:pt x="2607" y="8465"/>
                </a:lnTo>
                <a:lnTo>
                  <a:pt x="0" y="15240"/>
                </a:lnTo>
                <a:lnTo>
                  <a:pt x="488" y="22860"/>
                </a:lnTo>
                <a:lnTo>
                  <a:pt x="3905" y="29337"/>
                </a:lnTo>
                <a:lnTo>
                  <a:pt x="9751" y="34099"/>
                </a:lnTo>
                <a:lnTo>
                  <a:pt x="17525" y="36576"/>
                </a:lnTo>
                <a:lnTo>
                  <a:pt x="26146" y="36659"/>
                </a:lnTo>
                <a:lnTo>
                  <a:pt x="33337" y="33813"/>
                </a:lnTo>
                <a:lnTo>
                  <a:pt x="38528" y="28539"/>
                </a:lnTo>
                <a:lnTo>
                  <a:pt x="41147" y="21336"/>
                </a:lnTo>
                <a:close/>
              </a:path>
            </a:pathLst>
          </a:custGeom>
          <a:ln w="4762">
            <a:solidFill>
              <a:srgbClr val="010101"/>
            </a:solidFill>
          </a:ln>
        </p:spPr>
        <p:txBody>
          <a:bodyPr wrap="square" lIns="0" tIns="0" rIns="0" bIns="0" rtlCol="0"/>
          <a:lstStyle/>
          <a:p/>
        </p:txBody>
      </p:sp>
      <p:sp>
        <p:nvSpPr>
          <p:cNvPr id="57" name="object 57"/>
          <p:cNvSpPr/>
          <p:nvPr/>
        </p:nvSpPr>
        <p:spPr>
          <a:xfrm>
            <a:off x="2768345" y="2253995"/>
            <a:ext cx="47625" cy="37465"/>
          </a:xfrm>
          <a:custGeom>
            <a:avLst/>
            <a:gdLst/>
            <a:ahLst/>
            <a:cxnLst/>
            <a:rect l="l" t="t" r="r" b="b"/>
            <a:pathLst>
              <a:path w="47625" h="37464">
                <a:moveTo>
                  <a:pt x="26670" y="0"/>
                </a:moveTo>
                <a:lnTo>
                  <a:pt x="16930" y="345"/>
                </a:lnTo>
                <a:lnTo>
                  <a:pt x="8763" y="3333"/>
                </a:lnTo>
                <a:lnTo>
                  <a:pt x="2881" y="8465"/>
                </a:lnTo>
                <a:lnTo>
                  <a:pt x="0" y="15239"/>
                </a:lnTo>
                <a:lnTo>
                  <a:pt x="762" y="22550"/>
                </a:lnTo>
                <a:lnTo>
                  <a:pt x="4953" y="29146"/>
                </a:lnTo>
                <a:lnTo>
                  <a:pt x="12001" y="34313"/>
                </a:lnTo>
                <a:lnTo>
                  <a:pt x="21336" y="37337"/>
                </a:lnTo>
                <a:lnTo>
                  <a:pt x="30741" y="36992"/>
                </a:lnTo>
                <a:lnTo>
                  <a:pt x="38862" y="34004"/>
                </a:lnTo>
                <a:lnTo>
                  <a:pt x="44696" y="28872"/>
                </a:lnTo>
                <a:lnTo>
                  <a:pt x="47243" y="22098"/>
                </a:lnTo>
                <a:lnTo>
                  <a:pt x="46493" y="14787"/>
                </a:lnTo>
                <a:lnTo>
                  <a:pt x="42386" y="8191"/>
                </a:lnTo>
                <a:lnTo>
                  <a:pt x="35563" y="3024"/>
                </a:lnTo>
                <a:lnTo>
                  <a:pt x="26670" y="0"/>
                </a:lnTo>
                <a:close/>
              </a:path>
            </a:pathLst>
          </a:custGeom>
          <a:solidFill>
            <a:srgbClr val="010101"/>
          </a:solidFill>
        </p:spPr>
        <p:txBody>
          <a:bodyPr wrap="square" lIns="0" tIns="0" rIns="0" bIns="0" rtlCol="0"/>
          <a:lstStyle/>
          <a:p/>
        </p:txBody>
      </p:sp>
      <p:sp>
        <p:nvSpPr>
          <p:cNvPr id="58" name="object 58"/>
          <p:cNvSpPr/>
          <p:nvPr/>
        </p:nvSpPr>
        <p:spPr>
          <a:xfrm>
            <a:off x="2768345" y="2253995"/>
            <a:ext cx="47625" cy="37465"/>
          </a:xfrm>
          <a:custGeom>
            <a:avLst/>
            <a:gdLst/>
            <a:ahLst/>
            <a:cxnLst/>
            <a:rect l="l" t="t" r="r" b="b"/>
            <a:pathLst>
              <a:path w="47625" h="37464">
                <a:moveTo>
                  <a:pt x="47243" y="22098"/>
                </a:moveTo>
                <a:lnTo>
                  <a:pt x="46493" y="14787"/>
                </a:lnTo>
                <a:lnTo>
                  <a:pt x="42386" y="8191"/>
                </a:lnTo>
                <a:lnTo>
                  <a:pt x="35563" y="3024"/>
                </a:lnTo>
                <a:lnTo>
                  <a:pt x="26670" y="0"/>
                </a:lnTo>
                <a:lnTo>
                  <a:pt x="16930" y="345"/>
                </a:lnTo>
                <a:lnTo>
                  <a:pt x="8763" y="3333"/>
                </a:lnTo>
                <a:lnTo>
                  <a:pt x="2881" y="8465"/>
                </a:lnTo>
                <a:lnTo>
                  <a:pt x="0" y="15239"/>
                </a:lnTo>
                <a:lnTo>
                  <a:pt x="762" y="22550"/>
                </a:lnTo>
                <a:lnTo>
                  <a:pt x="4953" y="29146"/>
                </a:lnTo>
                <a:lnTo>
                  <a:pt x="12001" y="34313"/>
                </a:lnTo>
                <a:lnTo>
                  <a:pt x="21336" y="37337"/>
                </a:lnTo>
                <a:lnTo>
                  <a:pt x="30741" y="36992"/>
                </a:lnTo>
                <a:lnTo>
                  <a:pt x="38862" y="34004"/>
                </a:lnTo>
                <a:lnTo>
                  <a:pt x="44696" y="28872"/>
                </a:lnTo>
                <a:lnTo>
                  <a:pt x="47243" y="22098"/>
                </a:lnTo>
                <a:close/>
              </a:path>
            </a:pathLst>
          </a:custGeom>
          <a:ln w="4762">
            <a:solidFill>
              <a:srgbClr val="010101"/>
            </a:solidFill>
          </a:ln>
        </p:spPr>
        <p:txBody>
          <a:bodyPr wrap="square" lIns="0" tIns="0" rIns="0" bIns="0" rtlCol="0"/>
          <a:lstStyle/>
          <a:p/>
        </p:txBody>
      </p:sp>
      <p:sp>
        <p:nvSpPr>
          <p:cNvPr id="59" name="object 59"/>
          <p:cNvSpPr/>
          <p:nvPr/>
        </p:nvSpPr>
        <p:spPr>
          <a:xfrm>
            <a:off x="3633978" y="2454401"/>
            <a:ext cx="41910" cy="36830"/>
          </a:xfrm>
          <a:custGeom>
            <a:avLst/>
            <a:gdLst/>
            <a:ahLst/>
            <a:cxnLst/>
            <a:rect l="l" t="t" r="r" b="b"/>
            <a:pathLst>
              <a:path w="41910" h="36830">
                <a:moveTo>
                  <a:pt x="23622" y="0"/>
                </a:moveTo>
                <a:lnTo>
                  <a:pt x="15323" y="345"/>
                </a:lnTo>
                <a:lnTo>
                  <a:pt x="8096" y="3333"/>
                </a:lnTo>
                <a:lnTo>
                  <a:pt x="2726" y="8465"/>
                </a:lnTo>
                <a:lnTo>
                  <a:pt x="0" y="15240"/>
                </a:lnTo>
                <a:lnTo>
                  <a:pt x="607" y="22538"/>
                </a:lnTo>
                <a:lnTo>
                  <a:pt x="4286" y="29051"/>
                </a:lnTo>
                <a:lnTo>
                  <a:pt x="10394" y="33992"/>
                </a:lnTo>
                <a:lnTo>
                  <a:pt x="18287" y="36575"/>
                </a:lnTo>
                <a:lnTo>
                  <a:pt x="26586" y="36230"/>
                </a:lnTo>
                <a:lnTo>
                  <a:pt x="33813" y="33242"/>
                </a:lnTo>
                <a:lnTo>
                  <a:pt x="39183" y="28110"/>
                </a:lnTo>
                <a:lnTo>
                  <a:pt x="41910" y="21336"/>
                </a:lnTo>
                <a:lnTo>
                  <a:pt x="41302" y="14037"/>
                </a:lnTo>
                <a:lnTo>
                  <a:pt x="37623" y="7524"/>
                </a:lnTo>
                <a:lnTo>
                  <a:pt x="31515" y="2583"/>
                </a:lnTo>
                <a:lnTo>
                  <a:pt x="23622" y="0"/>
                </a:lnTo>
                <a:close/>
              </a:path>
            </a:pathLst>
          </a:custGeom>
          <a:solidFill>
            <a:srgbClr val="3434CC"/>
          </a:solidFill>
        </p:spPr>
        <p:txBody>
          <a:bodyPr wrap="square" lIns="0" tIns="0" rIns="0" bIns="0" rtlCol="0"/>
          <a:lstStyle/>
          <a:p/>
        </p:txBody>
      </p:sp>
      <p:sp>
        <p:nvSpPr>
          <p:cNvPr id="60" name="object 60"/>
          <p:cNvSpPr/>
          <p:nvPr/>
        </p:nvSpPr>
        <p:spPr>
          <a:xfrm>
            <a:off x="3633978" y="2454401"/>
            <a:ext cx="41910" cy="36830"/>
          </a:xfrm>
          <a:custGeom>
            <a:avLst/>
            <a:gdLst/>
            <a:ahLst/>
            <a:cxnLst/>
            <a:rect l="l" t="t" r="r" b="b"/>
            <a:pathLst>
              <a:path w="41910" h="36830">
                <a:moveTo>
                  <a:pt x="41910" y="21336"/>
                </a:moveTo>
                <a:lnTo>
                  <a:pt x="41302" y="14037"/>
                </a:lnTo>
                <a:lnTo>
                  <a:pt x="37623" y="7524"/>
                </a:lnTo>
                <a:lnTo>
                  <a:pt x="31515" y="2583"/>
                </a:lnTo>
                <a:lnTo>
                  <a:pt x="23622" y="0"/>
                </a:lnTo>
                <a:lnTo>
                  <a:pt x="15323" y="345"/>
                </a:lnTo>
                <a:lnTo>
                  <a:pt x="8096" y="3333"/>
                </a:lnTo>
                <a:lnTo>
                  <a:pt x="2726" y="8465"/>
                </a:lnTo>
                <a:lnTo>
                  <a:pt x="0" y="15240"/>
                </a:lnTo>
                <a:lnTo>
                  <a:pt x="607" y="22538"/>
                </a:lnTo>
                <a:lnTo>
                  <a:pt x="4286" y="29051"/>
                </a:lnTo>
                <a:lnTo>
                  <a:pt x="10394" y="33992"/>
                </a:lnTo>
                <a:lnTo>
                  <a:pt x="18287" y="36575"/>
                </a:lnTo>
                <a:lnTo>
                  <a:pt x="26586" y="36230"/>
                </a:lnTo>
                <a:lnTo>
                  <a:pt x="33813" y="33242"/>
                </a:lnTo>
                <a:lnTo>
                  <a:pt x="39183" y="28110"/>
                </a:lnTo>
                <a:lnTo>
                  <a:pt x="41910" y="21336"/>
                </a:lnTo>
                <a:close/>
              </a:path>
            </a:pathLst>
          </a:custGeom>
          <a:ln w="4762">
            <a:solidFill>
              <a:srgbClr val="3434CC"/>
            </a:solidFill>
          </a:ln>
        </p:spPr>
        <p:txBody>
          <a:bodyPr wrap="square" lIns="0" tIns="0" rIns="0" bIns="0" rtlCol="0"/>
          <a:lstStyle/>
          <a:p/>
        </p:txBody>
      </p:sp>
      <p:sp>
        <p:nvSpPr>
          <p:cNvPr id="61" name="object 61"/>
          <p:cNvSpPr/>
          <p:nvPr/>
        </p:nvSpPr>
        <p:spPr>
          <a:xfrm>
            <a:off x="3581400" y="3282696"/>
            <a:ext cx="41910" cy="43815"/>
          </a:xfrm>
          <a:custGeom>
            <a:avLst/>
            <a:gdLst/>
            <a:ahLst/>
            <a:cxnLst/>
            <a:rect l="l" t="t" r="r" b="b"/>
            <a:pathLst>
              <a:path w="41910" h="43814">
                <a:moveTo>
                  <a:pt x="24384" y="0"/>
                </a:moveTo>
                <a:lnTo>
                  <a:pt x="16073" y="619"/>
                </a:lnTo>
                <a:lnTo>
                  <a:pt x="8762" y="4381"/>
                </a:lnTo>
                <a:lnTo>
                  <a:pt x="3167" y="10715"/>
                </a:lnTo>
                <a:lnTo>
                  <a:pt x="0" y="19050"/>
                </a:lnTo>
                <a:lnTo>
                  <a:pt x="488" y="27467"/>
                </a:lnTo>
                <a:lnTo>
                  <a:pt x="3905" y="34956"/>
                </a:lnTo>
                <a:lnTo>
                  <a:pt x="9751" y="40588"/>
                </a:lnTo>
                <a:lnTo>
                  <a:pt x="17525" y="43433"/>
                </a:lnTo>
                <a:lnTo>
                  <a:pt x="26265" y="42826"/>
                </a:lnTo>
                <a:lnTo>
                  <a:pt x="33718" y="39147"/>
                </a:lnTo>
                <a:lnTo>
                  <a:pt x="39171" y="33039"/>
                </a:lnTo>
                <a:lnTo>
                  <a:pt x="41910" y="25146"/>
                </a:lnTo>
                <a:lnTo>
                  <a:pt x="41421" y="16287"/>
                </a:lnTo>
                <a:lnTo>
                  <a:pt x="38004" y="8572"/>
                </a:lnTo>
                <a:lnTo>
                  <a:pt x="32158" y="2857"/>
                </a:lnTo>
                <a:lnTo>
                  <a:pt x="24384" y="0"/>
                </a:lnTo>
                <a:close/>
              </a:path>
            </a:pathLst>
          </a:custGeom>
          <a:solidFill>
            <a:srgbClr val="010101"/>
          </a:solidFill>
        </p:spPr>
        <p:txBody>
          <a:bodyPr wrap="square" lIns="0" tIns="0" rIns="0" bIns="0" rtlCol="0"/>
          <a:lstStyle/>
          <a:p/>
        </p:txBody>
      </p:sp>
      <p:sp>
        <p:nvSpPr>
          <p:cNvPr id="62" name="object 62"/>
          <p:cNvSpPr/>
          <p:nvPr/>
        </p:nvSpPr>
        <p:spPr>
          <a:xfrm>
            <a:off x="3581400" y="3282696"/>
            <a:ext cx="41910" cy="43815"/>
          </a:xfrm>
          <a:custGeom>
            <a:avLst/>
            <a:gdLst/>
            <a:ahLst/>
            <a:cxnLst/>
            <a:rect l="l" t="t" r="r" b="b"/>
            <a:pathLst>
              <a:path w="41910" h="43814">
                <a:moveTo>
                  <a:pt x="41910" y="25146"/>
                </a:moveTo>
                <a:lnTo>
                  <a:pt x="41421" y="16287"/>
                </a:lnTo>
                <a:lnTo>
                  <a:pt x="38004" y="8572"/>
                </a:lnTo>
                <a:lnTo>
                  <a:pt x="32158" y="2857"/>
                </a:lnTo>
                <a:lnTo>
                  <a:pt x="24384" y="0"/>
                </a:lnTo>
                <a:lnTo>
                  <a:pt x="16073" y="619"/>
                </a:lnTo>
                <a:lnTo>
                  <a:pt x="8762" y="4381"/>
                </a:lnTo>
                <a:lnTo>
                  <a:pt x="3167" y="10715"/>
                </a:lnTo>
                <a:lnTo>
                  <a:pt x="0" y="19050"/>
                </a:lnTo>
                <a:lnTo>
                  <a:pt x="488" y="27467"/>
                </a:lnTo>
                <a:lnTo>
                  <a:pt x="3905" y="34956"/>
                </a:lnTo>
                <a:lnTo>
                  <a:pt x="9751" y="40588"/>
                </a:lnTo>
                <a:lnTo>
                  <a:pt x="17525" y="43433"/>
                </a:lnTo>
                <a:lnTo>
                  <a:pt x="26265" y="42826"/>
                </a:lnTo>
                <a:lnTo>
                  <a:pt x="33718" y="39147"/>
                </a:lnTo>
                <a:lnTo>
                  <a:pt x="39171" y="33039"/>
                </a:lnTo>
                <a:lnTo>
                  <a:pt x="41910" y="25146"/>
                </a:lnTo>
                <a:close/>
              </a:path>
            </a:pathLst>
          </a:custGeom>
          <a:ln w="4762">
            <a:solidFill>
              <a:srgbClr val="010101"/>
            </a:solidFill>
          </a:ln>
        </p:spPr>
        <p:txBody>
          <a:bodyPr wrap="square" lIns="0" tIns="0" rIns="0" bIns="0" rtlCol="0"/>
          <a:lstStyle/>
          <a:p/>
        </p:txBody>
      </p:sp>
      <p:sp>
        <p:nvSpPr>
          <p:cNvPr id="63" name="object 63"/>
          <p:cNvSpPr/>
          <p:nvPr/>
        </p:nvSpPr>
        <p:spPr>
          <a:xfrm>
            <a:off x="3489245" y="3435096"/>
            <a:ext cx="41275" cy="37465"/>
          </a:xfrm>
          <a:custGeom>
            <a:avLst/>
            <a:gdLst/>
            <a:ahLst/>
            <a:cxnLst/>
            <a:rect l="l" t="t" r="r" b="b"/>
            <a:pathLst>
              <a:path w="41275" h="37464">
                <a:moveTo>
                  <a:pt x="16716" y="0"/>
                </a:moveTo>
                <a:lnTo>
                  <a:pt x="8953" y="3024"/>
                </a:lnTo>
                <a:lnTo>
                  <a:pt x="3190" y="8191"/>
                </a:lnTo>
                <a:lnTo>
                  <a:pt x="0" y="14787"/>
                </a:lnTo>
                <a:lnTo>
                  <a:pt x="2" y="22228"/>
                </a:lnTo>
                <a:lnTo>
                  <a:pt x="2678" y="29194"/>
                </a:lnTo>
                <a:lnTo>
                  <a:pt x="8079" y="34301"/>
                </a:lnTo>
                <a:lnTo>
                  <a:pt x="15275" y="37099"/>
                </a:lnTo>
                <a:lnTo>
                  <a:pt x="23574" y="37337"/>
                </a:lnTo>
                <a:lnTo>
                  <a:pt x="31362" y="34289"/>
                </a:lnTo>
                <a:lnTo>
                  <a:pt x="37195" y="29051"/>
                </a:lnTo>
                <a:lnTo>
                  <a:pt x="40612" y="22228"/>
                </a:lnTo>
                <a:lnTo>
                  <a:pt x="41100" y="14477"/>
                </a:lnTo>
                <a:lnTo>
                  <a:pt x="37933" y="7822"/>
                </a:lnTo>
                <a:lnTo>
                  <a:pt x="32337" y="2952"/>
                </a:lnTo>
                <a:lnTo>
                  <a:pt x="25026" y="226"/>
                </a:lnTo>
                <a:lnTo>
                  <a:pt x="16716" y="0"/>
                </a:lnTo>
                <a:close/>
              </a:path>
            </a:pathLst>
          </a:custGeom>
          <a:solidFill>
            <a:srgbClr val="010101"/>
          </a:solidFill>
        </p:spPr>
        <p:txBody>
          <a:bodyPr wrap="square" lIns="0" tIns="0" rIns="0" bIns="0" rtlCol="0"/>
          <a:lstStyle/>
          <a:p/>
        </p:txBody>
      </p:sp>
      <p:sp>
        <p:nvSpPr>
          <p:cNvPr id="64" name="object 64"/>
          <p:cNvSpPr/>
          <p:nvPr/>
        </p:nvSpPr>
        <p:spPr>
          <a:xfrm>
            <a:off x="3489197" y="3435096"/>
            <a:ext cx="41275" cy="37465"/>
          </a:xfrm>
          <a:custGeom>
            <a:avLst/>
            <a:gdLst/>
            <a:ahLst/>
            <a:cxnLst/>
            <a:rect l="l" t="t" r="r" b="b"/>
            <a:pathLst>
              <a:path w="41275" h="37464">
                <a:moveTo>
                  <a:pt x="41148" y="14477"/>
                </a:moveTo>
                <a:lnTo>
                  <a:pt x="37980" y="7822"/>
                </a:lnTo>
                <a:lnTo>
                  <a:pt x="32385" y="2952"/>
                </a:lnTo>
                <a:lnTo>
                  <a:pt x="25074" y="226"/>
                </a:lnTo>
                <a:lnTo>
                  <a:pt x="16763" y="0"/>
                </a:lnTo>
                <a:lnTo>
                  <a:pt x="9001" y="3024"/>
                </a:lnTo>
                <a:lnTo>
                  <a:pt x="3238" y="8191"/>
                </a:lnTo>
                <a:lnTo>
                  <a:pt x="47" y="14787"/>
                </a:lnTo>
                <a:lnTo>
                  <a:pt x="0" y="22098"/>
                </a:lnTo>
                <a:lnTo>
                  <a:pt x="2726" y="29194"/>
                </a:lnTo>
                <a:lnTo>
                  <a:pt x="8096" y="34289"/>
                </a:lnTo>
                <a:lnTo>
                  <a:pt x="15323" y="37099"/>
                </a:lnTo>
                <a:lnTo>
                  <a:pt x="23622" y="37337"/>
                </a:lnTo>
                <a:lnTo>
                  <a:pt x="31396" y="34301"/>
                </a:lnTo>
                <a:lnTo>
                  <a:pt x="37242" y="29051"/>
                </a:lnTo>
                <a:lnTo>
                  <a:pt x="40659" y="22228"/>
                </a:lnTo>
                <a:lnTo>
                  <a:pt x="41148" y="14477"/>
                </a:lnTo>
                <a:close/>
              </a:path>
            </a:pathLst>
          </a:custGeom>
          <a:ln w="4762">
            <a:solidFill>
              <a:srgbClr val="010101"/>
            </a:solidFill>
          </a:ln>
        </p:spPr>
        <p:txBody>
          <a:bodyPr wrap="square" lIns="0" tIns="0" rIns="0" bIns="0" rtlCol="0"/>
          <a:lstStyle/>
          <a:p/>
        </p:txBody>
      </p:sp>
      <p:sp>
        <p:nvSpPr>
          <p:cNvPr id="65" name="object 65"/>
          <p:cNvSpPr/>
          <p:nvPr/>
        </p:nvSpPr>
        <p:spPr>
          <a:xfrm>
            <a:off x="2737104" y="2842260"/>
            <a:ext cx="48260" cy="43815"/>
          </a:xfrm>
          <a:custGeom>
            <a:avLst/>
            <a:gdLst/>
            <a:ahLst/>
            <a:cxnLst/>
            <a:rect l="l" t="t" r="r" b="b"/>
            <a:pathLst>
              <a:path w="48260" h="43814">
                <a:moveTo>
                  <a:pt x="19812" y="0"/>
                </a:moveTo>
                <a:lnTo>
                  <a:pt x="10929" y="3405"/>
                </a:lnTo>
                <a:lnTo>
                  <a:pt x="4190" y="9525"/>
                </a:lnTo>
                <a:lnTo>
                  <a:pt x="309" y="17359"/>
                </a:lnTo>
                <a:lnTo>
                  <a:pt x="0" y="25908"/>
                </a:lnTo>
                <a:lnTo>
                  <a:pt x="3440" y="34111"/>
                </a:lnTo>
                <a:lnTo>
                  <a:pt x="9810" y="40100"/>
                </a:lnTo>
                <a:lnTo>
                  <a:pt x="18323" y="43374"/>
                </a:lnTo>
                <a:lnTo>
                  <a:pt x="28193" y="43434"/>
                </a:lnTo>
                <a:lnTo>
                  <a:pt x="37076" y="40028"/>
                </a:lnTo>
                <a:lnTo>
                  <a:pt x="43814" y="33909"/>
                </a:lnTo>
                <a:lnTo>
                  <a:pt x="47696" y="26074"/>
                </a:lnTo>
                <a:lnTo>
                  <a:pt x="48006" y="17525"/>
                </a:lnTo>
                <a:lnTo>
                  <a:pt x="44565" y="9322"/>
                </a:lnTo>
                <a:lnTo>
                  <a:pt x="38195" y="3333"/>
                </a:lnTo>
                <a:lnTo>
                  <a:pt x="29682" y="59"/>
                </a:lnTo>
                <a:lnTo>
                  <a:pt x="19812" y="0"/>
                </a:lnTo>
                <a:close/>
              </a:path>
            </a:pathLst>
          </a:custGeom>
          <a:solidFill>
            <a:srgbClr val="010101"/>
          </a:solidFill>
        </p:spPr>
        <p:txBody>
          <a:bodyPr wrap="square" lIns="0" tIns="0" rIns="0" bIns="0" rtlCol="0"/>
          <a:lstStyle/>
          <a:p/>
        </p:txBody>
      </p:sp>
      <p:sp>
        <p:nvSpPr>
          <p:cNvPr id="66" name="object 66"/>
          <p:cNvSpPr/>
          <p:nvPr/>
        </p:nvSpPr>
        <p:spPr>
          <a:xfrm>
            <a:off x="2737104" y="2842260"/>
            <a:ext cx="48260" cy="43815"/>
          </a:xfrm>
          <a:custGeom>
            <a:avLst/>
            <a:gdLst/>
            <a:ahLst/>
            <a:cxnLst/>
            <a:rect l="l" t="t" r="r" b="b"/>
            <a:pathLst>
              <a:path w="48260" h="43814">
                <a:moveTo>
                  <a:pt x="48006" y="17525"/>
                </a:moveTo>
                <a:lnTo>
                  <a:pt x="44565" y="9322"/>
                </a:lnTo>
                <a:lnTo>
                  <a:pt x="38195" y="3333"/>
                </a:lnTo>
                <a:lnTo>
                  <a:pt x="29682" y="59"/>
                </a:lnTo>
                <a:lnTo>
                  <a:pt x="19812" y="0"/>
                </a:lnTo>
                <a:lnTo>
                  <a:pt x="10929" y="3405"/>
                </a:lnTo>
                <a:lnTo>
                  <a:pt x="4190" y="9525"/>
                </a:lnTo>
                <a:lnTo>
                  <a:pt x="309" y="17359"/>
                </a:lnTo>
                <a:lnTo>
                  <a:pt x="0" y="25908"/>
                </a:lnTo>
                <a:lnTo>
                  <a:pt x="3440" y="34111"/>
                </a:lnTo>
                <a:lnTo>
                  <a:pt x="9810" y="40100"/>
                </a:lnTo>
                <a:lnTo>
                  <a:pt x="18323" y="43374"/>
                </a:lnTo>
                <a:lnTo>
                  <a:pt x="28193" y="43434"/>
                </a:lnTo>
                <a:lnTo>
                  <a:pt x="37076" y="40028"/>
                </a:lnTo>
                <a:lnTo>
                  <a:pt x="43814" y="33909"/>
                </a:lnTo>
                <a:lnTo>
                  <a:pt x="47696" y="26074"/>
                </a:lnTo>
                <a:lnTo>
                  <a:pt x="48006" y="17525"/>
                </a:lnTo>
                <a:close/>
              </a:path>
            </a:pathLst>
          </a:custGeom>
          <a:ln w="4762">
            <a:solidFill>
              <a:srgbClr val="010101"/>
            </a:solidFill>
          </a:ln>
        </p:spPr>
        <p:txBody>
          <a:bodyPr wrap="square" lIns="0" tIns="0" rIns="0" bIns="0" rtlCol="0"/>
          <a:lstStyle/>
          <a:p/>
        </p:txBody>
      </p:sp>
      <p:sp>
        <p:nvSpPr>
          <p:cNvPr id="67" name="object 67"/>
          <p:cNvSpPr/>
          <p:nvPr/>
        </p:nvSpPr>
        <p:spPr>
          <a:xfrm>
            <a:off x="2977133" y="3141726"/>
            <a:ext cx="41275" cy="43180"/>
          </a:xfrm>
          <a:custGeom>
            <a:avLst/>
            <a:gdLst/>
            <a:ahLst/>
            <a:cxnLst/>
            <a:rect l="l" t="t" r="r" b="b"/>
            <a:pathLst>
              <a:path w="41275" h="43180">
                <a:moveTo>
                  <a:pt x="16764" y="0"/>
                </a:moveTo>
                <a:lnTo>
                  <a:pt x="9001" y="3286"/>
                </a:lnTo>
                <a:lnTo>
                  <a:pt x="3238" y="9144"/>
                </a:lnTo>
                <a:lnTo>
                  <a:pt x="47" y="16716"/>
                </a:lnTo>
                <a:lnTo>
                  <a:pt x="0" y="25146"/>
                </a:lnTo>
                <a:lnTo>
                  <a:pt x="3167" y="33349"/>
                </a:lnTo>
                <a:lnTo>
                  <a:pt x="8763" y="39338"/>
                </a:lnTo>
                <a:lnTo>
                  <a:pt x="16073" y="42612"/>
                </a:lnTo>
                <a:lnTo>
                  <a:pt x="24384" y="42672"/>
                </a:lnTo>
                <a:lnTo>
                  <a:pt x="32146" y="39814"/>
                </a:lnTo>
                <a:lnTo>
                  <a:pt x="37909" y="34099"/>
                </a:lnTo>
                <a:lnTo>
                  <a:pt x="41100" y="26384"/>
                </a:lnTo>
                <a:lnTo>
                  <a:pt x="41148" y="17525"/>
                </a:lnTo>
                <a:lnTo>
                  <a:pt x="37980" y="9644"/>
                </a:lnTo>
                <a:lnTo>
                  <a:pt x="32384" y="3619"/>
                </a:lnTo>
                <a:lnTo>
                  <a:pt x="25074" y="166"/>
                </a:lnTo>
                <a:lnTo>
                  <a:pt x="16764" y="0"/>
                </a:lnTo>
                <a:close/>
              </a:path>
            </a:pathLst>
          </a:custGeom>
          <a:solidFill>
            <a:srgbClr val="010101"/>
          </a:solidFill>
        </p:spPr>
        <p:txBody>
          <a:bodyPr wrap="square" lIns="0" tIns="0" rIns="0" bIns="0" rtlCol="0"/>
          <a:lstStyle/>
          <a:p/>
        </p:txBody>
      </p:sp>
      <p:sp>
        <p:nvSpPr>
          <p:cNvPr id="68" name="object 68"/>
          <p:cNvSpPr/>
          <p:nvPr/>
        </p:nvSpPr>
        <p:spPr>
          <a:xfrm>
            <a:off x="2977133" y="3141726"/>
            <a:ext cx="41275" cy="43180"/>
          </a:xfrm>
          <a:custGeom>
            <a:avLst/>
            <a:gdLst/>
            <a:ahLst/>
            <a:cxnLst/>
            <a:rect l="l" t="t" r="r" b="b"/>
            <a:pathLst>
              <a:path w="41275" h="43180">
                <a:moveTo>
                  <a:pt x="41148" y="17525"/>
                </a:moveTo>
                <a:lnTo>
                  <a:pt x="37980" y="9644"/>
                </a:lnTo>
                <a:lnTo>
                  <a:pt x="32384" y="3619"/>
                </a:lnTo>
                <a:lnTo>
                  <a:pt x="25074" y="166"/>
                </a:lnTo>
                <a:lnTo>
                  <a:pt x="16764" y="0"/>
                </a:lnTo>
                <a:lnTo>
                  <a:pt x="9001" y="3286"/>
                </a:lnTo>
                <a:lnTo>
                  <a:pt x="3238" y="9144"/>
                </a:lnTo>
                <a:lnTo>
                  <a:pt x="47" y="16716"/>
                </a:lnTo>
                <a:lnTo>
                  <a:pt x="0" y="25146"/>
                </a:lnTo>
                <a:lnTo>
                  <a:pt x="3167" y="33349"/>
                </a:lnTo>
                <a:lnTo>
                  <a:pt x="8763" y="39338"/>
                </a:lnTo>
                <a:lnTo>
                  <a:pt x="16073" y="42612"/>
                </a:lnTo>
                <a:lnTo>
                  <a:pt x="24384" y="42672"/>
                </a:lnTo>
                <a:lnTo>
                  <a:pt x="32146" y="39814"/>
                </a:lnTo>
                <a:lnTo>
                  <a:pt x="37909" y="34099"/>
                </a:lnTo>
                <a:lnTo>
                  <a:pt x="41100" y="26384"/>
                </a:lnTo>
                <a:lnTo>
                  <a:pt x="41148" y="17525"/>
                </a:lnTo>
                <a:close/>
              </a:path>
            </a:pathLst>
          </a:custGeom>
          <a:ln w="4762">
            <a:solidFill>
              <a:srgbClr val="010101"/>
            </a:solidFill>
          </a:ln>
        </p:spPr>
        <p:txBody>
          <a:bodyPr wrap="square" lIns="0" tIns="0" rIns="0" bIns="0" rtlCol="0"/>
          <a:lstStyle/>
          <a:p/>
        </p:txBody>
      </p:sp>
      <p:sp>
        <p:nvSpPr>
          <p:cNvPr id="69" name="object 69"/>
          <p:cNvSpPr/>
          <p:nvPr/>
        </p:nvSpPr>
        <p:spPr>
          <a:xfrm>
            <a:off x="2781300" y="2368295"/>
            <a:ext cx="41910" cy="37465"/>
          </a:xfrm>
          <a:custGeom>
            <a:avLst/>
            <a:gdLst/>
            <a:ahLst/>
            <a:cxnLst/>
            <a:rect l="l" t="t" r="r" b="b"/>
            <a:pathLst>
              <a:path w="41910" h="37464">
                <a:moveTo>
                  <a:pt x="17525" y="0"/>
                </a:moveTo>
                <a:lnTo>
                  <a:pt x="9751" y="3024"/>
                </a:lnTo>
                <a:lnTo>
                  <a:pt x="3905" y="8191"/>
                </a:lnTo>
                <a:lnTo>
                  <a:pt x="488" y="14787"/>
                </a:lnTo>
                <a:lnTo>
                  <a:pt x="0" y="22098"/>
                </a:lnTo>
                <a:lnTo>
                  <a:pt x="3167" y="29194"/>
                </a:lnTo>
                <a:lnTo>
                  <a:pt x="8793" y="34301"/>
                </a:lnTo>
                <a:lnTo>
                  <a:pt x="16073" y="37099"/>
                </a:lnTo>
                <a:lnTo>
                  <a:pt x="24383" y="37337"/>
                </a:lnTo>
                <a:lnTo>
                  <a:pt x="32172" y="34289"/>
                </a:lnTo>
                <a:lnTo>
                  <a:pt x="38004" y="29051"/>
                </a:lnTo>
                <a:lnTo>
                  <a:pt x="41421" y="22228"/>
                </a:lnTo>
                <a:lnTo>
                  <a:pt x="41910" y="14477"/>
                </a:lnTo>
                <a:lnTo>
                  <a:pt x="38742" y="7822"/>
                </a:lnTo>
                <a:lnTo>
                  <a:pt x="33146" y="2952"/>
                </a:lnTo>
                <a:lnTo>
                  <a:pt x="25836" y="226"/>
                </a:lnTo>
                <a:lnTo>
                  <a:pt x="17525" y="0"/>
                </a:lnTo>
                <a:close/>
              </a:path>
            </a:pathLst>
          </a:custGeom>
          <a:solidFill>
            <a:srgbClr val="010101"/>
          </a:solidFill>
        </p:spPr>
        <p:txBody>
          <a:bodyPr wrap="square" lIns="0" tIns="0" rIns="0" bIns="0" rtlCol="0"/>
          <a:lstStyle/>
          <a:p/>
        </p:txBody>
      </p:sp>
      <p:sp>
        <p:nvSpPr>
          <p:cNvPr id="70" name="object 70"/>
          <p:cNvSpPr/>
          <p:nvPr/>
        </p:nvSpPr>
        <p:spPr>
          <a:xfrm>
            <a:off x="2781300" y="2368295"/>
            <a:ext cx="41910" cy="37465"/>
          </a:xfrm>
          <a:custGeom>
            <a:avLst/>
            <a:gdLst/>
            <a:ahLst/>
            <a:cxnLst/>
            <a:rect l="l" t="t" r="r" b="b"/>
            <a:pathLst>
              <a:path w="41910" h="37464">
                <a:moveTo>
                  <a:pt x="41910" y="14477"/>
                </a:moveTo>
                <a:lnTo>
                  <a:pt x="38742" y="7822"/>
                </a:lnTo>
                <a:lnTo>
                  <a:pt x="33146" y="2952"/>
                </a:lnTo>
                <a:lnTo>
                  <a:pt x="25836" y="226"/>
                </a:lnTo>
                <a:lnTo>
                  <a:pt x="17525" y="0"/>
                </a:lnTo>
                <a:lnTo>
                  <a:pt x="9751" y="3024"/>
                </a:lnTo>
                <a:lnTo>
                  <a:pt x="3905" y="8191"/>
                </a:lnTo>
                <a:lnTo>
                  <a:pt x="488" y="14787"/>
                </a:lnTo>
                <a:lnTo>
                  <a:pt x="0" y="22098"/>
                </a:lnTo>
                <a:lnTo>
                  <a:pt x="3167" y="29194"/>
                </a:lnTo>
                <a:lnTo>
                  <a:pt x="8763" y="34289"/>
                </a:lnTo>
                <a:lnTo>
                  <a:pt x="16073" y="37099"/>
                </a:lnTo>
                <a:lnTo>
                  <a:pt x="24383" y="37337"/>
                </a:lnTo>
                <a:lnTo>
                  <a:pt x="32158" y="34301"/>
                </a:lnTo>
                <a:lnTo>
                  <a:pt x="38004" y="29051"/>
                </a:lnTo>
                <a:lnTo>
                  <a:pt x="41421" y="22228"/>
                </a:lnTo>
                <a:lnTo>
                  <a:pt x="41910" y="14477"/>
                </a:lnTo>
                <a:close/>
              </a:path>
            </a:pathLst>
          </a:custGeom>
          <a:ln w="4762">
            <a:solidFill>
              <a:srgbClr val="010101"/>
            </a:solidFill>
          </a:ln>
        </p:spPr>
        <p:txBody>
          <a:bodyPr wrap="square" lIns="0" tIns="0" rIns="0" bIns="0" rtlCol="0"/>
          <a:lstStyle/>
          <a:p/>
        </p:txBody>
      </p:sp>
      <p:sp>
        <p:nvSpPr>
          <p:cNvPr id="71" name="object 71"/>
          <p:cNvSpPr/>
          <p:nvPr/>
        </p:nvSpPr>
        <p:spPr>
          <a:xfrm>
            <a:off x="3810000" y="3092100"/>
            <a:ext cx="47625" cy="38735"/>
          </a:xfrm>
          <a:custGeom>
            <a:avLst/>
            <a:gdLst/>
            <a:ahLst/>
            <a:cxnLst/>
            <a:rect l="l" t="t" r="r" b="b"/>
            <a:pathLst>
              <a:path w="47625" h="38735">
                <a:moveTo>
                  <a:pt x="29884" y="0"/>
                </a:moveTo>
                <a:lnTo>
                  <a:pt x="0" y="23717"/>
                </a:lnTo>
                <a:lnTo>
                  <a:pt x="3428" y="30480"/>
                </a:lnTo>
                <a:lnTo>
                  <a:pt x="9715" y="35528"/>
                </a:lnTo>
                <a:lnTo>
                  <a:pt x="18002" y="38290"/>
                </a:lnTo>
                <a:lnTo>
                  <a:pt x="27432" y="38195"/>
                </a:lnTo>
                <a:lnTo>
                  <a:pt x="36206" y="34718"/>
                </a:lnTo>
                <a:lnTo>
                  <a:pt x="42767" y="29241"/>
                </a:lnTo>
                <a:lnTo>
                  <a:pt x="46612" y="22336"/>
                </a:lnTo>
                <a:lnTo>
                  <a:pt x="47244" y="14573"/>
                </a:lnTo>
                <a:lnTo>
                  <a:pt x="43934" y="7810"/>
                </a:lnTo>
                <a:lnTo>
                  <a:pt x="37909" y="2762"/>
                </a:lnTo>
                <a:lnTo>
                  <a:pt x="29884" y="0"/>
                </a:lnTo>
                <a:close/>
              </a:path>
            </a:pathLst>
          </a:custGeom>
          <a:solidFill>
            <a:srgbClr val="010101"/>
          </a:solidFill>
        </p:spPr>
        <p:txBody>
          <a:bodyPr wrap="square" lIns="0" tIns="0" rIns="0" bIns="0" rtlCol="0"/>
          <a:lstStyle/>
          <a:p/>
        </p:txBody>
      </p:sp>
      <p:sp>
        <p:nvSpPr>
          <p:cNvPr id="72" name="object 72"/>
          <p:cNvSpPr/>
          <p:nvPr/>
        </p:nvSpPr>
        <p:spPr>
          <a:xfrm>
            <a:off x="3810000" y="3092100"/>
            <a:ext cx="47625" cy="38735"/>
          </a:xfrm>
          <a:custGeom>
            <a:avLst/>
            <a:gdLst/>
            <a:ahLst/>
            <a:cxnLst/>
            <a:rect l="l" t="t" r="r" b="b"/>
            <a:pathLst>
              <a:path w="47625" h="38735">
                <a:moveTo>
                  <a:pt x="47244" y="14573"/>
                </a:moveTo>
                <a:lnTo>
                  <a:pt x="43934" y="7810"/>
                </a:lnTo>
                <a:lnTo>
                  <a:pt x="37909" y="2762"/>
                </a:lnTo>
                <a:lnTo>
                  <a:pt x="29884" y="0"/>
                </a:lnTo>
                <a:lnTo>
                  <a:pt x="20574" y="95"/>
                </a:lnTo>
                <a:lnTo>
                  <a:pt x="11680" y="3250"/>
                </a:lnTo>
                <a:lnTo>
                  <a:pt x="4857" y="8763"/>
                </a:lnTo>
                <a:lnTo>
                  <a:pt x="750" y="15847"/>
                </a:lnTo>
                <a:lnTo>
                  <a:pt x="0" y="23717"/>
                </a:lnTo>
                <a:lnTo>
                  <a:pt x="3428" y="30480"/>
                </a:lnTo>
                <a:lnTo>
                  <a:pt x="9715" y="35528"/>
                </a:lnTo>
                <a:lnTo>
                  <a:pt x="18002" y="38290"/>
                </a:lnTo>
                <a:lnTo>
                  <a:pt x="27432" y="38195"/>
                </a:lnTo>
                <a:lnTo>
                  <a:pt x="36206" y="34718"/>
                </a:lnTo>
                <a:lnTo>
                  <a:pt x="42767" y="29241"/>
                </a:lnTo>
                <a:lnTo>
                  <a:pt x="46612" y="22336"/>
                </a:lnTo>
                <a:lnTo>
                  <a:pt x="47244" y="14573"/>
                </a:lnTo>
                <a:close/>
              </a:path>
            </a:pathLst>
          </a:custGeom>
          <a:ln w="4762">
            <a:solidFill>
              <a:srgbClr val="010101"/>
            </a:solidFill>
          </a:ln>
        </p:spPr>
        <p:txBody>
          <a:bodyPr wrap="square" lIns="0" tIns="0" rIns="0" bIns="0" rtlCol="0"/>
          <a:lstStyle/>
          <a:p/>
        </p:txBody>
      </p:sp>
      <p:sp>
        <p:nvSpPr>
          <p:cNvPr id="73" name="object 73"/>
          <p:cNvSpPr/>
          <p:nvPr/>
        </p:nvSpPr>
        <p:spPr>
          <a:xfrm>
            <a:off x="3740658" y="2680501"/>
            <a:ext cx="47625" cy="37465"/>
          </a:xfrm>
          <a:custGeom>
            <a:avLst/>
            <a:gdLst/>
            <a:ahLst/>
            <a:cxnLst/>
            <a:rect l="l" t="t" r="r" b="b"/>
            <a:pathLst>
              <a:path w="47625" h="37464">
                <a:moveTo>
                  <a:pt x="29991" y="0"/>
                </a:moveTo>
                <a:lnTo>
                  <a:pt x="0" y="23074"/>
                </a:lnTo>
                <a:lnTo>
                  <a:pt x="2988" y="29717"/>
                </a:lnTo>
                <a:lnTo>
                  <a:pt x="9048" y="34504"/>
                </a:lnTo>
                <a:lnTo>
                  <a:pt x="17252" y="37004"/>
                </a:lnTo>
                <a:lnTo>
                  <a:pt x="26669" y="36790"/>
                </a:lnTo>
                <a:lnTo>
                  <a:pt x="35992" y="33647"/>
                </a:lnTo>
                <a:lnTo>
                  <a:pt x="42957" y="28217"/>
                </a:lnTo>
                <a:lnTo>
                  <a:pt x="46922" y="21359"/>
                </a:lnTo>
                <a:lnTo>
                  <a:pt x="47243" y="13930"/>
                </a:lnTo>
                <a:lnTo>
                  <a:pt x="44255" y="7286"/>
                </a:lnTo>
                <a:lnTo>
                  <a:pt x="38195" y="2500"/>
                </a:lnTo>
                <a:lnTo>
                  <a:pt x="29991" y="0"/>
                </a:lnTo>
                <a:close/>
              </a:path>
            </a:pathLst>
          </a:custGeom>
          <a:solidFill>
            <a:srgbClr val="010101"/>
          </a:solidFill>
        </p:spPr>
        <p:txBody>
          <a:bodyPr wrap="square" lIns="0" tIns="0" rIns="0" bIns="0" rtlCol="0"/>
          <a:lstStyle/>
          <a:p/>
        </p:txBody>
      </p:sp>
      <p:sp>
        <p:nvSpPr>
          <p:cNvPr id="74" name="object 74"/>
          <p:cNvSpPr/>
          <p:nvPr/>
        </p:nvSpPr>
        <p:spPr>
          <a:xfrm>
            <a:off x="3740658" y="2680501"/>
            <a:ext cx="47625" cy="37465"/>
          </a:xfrm>
          <a:custGeom>
            <a:avLst/>
            <a:gdLst/>
            <a:ahLst/>
            <a:cxnLst/>
            <a:rect l="l" t="t" r="r" b="b"/>
            <a:pathLst>
              <a:path w="47625" h="37464">
                <a:moveTo>
                  <a:pt x="47243" y="13930"/>
                </a:moveTo>
                <a:lnTo>
                  <a:pt x="44255" y="7286"/>
                </a:lnTo>
                <a:lnTo>
                  <a:pt x="38195" y="2500"/>
                </a:lnTo>
                <a:lnTo>
                  <a:pt x="29991" y="0"/>
                </a:lnTo>
                <a:lnTo>
                  <a:pt x="20574" y="214"/>
                </a:lnTo>
                <a:lnTo>
                  <a:pt x="11251" y="3250"/>
                </a:lnTo>
                <a:lnTo>
                  <a:pt x="4286" y="8501"/>
                </a:lnTo>
                <a:lnTo>
                  <a:pt x="321" y="15323"/>
                </a:lnTo>
                <a:lnTo>
                  <a:pt x="0" y="23074"/>
                </a:lnTo>
                <a:lnTo>
                  <a:pt x="2988" y="29717"/>
                </a:lnTo>
                <a:lnTo>
                  <a:pt x="9048" y="34504"/>
                </a:lnTo>
                <a:lnTo>
                  <a:pt x="17252" y="37004"/>
                </a:lnTo>
                <a:lnTo>
                  <a:pt x="26669" y="36790"/>
                </a:lnTo>
                <a:lnTo>
                  <a:pt x="35992" y="33647"/>
                </a:lnTo>
                <a:lnTo>
                  <a:pt x="42957" y="28217"/>
                </a:lnTo>
                <a:lnTo>
                  <a:pt x="46922" y="21359"/>
                </a:lnTo>
                <a:lnTo>
                  <a:pt x="47243" y="13930"/>
                </a:lnTo>
                <a:close/>
              </a:path>
            </a:pathLst>
          </a:custGeom>
          <a:ln w="4762">
            <a:solidFill>
              <a:srgbClr val="010101"/>
            </a:solidFill>
          </a:ln>
        </p:spPr>
        <p:txBody>
          <a:bodyPr wrap="square" lIns="0" tIns="0" rIns="0" bIns="0" rtlCol="0"/>
          <a:lstStyle/>
          <a:p/>
        </p:txBody>
      </p:sp>
      <p:sp>
        <p:nvSpPr>
          <p:cNvPr id="75" name="object 75"/>
          <p:cNvSpPr/>
          <p:nvPr/>
        </p:nvSpPr>
        <p:spPr>
          <a:xfrm>
            <a:off x="3412997" y="2527458"/>
            <a:ext cx="41275" cy="36830"/>
          </a:xfrm>
          <a:custGeom>
            <a:avLst/>
            <a:gdLst/>
            <a:ahLst/>
            <a:cxnLst/>
            <a:rect l="l" t="t" r="r" b="b"/>
            <a:pathLst>
              <a:path w="41275" h="36830">
                <a:moveTo>
                  <a:pt x="25074" y="0"/>
                </a:moveTo>
                <a:lnTo>
                  <a:pt x="0" y="22193"/>
                </a:lnTo>
                <a:lnTo>
                  <a:pt x="2726" y="28956"/>
                </a:lnTo>
                <a:lnTo>
                  <a:pt x="8096" y="34004"/>
                </a:lnTo>
                <a:lnTo>
                  <a:pt x="15323" y="36766"/>
                </a:lnTo>
                <a:lnTo>
                  <a:pt x="23622" y="36671"/>
                </a:lnTo>
                <a:lnTo>
                  <a:pt x="31396" y="33647"/>
                </a:lnTo>
                <a:lnTo>
                  <a:pt x="37242" y="28479"/>
                </a:lnTo>
                <a:lnTo>
                  <a:pt x="40659" y="21883"/>
                </a:lnTo>
                <a:lnTo>
                  <a:pt x="41148" y="14573"/>
                </a:lnTo>
                <a:lnTo>
                  <a:pt x="37980" y="7810"/>
                </a:lnTo>
                <a:lnTo>
                  <a:pt x="32385" y="2762"/>
                </a:lnTo>
                <a:lnTo>
                  <a:pt x="25074" y="0"/>
                </a:lnTo>
                <a:close/>
              </a:path>
            </a:pathLst>
          </a:custGeom>
          <a:solidFill>
            <a:srgbClr val="010101"/>
          </a:solidFill>
        </p:spPr>
        <p:txBody>
          <a:bodyPr wrap="square" lIns="0" tIns="0" rIns="0" bIns="0" rtlCol="0"/>
          <a:lstStyle/>
          <a:p/>
        </p:txBody>
      </p:sp>
      <p:sp>
        <p:nvSpPr>
          <p:cNvPr id="76" name="object 76"/>
          <p:cNvSpPr/>
          <p:nvPr/>
        </p:nvSpPr>
        <p:spPr>
          <a:xfrm>
            <a:off x="3412997" y="2527458"/>
            <a:ext cx="41275" cy="36830"/>
          </a:xfrm>
          <a:custGeom>
            <a:avLst/>
            <a:gdLst/>
            <a:ahLst/>
            <a:cxnLst/>
            <a:rect l="l" t="t" r="r" b="b"/>
            <a:pathLst>
              <a:path w="41275" h="36830">
                <a:moveTo>
                  <a:pt x="41148" y="14573"/>
                </a:moveTo>
                <a:lnTo>
                  <a:pt x="37980" y="7810"/>
                </a:lnTo>
                <a:lnTo>
                  <a:pt x="32385" y="2762"/>
                </a:lnTo>
                <a:lnTo>
                  <a:pt x="25074" y="0"/>
                </a:lnTo>
                <a:lnTo>
                  <a:pt x="16763" y="95"/>
                </a:lnTo>
                <a:lnTo>
                  <a:pt x="9001" y="2690"/>
                </a:lnTo>
                <a:lnTo>
                  <a:pt x="3238" y="7715"/>
                </a:lnTo>
                <a:lnTo>
                  <a:pt x="47" y="14454"/>
                </a:lnTo>
                <a:lnTo>
                  <a:pt x="0" y="22193"/>
                </a:lnTo>
                <a:lnTo>
                  <a:pt x="2726" y="28956"/>
                </a:lnTo>
                <a:lnTo>
                  <a:pt x="8096" y="34004"/>
                </a:lnTo>
                <a:lnTo>
                  <a:pt x="15323" y="36766"/>
                </a:lnTo>
                <a:lnTo>
                  <a:pt x="23622" y="36671"/>
                </a:lnTo>
                <a:lnTo>
                  <a:pt x="31396" y="33647"/>
                </a:lnTo>
                <a:lnTo>
                  <a:pt x="37242" y="28479"/>
                </a:lnTo>
                <a:lnTo>
                  <a:pt x="40659" y="21883"/>
                </a:lnTo>
                <a:lnTo>
                  <a:pt x="41148" y="14573"/>
                </a:lnTo>
                <a:close/>
              </a:path>
            </a:pathLst>
          </a:custGeom>
          <a:ln w="4762">
            <a:solidFill>
              <a:srgbClr val="010101"/>
            </a:solidFill>
          </a:ln>
        </p:spPr>
        <p:txBody>
          <a:bodyPr wrap="square" lIns="0" tIns="0" rIns="0" bIns="0" rtlCol="0"/>
          <a:lstStyle/>
          <a:p/>
        </p:txBody>
      </p:sp>
      <p:sp>
        <p:nvSpPr>
          <p:cNvPr id="77" name="object 77"/>
          <p:cNvSpPr/>
          <p:nvPr/>
        </p:nvSpPr>
        <p:spPr>
          <a:xfrm>
            <a:off x="3275076" y="2843783"/>
            <a:ext cx="47625" cy="43815"/>
          </a:xfrm>
          <a:custGeom>
            <a:avLst/>
            <a:gdLst/>
            <a:ahLst/>
            <a:cxnLst/>
            <a:rect l="l" t="t" r="r" b="b"/>
            <a:pathLst>
              <a:path w="47625" h="43814">
                <a:moveTo>
                  <a:pt x="19812" y="0"/>
                </a:moveTo>
                <a:lnTo>
                  <a:pt x="11037" y="3726"/>
                </a:lnTo>
                <a:lnTo>
                  <a:pt x="4476" y="9810"/>
                </a:lnTo>
                <a:lnTo>
                  <a:pt x="631" y="17466"/>
                </a:lnTo>
                <a:lnTo>
                  <a:pt x="0" y="25908"/>
                </a:lnTo>
                <a:lnTo>
                  <a:pt x="3428" y="34111"/>
                </a:lnTo>
                <a:lnTo>
                  <a:pt x="9715" y="40100"/>
                </a:lnTo>
                <a:lnTo>
                  <a:pt x="18002" y="43374"/>
                </a:lnTo>
                <a:lnTo>
                  <a:pt x="27432" y="43434"/>
                </a:lnTo>
                <a:lnTo>
                  <a:pt x="36314" y="40135"/>
                </a:lnTo>
                <a:lnTo>
                  <a:pt x="43052" y="34194"/>
                </a:lnTo>
                <a:lnTo>
                  <a:pt x="46934" y="26396"/>
                </a:lnTo>
                <a:lnTo>
                  <a:pt x="47244" y="17525"/>
                </a:lnTo>
                <a:lnTo>
                  <a:pt x="43815" y="9322"/>
                </a:lnTo>
                <a:lnTo>
                  <a:pt x="37528" y="3333"/>
                </a:lnTo>
                <a:lnTo>
                  <a:pt x="29241" y="59"/>
                </a:lnTo>
                <a:lnTo>
                  <a:pt x="19812" y="0"/>
                </a:lnTo>
                <a:close/>
              </a:path>
            </a:pathLst>
          </a:custGeom>
          <a:solidFill>
            <a:srgbClr val="010101"/>
          </a:solidFill>
        </p:spPr>
        <p:txBody>
          <a:bodyPr wrap="square" lIns="0" tIns="0" rIns="0" bIns="0" rtlCol="0"/>
          <a:lstStyle/>
          <a:p/>
        </p:txBody>
      </p:sp>
      <p:sp>
        <p:nvSpPr>
          <p:cNvPr id="78" name="object 78"/>
          <p:cNvSpPr/>
          <p:nvPr/>
        </p:nvSpPr>
        <p:spPr>
          <a:xfrm>
            <a:off x="3275076" y="2843783"/>
            <a:ext cx="47625" cy="43815"/>
          </a:xfrm>
          <a:custGeom>
            <a:avLst/>
            <a:gdLst/>
            <a:ahLst/>
            <a:cxnLst/>
            <a:rect l="l" t="t" r="r" b="b"/>
            <a:pathLst>
              <a:path w="47625" h="43814">
                <a:moveTo>
                  <a:pt x="47244" y="17525"/>
                </a:moveTo>
                <a:lnTo>
                  <a:pt x="43815" y="9322"/>
                </a:lnTo>
                <a:lnTo>
                  <a:pt x="37528" y="3333"/>
                </a:lnTo>
                <a:lnTo>
                  <a:pt x="29241" y="59"/>
                </a:lnTo>
                <a:lnTo>
                  <a:pt x="19812" y="0"/>
                </a:lnTo>
                <a:lnTo>
                  <a:pt x="11037" y="3726"/>
                </a:lnTo>
                <a:lnTo>
                  <a:pt x="4476" y="9810"/>
                </a:lnTo>
                <a:lnTo>
                  <a:pt x="631" y="17466"/>
                </a:lnTo>
                <a:lnTo>
                  <a:pt x="0" y="25908"/>
                </a:lnTo>
                <a:lnTo>
                  <a:pt x="3428" y="34111"/>
                </a:lnTo>
                <a:lnTo>
                  <a:pt x="9715" y="40100"/>
                </a:lnTo>
                <a:lnTo>
                  <a:pt x="18002" y="43374"/>
                </a:lnTo>
                <a:lnTo>
                  <a:pt x="27432" y="43434"/>
                </a:lnTo>
                <a:lnTo>
                  <a:pt x="36314" y="40135"/>
                </a:lnTo>
                <a:lnTo>
                  <a:pt x="43052" y="34194"/>
                </a:lnTo>
                <a:lnTo>
                  <a:pt x="46934" y="26396"/>
                </a:lnTo>
                <a:lnTo>
                  <a:pt x="47244" y="17525"/>
                </a:lnTo>
                <a:close/>
              </a:path>
            </a:pathLst>
          </a:custGeom>
          <a:ln w="4762">
            <a:solidFill>
              <a:srgbClr val="010101"/>
            </a:solidFill>
          </a:ln>
        </p:spPr>
        <p:txBody>
          <a:bodyPr wrap="square" lIns="0" tIns="0" rIns="0" bIns="0" rtlCol="0"/>
          <a:lstStyle/>
          <a:p/>
        </p:txBody>
      </p:sp>
      <p:sp>
        <p:nvSpPr>
          <p:cNvPr id="79" name="object 79"/>
          <p:cNvSpPr/>
          <p:nvPr/>
        </p:nvSpPr>
        <p:spPr>
          <a:xfrm>
            <a:off x="3662171" y="3305020"/>
            <a:ext cx="46990" cy="37465"/>
          </a:xfrm>
          <a:custGeom>
            <a:avLst/>
            <a:gdLst/>
            <a:ahLst/>
            <a:cxnLst/>
            <a:rect l="l" t="t" r="r" b="b"/>
            <a:pathLst>
              <a:path w="46989" h="37464">
                <a:moveTo>
                  <a:pt x="29229" y="0"/>
                </a:moveTo>
                <a:lnTo>
                  <a:pt x="0" y="22633"/>
                </a:lnTo>
                <a:lnTo>
                  <a:pt x="2988" y="29718"/>
                </a:lnTo>
                <a:lnTo>
                  <a:pt x="9048" y="34730"/>
                </a:lnTo>
                <a:lnTo>
                  <a:pt x="17252" y="37314"/>
                </a:lnTo>
                <a:lnTo>
                  <a:pt x="26669" y="37111"/>
                </a:lnTo>
                <a:lnTo>
                  <a:pt x="35552" y="33968"/>
                </a:lnTo>
                <a:lnTo>
                  <a:pt x="42290" y="28539"/>
                </a:lnTo>
                <a:lnTo>
                  <a:pt x="46172" y="21681"/>
                </a:lnTo>
                <a:lnTo>
                  <a:pt x="46481" y="14251"/>
                </a:lnTo>
                <a:lnTo>
                  <a:pt x="43493" y="7500"/>
                </a:lnTo>
                <a:lnTo>
                  <a:pt x="37433" y="2536"/>
                </a:lnTo>
                <a:lnTo>
                  <a:pt x="29229" y="0"/>
                </a:lnTo>
                <a:close/>
              </a:path>
            </a:pathLst>
          </a:custGeom>
          <a:solidFill>
            <a:srgbClr val="010101"/>
          </a:solidFill>
        </p:spPr>
        <p:txBody>
          <a:bodyPr wrap="square" lIns="0" tIns="0" rIns="0" bIns="0" rtlCol="0"/>
          <a:lstStyle/>
          <a:p/>
        </p:txBody>
      </p:sp>
      <p:sp>
        <p:nvSpPr>
          <p:cNvPr id="80" name="object 80"/>
          <p:cNvSpPr/>
          <p:nvPr/>
        </p:nvSpPr>
        <p:spPr>
          <a:xfrm>
            <a:off x="3662171" y="3305020"/>
            <a:ext cx="46990" cy="37465"/>
          </a:xfrm>
          <a:custGeom>
            <a:avLst/>
            <a:gdLst/>
            <a:ahLst/>
            <a:cxnLst/>
            <a:rect l="l" t="t" r="r" b="b"/>
            <a:pathLst>
              <a:path w="46989" h="37464">
                <a:moveTo>
                  <a:pt x="46481" y="14251"/>
                </a:moveTo>
                <a:lnTo>
                  <a:pt x="43493" y="7500"/>
                </a:lnTo>
                <a:lnTo>
                  <a:pt x="37433" y="2536"/>
                </a:lnTo>
                <a:lnTo>
                  <a:pt x="29229" y="0"/>
                </a:lnTo>
                <a:lnTo>
                  <a:pt x="19812" y="535"/>
                </a:lnTo>
                <a:lnTo>
                  <a:pt x="10929" y="3559"/>
                </a:lnTo>
                <a:lnTo>
                  <a:pt x="4190" y="8727"/>
                </a:lnTo>
                <a:lnTo>
                  <a:pt x="309" y="15323"/>
                </a:lnTo>
                <a:lnTo>
                  <a:pt x="0" y="22633"/>
                </a:lnTo>
                <a:lnTo>
                  <a:pt x="2988" y="29718"/>
                </a:lnTo>
                <a:lnTo>
                  <a:pt x="9048" y="34730"/>
                </a:lnTo>
                <a:lnTo>
                  <a:pt x="17252" y="37314"/>
                </a:lnTo>
                <a:lnTo>
                  <a:pt x="26669" y="37111"/>
                </a:lnTo>
                <a:lnTo>
                  <a:pt x="35552" y="33968"/>
                </a:lnTo>
                <a:lnTo>
                  <a:pt x="42290" y="28539"/>
                </a:lnTo>
                <a:lnTo>
                  <a:pt x="46172" y="21681"/>
                </a:lnTo>
                <a:lnTo>
                  <a:pt x="46481" y="14251"/>
                </a:lnTo>
                <a:close/>
              </a:path>
            </a:pathLst>
          </a:custGeom>
          <a:ln w="4762">
            <a:solidFill>
              <a:srgbClr val="010101"/>
            </a:solidFill>
          </a:ln>
        </p:spPr>
        <p:txBody>
          <a:bodyPr wrap="square" lIns="0" tIns="0" rIns="0" bIns="0" rtlCol="0"/>
          <a:lstStyle/>
          <a:p/>
        </p:txBody>
      </p:sp>
      <p:sp>
        <p:nvSpPr>
          <p:cNvPr id="81" name="object 81"/>
          <p:cNvSpPr txBox="1"/>
          <p:nvPr/>
        </p:nvSpPr>
        <p:spPr>
          <a:xfrm>
            <a:off x="4300220" y="2110993"/>
            <a:ext cx="1560195" cy="711835"/>
          </a:xfrm>
          <a:prstGeom prst="rect">
            <a:avLst/>
          </a:prstGeom>
        </p:spPr>
        <p:txBody>
          <a:bodyPr wrap="square" lIns="0" tIns="12700" rIns="0" bIns="0" rtlCol="0" vert="horz">
            <a:spAutoFit/>
          </a:bodyPr>
          <a:lstStyle/>
          <a:p>
            <a:pPr marL="240665" marR="92710" indent="-228600">
              <a:lnSpc>
                <a:spcPct val="100000"/>
              </a:lnSpc>
              <a:spcBef>
                <a:spcPts val="100"/>
              </a:spcBef>
              <a:buAutoNum type="arabicPeriod"/>
              <a:tabLst>
                <a:tab pos="241935" algn="l"/>
              </a:tabLst>
            </a:pPr>
            <a:r>
              <a:rPr dirty="0" sz="1000">
                <a:latin typeface="Tahoma"/>
                <a:cs typeface="Tahoma"/>
              </a:rPr>
              <a:t>Say “Every </a:t>
            </a:r>
            <a:r>
              <a:rPr dirty="0" sz="1000" spc="-5">
                <a:latin typeface="Tahoma"/>
                <a:cs typeface="Tahoma"/>
              </a:rPr>
              <a:t>point </a:t>
            </a:r>
            <a:r>
              <a:rPr dirty="0" sz="1000">
                <a:latin typeface="Tahoma"/>
                <a:cs typeface="Tahoma"/>
              </a:rPr>
              <a:t>is</a:t>
            </a:r>
            <a:r>
              <a:rPr dirty="0" sz="1000" spc="-65">
                <a:latin typeface="Tahoma"/>
                <a:cs typeface="Tahoma"/>
              </a:rPr>
              <a:t> </a:t>
            </a:r>
            <a:r>
              <a:rPr dirty="0" sz="1000">
                <a:latin typeface="Tahoma"/>
                <a:cs typeface="Tahoma"/>
              </a:rPr>
              <a:t>its  </a:t>
            </a:r>
            <a:r>
              <a:rPr dirty="0" sz="1000" spc="-5">
                <a:latin typeface="Tahoma"/>
                <a:cs typeface="Tahoma"/>
              </a:rPr>
              <a:t>own</a:t>
            </a:r>
            <a:r>
              <a:rPr dirty="0" sz="1000" spc="-15">
                <a:latin typeface="Tahoma"/>
                <a:cs typeface="Tahoma"/>
              </a:rPr>
              <a:t> </a:t>
            </a:r>
            <a:r>
              <a:rPr dirty="0" sz="1000" spc="-5">
                <a:latin typeface="Tahoma"/>
                <a:cs typeface="Tahoma"/>
              </a:rPr>
              <a:t>cluster”</a:t>
            </a:r>
            <a:endParaRPr sz="1000">
              <a:latin typeface="Tahoma"/>
              <a:cs typeface="Tahoma"/>
            </a:endParaRPr>
          </a:p>
          <a:p>
            <a:pPr marL="240665" marR="5080" indent="-228600">
              <a:lnSpc>
                <a:spcPct val="100000"/>
              </a:lnSpc>
              <a:spcBef>
                <a:spcPts val="600"/>
              </a:spcBef>
              <a:buAutoNum type="arabicPeriod"/>
              <a:tabLst>
                <a:tab pos="241935" algn="l"/>
              </a:tabLst>
            </a:pPr>
            <a:r>
              <a:rPr dirty="0" sz="1000" spc="-5">
                <a:latin typeface="Tahoma"/>
                <a:cs typeface="Tahoma"/>
              </a:rPr>
              <a:t>Find “most similar” pair  </a:t>
            </a:r>
            <a:r>
              <a:rPr dirty="0" sz="1000">
                <a:latin typeface="Tahoma"/>
                <a:cs typeface="Tahoma"/>
              </a:rPr>
              <a:t>of</a:t>
            </a:r>
            <a:r>
              <a:rPr dirty="0" sz="1000" spc="-5">
                <a:latin typeface="Tahoma"/>
                <a:cs typeface="Tahoma"/>
              </a:rPr>
              <a:t> clusters</a:t>
            </a:r>
            <a:endParaRPr sz="1000">
              <a:latin typeface="Tahoma"/>
              <a:cs typeface="Tahoma"/>
            </a:endParaRPr>
          </a:p>
        </p:txBody>
      </p:sp>
      <p:sp>
        <p:nvSpPr>
          <p:cNvPr id="82" name="object 82"/>
          <p:cNvSpPr/>
          <p:nvPr/>
        </p:nvSpPr>
        <p:spPr>
          <a:xfrm>
            <a:off x="3654552" y="2426207"/>
            <a:ext cx="24765" cy="48895"/>
          </a:xfrm>
          <a:custGeom>
            <a:avLst/>
            <a:gdLst/>
            <a:ahLst/>
            <a:cxnLst/>
            <a:rect l="l" t="t" r="r" b="b"/>
            <a:pathLst>
              <a:path w="24764" h="48894">
                <a:moveTo>
                  <a:pt x="0" y="48768"/>
                </a:moveTo>
                <a:lnTo>
                  <a:pt x="24384" y="0"/>
                </a:lnTo>
              </a:path>
            </a:pathLst>
          </a:custGeom>
          <a:ln w="14287">
            <a:solidFill>
              <a:srgbClr val="3434CC"/>
            </a:solidFill>
          </a:ln>
        </p:spPr>
        <p:txBody>
          <a:bodyPr wrap="square" lIns="0" tIns="0" rIns="0" bIns="0" rtlCol="0"/>
          <a:lstStyle/>
          <a:p/>
        </p:txBody>
      </p:sp>
      <p:sp>
        <p:nvSpPr>
          <p:cNvPr id="83" name="object 83"/>
          <p:cNvSpPr/>
          <p:nvPr/>
        </p:nvSpPr>
        <p:spPr>
          <a:xfrm>
            <a:off x="3215639" y="2852927"/>
            <a:ext cx="22860" cy="5715"/>
          </a:xfrm>
          <a:custGeom>
            <a:avLst/>
            <a:gdLst/>
            <a:ahLst/>
            <a:cxnLst/>
            <a:rect l="l" t="t" r="r" b="b"/>
            <a:pathLst>
              <a:path w="22860" h="5714">
                <a:moveTo>
                  <a:pt x="0" y="0"/>
                </a:moveTo>
                <a:lnTo>
                  <a:pt x="22860" y="5333"/>
                </a:lnTo>
              </a:path>
            </a:pathLst>
          </a:custGeom>
          <a:ln w="14287">
            <a:solidFill>
              <a:srgbClr val="010101"/>
            </a:solidFill>
          </a:ln>
        </p:spPr>
        <p:txBody>
          <a:bodyPr wrap="square" lIns="0" tIns="0" rIns="0" bIns="0" rtlCol="0"/>
          <a:lstStyle/>
          <a:p/>
        </p:txBody>
      </p:sp>
      <p:sp>
        <p:nvSpPr>
          <p:cNvPr id="84" name="object 84"/>
          <p:cNvSpPr/>
          <p:nvPr/>
        </p:nvSpPr>
        <p:spPr>
          <a:xfrm>
            <a:off x="4836318" y="4079621"/>
            <a:ext cx="233362" cy="225107"/>
          </a:xfrm>
          <a:prstGeom prst="rect">
            <a:avLst/>
          </a:prstGeom>
          <a:blipFill>
            <a:blip r:embed="rId2" cstate="print"/>
            <a:stretch>
              <a:fillRect/>
            </a:stretch>
          </a:blipFill>
        </p:spPr>
        <p:txBody>
          <a:bodyPr wrap="square" lIns="0" tIns="0" rIns="0" bIns="0" rtlCol="0"/>
          <a:lstStyle/>
          <a:p/>
        </p:txBody>
      </p:sp>
      <p:sp>
        <p:nvSpPr>
          <p:cNvPr id="85" name="object 85"/>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6" name="object 86"/>
          <p:cNvSpPr txBox="1"/>
          <p:nvPr/>
        </p:nvSpPr>
        <p:spPr>
          <a:xfrm>
            <a:off x="1747520" y="8654286"/>
            <a:ext cx="1494790" cy="116839"/>
          </a:xfrm>
          <a:prstGeom prst="rect">
            <a:avLst/>
          </a:prstGeom>
        </p:spPr>
        <p:txBody>
          <a:bodyPr wrap="square" lIns="0" tIns="12700" rIns="0" bIns="0" rtlCol="0" vert="horz">
            <a:spAutoFit/>
          </a:bodyPr>
          <a:lstStyle/>
          <a:p>
            <a:pPr marL="12700">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87" name="object 87"/>
          <p:cNvSpPr txBox="1"/>
          <p:nvPr/>
        </p:nvSpPr>
        <p:spPr>
          <a:xfrm>
            <a:off x="4411471" y="8654286"/>
            <a:ext cx="1560830" cy="116839"/>
          </a:xfrm>
          <a:prstGeom prst="rect">
            <a:avLst/>
          </a:prstGeom>
        </p:spPr>
        <p:txBody>
          <a:bodyPr wrap="square" lIns="0" tIns="12700" rIns="0" bIns="0" rtlCol="0" vert="horz">
            <a:spAutoFit/>
          </a:bodyPr>
          <a:lstStyle/>
          <a:p>
            <a:pPr marL="12700">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42</a:t>
            </a:r>
            <a:endParaRPr sz="600">
              <a:latin typeface="Tahoma"/>
              <a:cs typeface="Tahoma"/>
            </a:endParaRPr>
          </a:p>
        </p:txBody>
      </p:sp>
      <p:sp>
        <p:nvSpPr>
          <p:cNvPr id="88" name="object 88"/>
          <p:cNvSpPr txBox="1"/>
          <p:nvPr/>
        </p:nvSpPr>
        <p:spPr>
          <a:xfrm>
            <a:off x="2187194" y="5342636"/>
            <a:ext cx="3321685" cy="696595"/>
          </a:xfrm>
          <a:prstGeom prst="rect">
            <a:avLst/>
          </a:prstGeom>
        </p:spPr>
        <p:txBody>
          <a:bodyPr wrap="square" lIns="0" tIns="12700" rIns="0" bIns="0" rtlCol="0" vert="horz">
            <a:spAutoFit/>
          </a:bodyPr>
          <a:lstStyle/>
          <a:p>
            <a:pPr marL="1046480" marR="5080" indent="-1034415">
              <a:lnSpc>
                <a:spcPct val="100000"/>
              </a:lnSpc>
              <a:spcBef>
                <a:spcPts val="100"/>
              </a:spcBef>
            </a:pPr>
            <a:r>
              <a:rPr dirty="0" sz="2200" spc="-5">
                <a:solidFill>
                  <a:srgbClr val="006500"/>
                </a:solidFill>
                <a:latin typeface="Tahoma"/>
                <a:cs typeface="Tahoma"/>
              </a:rPr>
              <a:t>Single Linkage Hierarchical  Clustering</a:t>
            </a:r>
            <a:endParaRPr sz="2200">
              <a:latin typeface="Tahoma"/>
              <a:cs typeface="Tahoma"/>
            </a:endParaRPr>
          </a:p>
        </p:txBody>
      </p:sp>
      <p:sp>
        <p:nvSpPr>
          <p:cNvPr id="89" name="object 89"/>
          <p:cNvSpPr/>
          <p:nvPr/>
        </p:nvSpPr>
        <p:spPr>
          <a:xfrm>
            <a:off x="3048761" y="7095743"/>
            <a:ext cx="48260" cy="37465"/>
          </a:xfrm>
          <a:custGeom>
            <a:avLst/>
            <a:gdLst/>
            <a:ahLst/>
            <a:cxnLst/>
            <a:rect l="l" t="t" r="r" b="b"/>
            <a:pathLst>
              <a:path w="48260" h="37465">
                <a:moveTo>
                  <a:pt x="23621" y="0"/>
                </a:moveTo>
                <a:lnTo>
                  <a:pt x="14466" y="1464"/>
                </a:lnTo>
                <a:lnTo>
                  <a:pt x="6953" y="5429"/>
                </a:lnTo>
                <a:lnTo>
                  <a:pt x="1869" y="11251"/>
                </a:lnTo>
                <a:lnTo>
                  <a:pt x="0" y="18287"/>
                </a:lnTo>
                <a:lnTo>
                  <a:pt x="1869" y="25765"/>
                </a:lnTo>
                <a:lnTo>
                  <a:pt x="6953" y="31813"/>
                </a:lnTo>
                <a:lnTo>
                  <a:pt x="14466" y="35861"/>
                </a:lnTo>
                <a:lnTo>
                  <a:pt x="23621" y="37337"/>
                </a:lnTo>
                <a:lnTo>
                  <a:pt x="33218" y="35861"/>
                </a:lnTo>
                <a:lnTo>
                  <a:pt x="40957" y="31813"/>
                </a:lnTo>
                <a:lnTo>
                  <a:pt x="46124" y="25765"/>
                </a:lnTo>
                <a:lnTo>
                  <a:pt x="48006" y="18287"/>
                </a:lnTo>
                <a:lnTo>
                  <a:pt x="46124" y="11251"/>
                </a:lnTo>
                <a:lnTo>
                  <a:pt x="40957" y="5429"/>
                </a:lnTo>
                <a:lnTo>
                  <a:pt x="33218" y="1464"/>
                </a:lnTo>
                <a:lnTo>
                  <a:pt x="23621" y="0"/>
                </a:lnTo>
                <a:close/>
              </a:path>
            </a:pathLst>
          </a:custGeom>
          <a:solidFill>
            <a:srgbClr val="010101"/>
          </a:solidFill>
        </p:spPr>
        <p:txBody>
          <a:bodyPr wrap="square" lIns="0" tIns="0" rIns="0" bIns="0" rtlCol="0"/>
          <a:lstStyle/>
          <a:p/>
        </p:txBody>
      </p:sp>
      <p:sp>
        <p:nvSpPr>
          <p:cNvPr id="90" name="object 90"/>
          <p:cNvSpPr/>
          <p:nvPr/>
        </p:nvSpPr>
        <p:spPr>
          <a:xfrm>
            <a:off x="3048761" y="7095743"/>
            <a:ext cx="48260" cy="37465"/>
          </a:xfrm>
          <a:custGeom>
            <a:avLst/>
            <a:gdLst/>
            <a:ahLst/>
            <a:cxnLst/>
            <a:rect l="l" t="t" r="r" b="b"/>
            <a:pathLst>
              <a:path w="48260" h="37465">
                <a:moveTo>
                  <a:pt x="23621" y="0"/>
                </a:moveTo>
                <a:lnTo>
                  <a:pt x="14466" y="1464"/>
                </a:lnTo>
                <a:lnTo>
                  <a:pt x="6953" y="5429"/>
                </a:lnTo>
                <a:lnTo>
                  <a:pt x="1869" y="11251"/>
                </a:lnTo>
                <a:lnTo>
                  <a:pt x="0" y="18287"/>
                </a:lnTo>
                <a:lnTo>
                  <a:pt x="1869" y="25765"/>
                </a:lnTo>
                <a:lnTo>
                  <a:pt x="6953" y="31813"/>
                </a:lnTo>
                <a:lnTo>
                  <a:pt x="14466" y="35861"/>
                </a:lnTo>
                <a:lnTo>
                  <a:pt x="23621" y="37337"/>
                </a:lnTo>
                <a:lnTo>
                  <a:pt x="33218" y="35861"/>
                </a:lnTo>
                <a:lnTo>
                  <a:pt x="40957" y="31813"/>
                </a:lnTo>
                <a:lnTo>
                  <a:pt x="46124" y="25765"/>
                </a:lnTo>
                <a:lnTo>
                  <a:pt x="48006" y="18287"/>
                </a:lnTo>
                <a:lnTo>
                  <a:pt x="46124" y="11251"/>
                </a:lnTo>
                <a:lnTo>
                  <a:pt x="40957" y="5429"/>
                </a:lnTo>
                <a:lnTo>
                  <a:pt x="33218" y="1464"/>
                </a:lnTo>
                <a:lnTo>
                  <a:pt x="23621" y="0"/>
                </a:lnTo>
                <a:close/>
              </a:path>
            </a:pathLst>
          </a:custGeom>
          <a:ln w="4762">
            <a:solidFill>
              <a:srgbClr val="010101"/>
            </a:solidFill>
          </a:ln>
        </p:spPr>
        <p:txBody>
          <a:bodyPr wrap="square" lIns="0" tIns="0" rIns="0" bIns="0" rtlCol="0"/>
          <a:lstStyle/>
          <a:p/>
        </p:txBody>
      </p:sp>
      <p:sp>
        <p:nvSpPr>
          <p:cNvPr id="91" name="object 91"/>
          <p:cNvSpPr/>
          <p:nvPr/>
        </p:nvSpPr>
        <p:spPr>
          <a:xfrm>
            <a:off x="3976115" y="6986778"/>
            <a:ext cx="47625" cy="37465"/>
          </a:xfrm>
          <a:custGeom>
            <a:avLst/>
            <a:gdLst/>
            <a:ahLst/>
            <a:cxnLst/>
            <a:rect l="l" t="t" r="r" b="b"/>
            <a:pathLst>
              <a:path w="47625" h="37465">
                <a:moveTo>
                  <a:pt x="23622" y="0"/>
                </a:moveTo>
                <a:lnTo>
                  <a:pt x="14466" y="1476"/>
                </a:lnTo>
                <a:lnTo>
                  <a:pt x="6953" y="5524"/>
                </a:lnTo>
                <a:lnTo>
                  <a:pt x="1869" y="11572"/>
                </a:lnTo>
                <a:lnTo>
                  <a:pt x="0" y="19050"/>
                </a:lnTo>
                <a:lnTo>
                  <a:pt x="1869" y="26086"/>
                </a:lnTo>
                <a:lnTo>
                  <a:pt x="6953" y="31908"/>
                </a:lnTo>
                <a:lnTo>
                  <a:pt x="14466" y="35873"/>
                </a:lnTo>
                <a:lnTo>
                  <a:pt x="23622" y="37338"/>
                </a:lnTo>
                <a:lnTo>
                  <a:pt x="32777" y="35873"/>
                </a:lnTo>
                <a:lnTo>
                  <a:pt x="40290" y="31908"/>
                </a:lnTo>
                <a:lnTo>
                  <a:pt x="45374" y="26086"/>
                </a:lnTo>
                <a:lnTo>
                  <a:pt x="47244" y="19050"/>
                </a:lnTo>
                <a:lnTo>
                  <a:pt x="45374" y="11572"/>
                </a:lnTo>
                <a:lnTo>
                  <a:pt x="40290" y="5524"/>
                </a:lnTo>
                <a:lnTo>
                  <a:pt x="32777" y="1476"/>
                </a:lnTo>
                <a:lnTo>
                  <a:pt x="23622" y="0"/>
                </a:lnTo>
                <a:close/>
              </a:path>
            </a:pathLst>
          </a:custGeom>
          <a:solidFill>
            <a:srgbClr val="010101"/>
          </a:solidFill>
        </p:spPr>
        <p:txBody>
          <a:bodyPr wrap="square" lIns="0" tIns="0" rIns="0" bIns="0" rtlCol="0"/>
          <a:lstStyle/>
          <a:p/>
        </p:txBody>
      </p:sp>
      <p:sp>
        <p:nvSpPr>
          <p:cNvPr id="92" name="object 92"/>
          <p:cNvSpPr/>
          <p:nvPr/>
        </p:nvSpPr>
        <p:spPr>
          <a:xfrm>
            <a:off x="3976115" y="6986778"/>
            <a:ext cx="47625" cy="37465"/>
          </a:xfrm>
          <a:custGeom>
            <a:avLst/>
            <a:gdLst/>
            <a:ahLst/>
            <a:cxnLst/>
            <a:rect l="l" t="t" r="r" b="b"/>
            <a:pathLst>
              <a:path w="47625" h="37465">
                <a:moveTo>
                  <a:pt x="23622" y="0"/>
                </a:moveTo>
                <a:lnTo>
                  <a:pt x="14466" y="1476"/>
                </a:lnTo>
                <a:lnTo>
                  <a:pt x="6953" y="5524"/>
                </a:lnTo>
                <a:lnTo>
                  <a:pt x="1869" y="11572"/>
                </a:lnTo>
                <a:lnTo>
                  <a:pt x="0" y="19050"/>
                </a:lnTo>
                <a:lnTo>
                  <a:pt x="1869" y="26086"/>
                </a:lnTo>
                <a:lnTo>
                  <a:pt x="6953" y="31908"/>
                </a:lnTo>
                <a:lnTo>
                  <a:pt x="14466" y="35873"/>
                </a:lnTo>
                <a:lnTo>
                  <a:pt x="23622" y="37338"/>
                </a:lnTo>
                <a:lnTo>
                  <a:pt x="32777" y="35873"/>
                </a:lnTo>
                <a:lnTo>
                  <a:pt x="40290" y="31908"/>
                </a:lnTo>
                <a:lnTo>
                  <a:pt x="45374" y="26086"/>
                </a:lnTo>
                <a:lnTo>
                  <a:pt x="47244" y="19050"/>
                </a:lnTo>
                <a:lnTo>
                  <a:pt x="45374" y="11572"/>
                </a:lnTo>
                <a:lnTo>
                  <a:pt x="40290" y="5524"/>
                </a:lnTo>
                <a:lnTo>
                  <a:pt x="32777" y="1476"/>
                </a:lnTo>
                <a:lnTo>
                  <a:pt x="23622" y="0"/>
                </a:lnTo>
                <a:close/>
              </a:path>
            </a:pathLst>
          </a:custGeom>
          <a:ln w="4762">
            <a:solidFill>
              <a:srgbClr val="010101"/>
            </a:solidFill>
          </a:ln>
        </p:spPr>
        <p:txBody>
          <a:bodyPr wrap="square" lIns="0" tIns="0" rIns="0" bIns="0" rtlCol="0"/>
          <a:lstStyle/>
          <a:p/>
        </p:txBody>
      </p:sp>
      <p:sp>
        <p:nvSpPr>
          <p:cNvPr id="93" name="object 93"/>
          <p:cNvSpPr/>
          <p:nvPr/>
        </p:nvSpPr>
        <p:spPr>
          <a:xfrm>
            <a:off x="3196589" y="7009638"/>
            <a:ext cx="48260" cy="38100"/>
          </a:xfrm>
          <a:custGeom>
            <a:avLst/>
            <a:gdLst/>
            <a:ahLst/>
            <a:cxnLst/>
            <a:rect l="l" t="t" r="r" b="b"/>
            <a:pathLst>
              <a:path w="48260" h="38100">
                <a:moveTo>
                  <a:pt x="24384" y="0"/>
                </a:moveTo>
                <a:lnTo>
                  <a:pt x="14787" y="1583"/>
                </a:lnTo>
                <a:lnTo>
                  <a:pt x="7048" y="5810"/>
                </a:lnTo>
                <a:lnTo>
                  <a:pt x="1881" y="11894"/>
                </a:lnTo>
                <a:lnTo>
                  <a:pt x="0" y="19049"/>
                </a:lnTo>
                <a:lnTo>
                  <a:pt x="1881" y="26527"/>
                </a:lnTo>
                <a:lnTo>
                  <a:pt x="7048" y="32575"/>
                </a:lnTo>
                <a:lnTo>
                  <a:pt x="14787" y="36623"/>
                </a:lnTo>
                <a:lnTo>
                  <a:pt x="24384" y="38099"/>
                </a:lnTo>
                <a:lnTo>
                  <a:pt x="33539" y="36623"/>
                </a:lnTo>
                <a:lnTo>
                  <a:pt x="41052" y="32575"/>
                </a:lnTo>
                <a:lnTo>
                  <a:pt x="46136" y="26527"/>
                </a:lnTo>
                <a:lnTo>
                  <a:pt x="48006" y="19049"/>
                </a:lnTo>
                <a:lnTo>
                  <a:pt x="46136" y="11894"/>
                </a:lnTo>
                <a:lnTo>
                  <a:pt x="41052" y="5810"/>
                </a:lnTo>
                <a:lnTo>
                  <a:pt x="33539" y="1583"/>
                </a:lnTo>
                <a:lnTo>
                  <a:pt x="24384" y="0"/>
                </a:lnTo>
                <a:close/>
              </a:path>
            </a:pathLst>
          </a:custGeom>
          <a:solidFill>
            <a:srgbClr val="010101"/>
          </a:solidFill>
        </p:spPr>
        <p:txBody>
          <a:bodyPr wrap="square" lIns="0" tIns="0" rIns="0" bIns="0" rtlCol="0"/>
          <a:lstStyle/>
          <a:p/>
        </p:txBody>
      </p:sp>
      <p:sp>
        <p:nvSpPr>
          <p:cNvPr id="94" name="object 94"/>
          <p:cNvSpPr/>
          <p:nvPr/>
        </p:nvSpPr>
        <p:spPr>
          <a:xfrm>
            <a:off x="3196589" y="7009638"/>
            <a:ext cx="48260" cy="38100"/>
          </a:xfrm>
          <a:custGeom>
            <a:avLst/>
            <a:gdLst/>
            <a:ahLst/>
            <a:cxnLst/>
            <a:rect l="l" t="t" r="r" b="b"/>
            <a:pathLst>
              <a:path w="48260" h="38100">
                <a:moveTo>
                  <a:pt x="24384" y="0"/>
                </a:moveTo>
                <a:lnTo>
                  <a:pt x="14787" y="1583"/>
                </a:lnTo>
                <a:lnTo>
                  <a:pt x="7048" y="5810"/>
                </a:lnTo>
                <a:lnTo>
                  <a:pt x="1881" y="11894"/>
                </a:lnTo>
                <a:lnTo>
                  <a:pt x="0" y="19049"/>
                </a:lnTo>
                <a:lnTo>
                  <a:pt x="1881" y="26527"/>
                </a:lnTo>
                <a:lnTo>
                  <a:pt x="7048" y="32575"/>
                </a:lnTo>
                <a:lnTo>
                  <a:pt x="14787" y="36623"/>
                </a:lnTo>
                <a:lnTo>
                  <a:pt x="24384" y="38099"/>
                </a:lnTo>
                <a:lnTo>
                  <a:pt x="33539" y="36623"/>
                </a:lnTo>
                <a:lnTo>
                  <a:pt x="41052" y="32575"/>
                </a:lnTo>
                <a:lnTo>
                  <a:pt x="46136" y="26527"/>
                </a:lnTo>
                <a:lnTo>
                  <a:pt x="48006" y="19049"/>
                </a:lnTo>
                <a:lnTo>
                  <a:pt x="46136" y="11894"/>
                </a:lnTo>
                <a:lnTo>
                  <a:pt x="41052" y="5810"/>
                </a:lnTo>
                <a:lnTo>
                  <a:pt x="33539" y="1583"/>
                </a:lnTo>
                <a:lnTo>
                  <a:pt x="24384" y="0"/>
                </a:lnTo>
                <a:close/>
              </a:path>
            </a:pathLst>
          </a:custGeom>
          <a:ln w="4762">
            <a:solidFill>
              <a:srgbClr val="010101"/>
            </a:solidFill>
          </a:ln>
        </p:spPr>
        <p:txBody>
          <a:bodyPr wrap="square" lIns="0" tIns="0" rIns="0" bIns="0" rtlCol="0"/>
          <a:lstStyle/>
          <a:p/>
        </p:txBody>
      </p:sp>
      <p:sp>
        <p:nvSpPr>
          <p:cNvPr id="95" name="object 95"/>
          <p:cNvSpPr/>
          <p:nvPr/>
        </p:nvSpPr>
        <p:spPr>
          <a:xfrm>
            <a:off x="3352800" y="7612380"/>
            <a:ext cx="47625" cy="38100"/>
          </a:xfrm>
          <a:custGeom>
            <a:avLst/>
            <a:gdLst/>
            <a:ahLst/>
            <a:cxnLst/>
            <a:rect l="l" t="t" r="r" b="b"/>
            <a:pathLst>
              <a:path w="47625" h="38100">
                <a:moveTo>
                  <a:pt x="23622" y="0"/>
                </a:moveTo>
                <a:lnTo>
                  <a:pt x="14466" y="1476"/>
                </a:lnTo>
                <a:lnTo>
                  <a:pt x="6953" y="5524"/>
                </a:lnTo>
                <a:lnTo>
                  <a:pt x="1869" y="11572"/>
                </a:lnTo>
                <a:lnTo>
                  <a:pt x="0" y="19050"/>
                </a:lnTo>
                <a:lnTo>
                  <a:pt x="1869" y="26527"/>
                </a:lnTo>
                <a:lnTo>
                  <a:pt x="6953" y="32575"/>
                </a:lnTo>
                <a:lnTo>
                  <a:pt x="14466" y="36623"/>
                </a:lnTo>
                <a:lnTo>
                  <a:pt x="23622" y="38100"/>
                </a:lnTo>
                <a:lnTo>
                  <a:pt x="32777" y="36623"/>
                </a:lnTo>
                <a:lnTo>
                  <a:pt x="40290" y="32575"/>
                </a:lnTo>
                <a:lnTo>
                  <a:pt x="45374" y="26527"/>
                </a:lnTo>
                <a:lnTo>
                  <a:pt x="47244" y="19050"/>
                </a:lnTo>
                <a:lnTo>
                  <a:pt x="45374" y="11572"/>
                </a:lnTo>
                <a:lnTo>
                  <a:pt x="40290" y="5524"/>
                </a:lnTo>
                <a:lnTo>
                  <a:pt x="32777" y="1476"/>
                </a:lnTo>
                <a:lnTo>
                  <a:pt x="23622" y="0"/>
                </a:lnTo>
                <a:close/>
              </a:path>
            </a:pathLst>
          </a:custGeom>
          <a:solidFill>
            <a:srgbClr val="010101"/>
          </a:solidFill>
        </p:spPr>
        <p:txBody>
          <a:bodyPr wrap="square" lIns="0" tIns="0" rIns="0" bIns="0" rtlCol="0"/>
          <a:lstStyle/>
          <a:p/>
        </p:txBody>
      </p:sp>
      <p:sp>
        <p:nvSpPr>
          <p:cNvPr id="96" name="object 96"/>
          <p:cNvSpPr/>
          <p:nvPr/>
        </p:nvSpPr>
        <p:spPr>
          <a:xfrm>
            <a:off x="3352800" y="7612380"/>
            <a:ext cx="47625" cy="38100"/>
          </a:xfrm>
          <a:custGeom>
            <a:avLst/>
            <a:gdLst/>
            <a:ahLst/>
            <a:cxnLst/>
            <a:rect l="l" t="t" r="r" b="b"/>
            <a:pathLst>
              <a:path w="47625" h="38100">
                <a:moveTo>
                  <a:pt x="23622" y="0"/>
                </a:moveTo>
                <a:lnTo>
                  <a:pt x="14466" y="1476"/>
                </a:lnTo>
                <a:lnTo>
                  <a:pt x="6953" y="5524"/>
                </a:lnTo>
                <a:lnTo>
                  <a:pt x="1869" y="11572"/>
                </a:lnTo>
                <a:lnTo>
                  <a:pt x="0" y="19050"/>
                </a:lnTo>
                <a:lnTo>
                  <a:pt x="1869" y="26527"/>
                </a:lnTo>
                <a:lnTo>
                  <a:pt x="6953" y="32575"/>
                </a:lnTo>
                <a:lnTo>
                  <a:pt x="14466" y="36623"/>
                </a:lnTo>
                <a:lnTo>
                  <a:pt x="23622" y="38100"/>
                </a:lnTo>
                <a:lnTo>
                  <a:pt x="32777" y="36623"/>
                </a:lnTo>
                <a:lnTo>
                  <a:pt x="40290" y="32575"/>
                </a:lnTo>
                <a:lnTo>
                  <a:pt x="45374" y="26527"/>
                </a:lnTo>
                <a:lnTo>
                  <a:pt x="47244" y="19050"/>
                </a:lnTo>
                <a:lnTo>
                  <a:pt x="45374" y="11572"/>
                </a:lnTo>
                <a:lnTo>
                  <a:pt x="40290" y="5524"/>
                </a:lnTo>
                <a:lnTo>
                  <a:pt x="32777" y="1476"/>
                </a:lnTo>
                <a:lnTo>
                  <a:pt x="23622" y="0"/>
                </a:lnTo>
                <a:close/>
              </a:path>
            </a:pathLst>
          </a:custGeom>
          <a:ln w="4762">
            <a:solidFill>
              <a:srgbClr val="010101"/>
            </a:solidFill>
          </a:ln>
        </p:spPr>
        <p:txBody>
          <a:bodyPr wrap="square" lIns="0" tIns="0" rIns="0" bIns="0" rtlCol="0"/>
          <a:lstStyle/>
          <a:p/>
        </p:txBody>
      </p:sp>
      <p:sp>
        <p:nvSpPr>
          <p:cNvPr id="97" name="object 97"/>
          <p:cNvSpPr/>
          <p:nvPr/>
        </p:nvSpPr>
        <p:spPr>
          <a:xfrm>
            <a:off x="3390900" y="7040880"/>
            <a:ext cx="48895" cy="37465"/>
          </a:xfrm>
          <a:custGeom>
            <a:avLst/>
            <a:gdLst/>
            <a:ahLst/>
            <a:cxnLst/>
            <a:rect l="l" t="t" r="r" b="b"/>
            <a:pathLst>
              <a:path w="48895" h="37465">
                <a:moveTo>
                  <a:pt x="24384" y="0"/>
                </a:moveTo>
                <a:lnTo>
                  <a:pt x="14787" y="1464"/>
                </a:lnTo>
                <a:lnTo>
                  <a:pt x="7048" y="5429"/>
                </a:lnTo>
                <a:lnTo>
                  <a:pt x="1881" y="11251"/>
                </a:lnTo>
                <a:lnTo>
                  <a:pt x="0" y="18288"/>
                </a:lnTo>
                <a:lnTo>
                  <a:pt x="1881" y="25765"/>
                </a:lnTo>
                <a:lnTo>
                  <a:pt x="7048" y="31813"/>
                </a:lnTo>
                <a:lnTo>
                  <a:pt x="14787" y="35861"/>
                </a:lnTo>
                <a:lnTo>
                  <a:pt x="24384" y="37338"/>
                </a:lnTo>
                <a:lnTo>
                  <a:pt x="33658" y="35861"/>
                </a:lnTo>
                <a:lnTo>
                  <a:pt x="41433" y="31813"/>
                </a:lnTo>
                <a:lnTo>
                  <a:pt x="46779" y="25765"/>
                </a:lnTo>
                <a:lnTo>
                  <a:pt x="48767" y="18288"/>
                </a:lnTo>
                <a:lnTo>
                  <a:pt x="46779" y="11251"/>
                </a:lnTo>
                <a:lnTo>
                  <a:pt x="41433" y="5429"/>
                </a:lnTo>
                <a:lnTo>
                  <a:pt x="33658" y="1464"/>
                </a:lnTo>
                <a:lnTo>
                  <a:pt x="24384" y="0"/>
                </a:lnTo>
                <a:close/>
              </a:path>
            </a:pathLst>
          </a:custGeom>
          <a:solidFill>
            <a:srgbClr val="010101"/>
          </a:solidFill>
        </p:spPr>
        <p:txBody>
          <a:bodyPr wrap="square" lIns="0" tIns="0" rIns="0" bIns="0" rtlCol="0"/>
          <a:lstStyle/>
          <a:p/>
        </p:txBody>
      </p:sp>
      <p:sp>
        <p:nvSpPr>
          <p:cNvPr id="98" name="object 98"/>
          <p:cNvSpPr/>
          <p:nvPr/>
        </p:nvSpPr>
        <p:spPr>
          <a:xfrm>
            <a:off x="3390900" y="7040880"/>
            <a:ext cx="48895" cy="37465"/>
          </a:xfrm>
          <a:custGeom>
            <a:avLst/>
            <a:gdLst/>
            <a:ahLst/>
            <a:cxnLst/>
            <a:rect l="l" t="t" r="r" b="b"/>
            <a:pathLst>
              <a:path w="48895" h="37465">
                <a:moveTo>
                  <a:pt x="24384" y="0"/>
                </a:moveTo>
                <a:lnTo>
                  <a:pt x="14787" y="1464"/>
                </a:lnTo>
                <a:lnTo>
                  <a:pt x="7048" y="5429"/>
                </a:lnTo>
                <a:lnTo>
                  <a:pt x="1881" y="11251"/>
                </a:lnTo>
                <a:lnTo>
                  <a:pt x="0" y="18288"/>
                </a:lnTo>
                <a:lnTo>
                  <a:pt x="1881" y="25765"/>
                </a:lnTo>
                <a:lnTo>
                  <a:pt x="7048" y="31813"/>
                </a:lnTo>
                <a:lnTo>
                  <a:pt x="14787" y="35861"/>
                </a:lnTo>
                <a:lnTo>
                  <a:pt x="24384" y="37338"/>
                </a:lnTo>
                <a:lnTo>
                  <a:pt x="33658" y="35861"/>
                </a:lnTo>
                <a:lnTo>
                  <a:pt x="41433" y="31813"/>
                </a:lnTo>
                <a:lnTo>
                  <a:pt x="46779" y="25765"/>
                </a:lnTo>
                <a:lnTo>
                  <a:pt x="48767" y="18288"/>
                </a:lnTo>
                <a:lnTo>
                  <a:pt x="46779" y="11251"/>
                </a:lnTo>
                <a:lnTo>
                  <a:pt x="41433" y="5429"/>
                </a:lnTo>
                <a:lnTo>
                  <a:pt x="33658" y="1464"/>
                </a:lnTo>
                <a:lnTo>
                  <a:pt x="24384" y="0"/>
                </a:lnTo>
                <a:close/>
              </a:path>
            </a:pathLst>
          </a:custGeom>
          <a:ln w="4762">
            <a:solidFill>
              <a:srgbClr val="010101"/>
            </a:solidFill>
          </a:ln>
        </p:spPr>
        <p:txBody>
          <a:bodyPr wrap="square" lIns="0" tIns="0" rIns="0" bIns="0" rtlCol="0"/>
          <a:lstStyle/>
          <a:p/>
        </p:txBody>
      </p:sp>
      <p:sp>
        <p:nvSpPr>
          <p:cNvPr id="99" name="object 99"/>
          <p:cNvSpPr/>
          <p:nvPr/>
        </p:nvSpPr>
        <p:spPr>
          <a:xfrm>
            <a:off x="3346703" y="6627876"/>
            <a:ext cx="47625" cy="37465"/>
          </a:xfrm>
          <a:custGeom>
            <a:avLst/>
            <a:gdLst/>
            <a:ahLst/>
            <a:cxnLst/>
            <a:rect l="l" t="t" r="r" b="b"/>
            <a:pathLst>
              <a:path w="47625" h="37465">
                <a:moveTo>
                  <a:pt x="23622" y="0"/>
                </a:moveTo>
                <a:lnTo>
                  <a:pt x="14466" y="1476"/>
                </a:lnTo>
                <a:lnTo>
                  <a:pt x="6953" y="5524"/>
                </a:lnTo>
                <a:lnTo>
                  <a:pt x="1869" y="11572"/>
                </a:lnTo>
                <a:lnTo>
                  <a:pt x="0" y="19050"/>
                </a:lnTo>
                <a:lnTo>
                  <a:pt x="1869" y="26086"/>
                </a:lnTo>
                <a:lnTo>
                  <a:pt x="6953" y="31908"/>
                </a:lnTo>
                <a:lnTo>
                  <a:pt x="14466" y="35873"/>
                </a:lnTo>
                <a:lnTo>
                  <a:pt x="23622" y="37337"/>
                </a:lnTo>
                <a:lnTo>
                  <a:pt x="32777" y="35873"/>
                </a:lnTo>
                <a:lnTo>
                  <a:pt x="40290" y="31908"/>
                </a:lnTo>
                <a:lnTo>
                  <a:pt x="45374" y="26086"/>
                </a:lnTo>
                <a:lnTo>
                  <a:pt x="47244" y="19050"/>
                </a:lnTo>
                <a:lnTo>
                  <a:pt x="45374" y="11572"/>
                </a:lnTo>
                <a:lnTo>
                  <a:pt x="40290" y="5524"/>
                </a:lnTo>
                <a:lnTo>
                  <a:pt x="32777" y="1476"/>
                </a:lnTo>
                <a:lnTo>
                  <a:pt x="23622" y="0"/>
                </a:lnTo>
                <a:close/>
              </a:path>
            </a:pathLst>
          </a:custGeom>
          <a:solidFill>
            <a:srgbClr val="010101"/>
          </a:solidFill>
        </p:spPr>
        <p:txBody>
          <a:bodyPr wrap="square" lIns="0" tIns="0" rIns="0" bIns="0" rtlCol="0"/>
          <a:lstStyle/>
          <a:p/>
        </p:txBody>
      </p:sp>
      <p:sp>
        <p:nvSpPr>
          <p:cNvPr id="100" name="object 100"/>
          <p:cNvSpPr/>
          <p:nvPr/>
        </p:nvSpPr>
        <p:spPr>
          <a:xfrm>
            <a:off x="3346703" y="6627876"/>
            <a:ext cx="47625" cy="37465"/>
          </a:xfrm>
          <a:custGeom>
            <a:avLst/>
            <a:gdLst/>
            <a:ahLst/>
            <a:cxnLst/>
            <a:rect l="l" t="t" r="r" b="b"/>
            <a:pathLst>
              <a:path w="47625" h="37465">
                <a:moveTo>
                  <a:pt x="23622" y="0"/>
                </a:moveTo>
                <a:lnTo>
                  <a:pt x="14466" y="1476"/>
                </a:lnTo>
                <a:lnTo>
                  <a:pt x="6953" y="5524"/>
                </a:lnTo>
                <a:lnTo>
                  <a:pt x="1869" y="11572"/>
                </a:lnTo>
                <a:lnTo>
                  <a:pt x="0" y="19050"/>
                </a:lnTo>
                <a:lnTo>
                  <a:pt x="1869" y="26086"/>
                </a:lnTo>
                <a:lnTo>
                  <a:pt x="6953" y="31908"/>
                </a:lnTo>
                <a:lnTo>
                  <a:pt x="14466" y="35873"/>
                </a:lnTo>
                <a:lnTo>
                  <a:pt x="23622" y="37337"/>
                </a:lnTo>
                <a:lnTo>
                  <a:pt x="32777" y="35873"/>
                </a:lnTo>
                <a:lnTo>
                  <a:pt x="40290" y="31908"/>
                </a:lnTo>
                <a:lnTo>
                  <a:pt x="45374" y="26086"/>
                </a:lnTo>
                <a:lnTo>
                  <a:pt x="47244" y="19050"/>
                </a:lnTo>
                <a:lnTo>
                  <a:pt x="45374" y="11572"/>
                </a:lnTo>
                <a:lnTo>
                  <a:pt x="40290" y="5524"/>
                </a:lnTo>
                <a:lnTo>
                  <a:pt x="32777" y="1476"/>
                </a:lnTo>
                <a:lnTo>
                  <a:pt x="23622" y="0"/>
                </a:lnTo>
                <a:close/>
              </a:path>
            </a:pathLst>
          </a:custGeom>
          <a:ln w="4762">
            <a:solidFill>
              <a:srgbClr val="010101"/>
            </a:solidFill>
          </a:ln>
        </p:spPr>
        <p:txBody>
          <a:bodyPr wrap="square" lIns="0" tIns="0" rIns="0" bIns="0" rtlCol="0"/>
          <a:lstStyle/>
          <a:p/>
        </p:txBody>
      </p:sp>
      <p:sp>
        <p:nvSpPr>
          <p:cNvPr id="101" name="object 101"/>
          <p:cNvSpPr/>
          <p:nvPr/>
        </p:nvSpPr>
        <p:spPr>
          <a:xfrm>
            <a:off x="2934461" y="6563868"/>
            <a:ext cx="48260" cy="37465"/>
          </a:xfrm>
          <a:custGeom>
            <a:avLst/>
            <a:gdLst/>
            <a:ahLst/>
            <a:cxnLst/>
            <a:rect l="l" t="t" r="r" b="b"/>
            <a:pathLst>
              <a:path w="48260" h="37465">
                <a:moveTo>
                  <a:pt x="23621" y="0"/>
                </a:moveTo>
                <a:lnTo>
                  <a:pt x="14466" y="1464"/>
                </a:lnTo>
                <a:lnTo>
                  <a:pt x="6953" y="5429"/>
                </a:lnTo>
                <a:lnTo>
                  <a:pt x="1869" y="11251"/>
                </a:lnTo>
                <a:lnTo>
                  <a:pt x="0" y="18288"/>
                </a:lnTo>
                <a:lnTo>
                  <a:pt x="1869" y="25765"/>
                </a:lnTo>
                <a:lnTo>
                  <a:pt x="6953" y="31813"/>
                </a:lnTo>
                <a:lnTo>
                  <a:pt x="14466" y="35861"/>
                </a:lnTo>
                <a:lnTo>
                  <a:pt x="23621" y="37338"/>
                </a:lnTo>
                <a:lnTo>
                  <a:pt x="33218" y="35861"/>
                </a:lnTo>
                <a:lnTo>
                  <a:pt x="40957" y="31813"/>
                </a:lnTo>
                <a:lnTo>
                  <a:pt x="46124" y="25765"/>
                </a:lnTo>
                <a:lnTo>
                  <a:pt x="48006" y="18288"/>
                </a:lnTo>
                <a:lnTo>
                  <a:pt x="46124" y="11251"/>
                </a:lnTo>
                <a:lnTo>
                  <a:pt x="40957" y="5429"/>
                </a:lnTo>
                <a:lnTo>
                  <a:pt x="33218" y="1464"/>
                </a:lnTo>
                <a:lnTo>
                  <a:pt x="23621" y="0"/>
                </a:lnTo>
                <a:close/>
              </a:path>
            </a:pathLst>
          </a:custGeom>
          <a:solidFill>
            <a:srgbClr val="010101"/>
          </a:solidFill>
        </p:spPr>
        <p:txBody>
          <a:bodyPr wrap="square" lIns="0" tIns="0" rIns="0" bIns="0" rtlCol="0"/>
          <a:lstStyle/>
          <a:p/>
        </p:txBody>
      </p:sp>
      <p:sp>
        <p:nvSpPr>
          <p:cNvPr id="102" name="object 102"/>
          <p:cNvSpPr/>
          <p:nvPr/>
        </p:nvSpPr>
        <p:spPr>
          <a:xfrm>
            <a:off x="2934461" y="6563868"/>
            <a:ext cx="48260" cy="37465"/>
          </a:xfrm>
          <a:custGeom>
            <a:avLst/>
            <a:gdLst/>
            <a:ahLst/>
            <a:cxnLst/>
            <a:rect l="l" t="t" r="r" b="b"/>
            <a:pathLst>
              <a:path w="48260" h="37465">
                <a:moveTo>
                  <a:pt x="23621" y="0"/>
                </a:moveTo>
                <a:lnTo>
                  <a:pt x="14466" y="1464"/>
                </a:lnTo>
                <a:lnTo>
                  <a:pt x="6953" y="5429"/>
                </a:lnTo>
                <a:lnTo>
                  <a:pt x="1869" y="11251"/>
                </a:lnTo>
                <a:lnTo>
                  <a:pt x="0" y="18288"/>
                </a:lnTo>
                <a:lnTo>
                  <a:pt x="1869" y="25765"/>
                </a:lnTo>
                <a:lnTo>
                  <a:pt x="6953" y="31813"/>
                </a:lnTo>
                <a:lnTo>
                  <a:pt x="14466" y="35861"/>
                </a:lnTo>
                <a:lnTo>
                  <a:pt x="23621" y="37338"/>
                </a:lnTo>
                <a:lnTo>
                  <a:pt x="33218" y="35861"/>
                </a:lnTo>
                <a:lnTo>
                  <a:pt x="40957" y="31813"/>
                </a:lnTo>
                <a:lnTo>
                  <a:pt x="46124" y="25765"/>
                </a:lnTo>
                <a:lnTo>
                  <a:pt x="48006" y="18288"/>
                </a:lnTo>
                <a:lnTo>
                  <a:pt x="46124" y="11251"/>
                </a:lnTo>
                <a:lnTo>
                  <a:pt x="40957" y="5429"/>
                </a:lnTo>
                <a:lnTo>
                  <a:pt x="33218" y="1464"/>
                </a:lnTo>
                <a:lnTo>
                  <a:pt x="23621" y="0"/>
                </a:lnTo>
                <a:close/>
              </a:path>
            </a:pathLst>
          </a:custGeom>
          <a:ln w="4762">
            <a:solidFill>
              <a:srgbClr val="010101"/>
            </a:solidFill>
          </a:ln>
        </p:spPr>
        <p:txBody>
          <a:bodyPr wrap="square" lIns="0" tIns="0" rIns="0" bIns="0" rtlCol="0"/>
          <a:lstStyle/>
          <a:p/>
        </p:txBody>
      </p:sp>
      <p:sp>
        <p:nvSpPr>
          <p:cNvPr id="103" name="object 103"/>
          <p:cNvSpPr/>
          <p:nvPr/>
        </p:nvSpPr>
        <p:spPr>
          <a:xfrm>
            <a:off x="2743200" y="7421880"/>
            <a:ext cx="41910" cy="37465"/>
          </a:xfrm>
          <a:custGeom>
            <a:avLst/>
            <a:gdLst/>
            <a:ahLst/>
            <a:cxnLst/>
            <a:rect l="l" t="t" r="r" b="b"/>
            <a:pathLst>
              <a:path w="41910" h="37465">
                <a:moveTo>
                  <a:pt x="21336" y="0"/>
                </a:moveTo>
                <a:lnTo>
                  <a:pt x="12858" y="1464"/>
                </a:lnTo>
                <a:lnTo>
                  <a:pt x="6095" y="5429"/>
                </a:lnTo>
                <a:lnTo>
                  <a:pt x="1619" y="11251"/>
                </a:lnTo>
                <a:lnTo>
                  <a:pt x="0" y="18288"/>
                </a:lnTo>
                <a:lnTo>
                  <a:pt x="1619" y="25765"/>
                </a:lnTo>
                <a:lnTo>
                  <a:pt x="6095" y="31813"/>
                </a:lnTo>
                <a:lnTo>
                  <a:pt x="12858" y="35861"/>
                </a:lnTo>
                <a:lnTo>
                  <a:pt x="21336" y="37338"/>
                </a:lnTo>
                <a:lnTo>
                  <a:pt x="29372" y="35861"/>
                </a:lnTo>
                <a:lnTo>
                  <a:pt x="35909" y="31813"/>
                </a:lnTo>
                <a:lnTo>
                  <a:pt x="40302" y="25765"/>
                </a:lnTo>
                <a:lnTo>
                  <a:pt x="41910" y="18288"/>
                </a:lnTo>
                <a:lnTo>
                  <a:pt x="40302" y="11251"/>
                </a:lnTo>
                <a:lnTo>
                  <a:pt x="35909" y="5429"/>
                </a:lnTo>
                <a:lnTo>
                  <a:pt x="29372" y="1464"/>
                </a:lnTo>
                <a:lnTo>
                  <a:pt x="21336" y="0"/>
                </a:lnTo>
                <a:close/>
              </a:path>
            </a:pathLst>
          </a:custGeom>
          <a:solidFill>
            <a:srgbClr val="010101"/>
          </a:solidFill>
        </p:spPr>
        <p:txBody>
          <a:bodyPr wrap="square" lIns="0" tIns="0" rIns="0" bIns="0" rtlCol="0"/>
          <a:lstStyle/>
          <a:p/>
        </p:txBody>
      </p:sp>
      <p:sp>
        <p:nvSpPr>
          <p:cNvPr id="104" name="object 104"/>
          <p:cNvSpPr/>
          <p:nvPr/>
        </p:nvSpPr>
        <p:spPr>
          <a:xfrm>
            <a:off x="2743200" y="7421880"/>
            <a:ext cx="41910" cy="37465"/>
          </a:xfrm>
          <a:custGeom>
            <a:avLst/>
            <a:gdLst/>
            <a:ahLst/>
            <a:cxnLst/>
            <a:rect l="l" t="t" r="r" b="b"/>
            <a:pathLst>
              <a:path w="41910" h="37465">
                <a:moveTo>
                  <a:pt x="21336" y="0"/>
                </a:moveTo>
                <a:lnTo>
                  <a:pt x="12858" y="1464"/>
                </a:lnTo>
                <a:lnTo>
                  <a:pt x="6095" y="5429"/>
                </a:lnTo>
                <a:lnTo>
                  <a:pt x="1619" y="11251"/>
                </a:lnTo>
                <a:lnTo>
                  <a:pt x="0" y="18288"/>
                </a:lnTo>
                <a:lnTo>
                  <a:pt x="1619" y="25765"/>
                </a:lnTo>
                <a:lnTo>
                  <a:pt x="6095" y="31813"/>
                </a:lnTo>
                <a:lnTo>
                  <a:pt x="12858" y="35861"/>
                </a:lnTo>
                <a:lnTo>
                  <a:pt x="21336" y="37338"/>
                </a:lnTo>
                <a:lnTo>
                  <a:pt x="29372" y="35861"/>
                </a:lnTo>
                <a:lnTo>
                  <a:pt x="35909" y="31813"/>
                </a:lnTo>
                <a:lnTo>
                  <a:pt x="40302" y="25765"/>
                </a:lnTo>
                <a:lnTo>
                  <a:pt x="41910" y="18288"/>
                </a:lnTo>
                <a:lnTo>
                  <a:pt x="40302" y="11251"/>
                </a:lnTo>
                <a:lnTo>
                  <a:pt x="35909" y="5429"/>
                </a:lnTo>
                <a:lnTo>
                  <a:pt x="29372" y="1464"/>
                </a:lnTo>
                <a:lnTo>
                  <a:pt x="21336" y="0"/>
                </a:lnTo>
                <a:close/>
              </a:path>
            </a:pathLst>
          </a:custGeom>
          <a:ln w="4762">
            <a:solidFill>
              <a:srgbClr val="010101"/>
            </a:solidFill>
          </a:ln>
        </p:spPr>
        <p:txBody>
          <a:bodyPr wrap="square" lIns="0" tIns="0" rIns="0" bIns="0" rtlCol="0"/>
          <a:lstStyle/>
          <a:p/>
        </p:txBody>
      </p:sp>
      <p:sp>
        <p:nvSpPr>
          <p:cNvPr id="105" name="object 105"/>
          <p:cNvSpPr/>
          <p:nvPr/>
        </p:nvSpPr>
        <p:spPr>
          <a:xfrm>
            <a:off x="3685032" y="7181850"/>
            <a:ext cx="48260" cy="37465"/>
          </a:xfrm>
          <a:custGeom>
            <a:avLst/>
            <a:gdLst/>
            <a:ahLst/>
            <a:cxnLst/>
            <a:rect l="l" t="t" r="r" b="b"/>
            <a:pathLst>
              <a:path w="48260" h="37465">
                <a:moveTo>
                  <a:pt x="24383" y="0"/>
                </a:moveTo>
                <a:lnTo>
                  <a:pt x="14787" y="1476"/>
                </a:lnTo>
                <a:lnTo>
                  <a:pt x="7048" y="5524"/>
                </a:lnTo>
                <a:lnTo>
                  <a:pt x="1881" y="11572"/>
                </a:lnTo>
                <a:lnTo>
                  <a:pt x="0" y="19050"/>
                </a:lnTo>
                <a:lnTo>
                  <a:pt x="1881" y="26086"/>
                </a:lnTo>
                <a:lnTo>
                  <a:pt x="7048" y="31908"/>
                </a:lnTo>
                <a:lnTo>
                  <a:pt x="14787" y="35873"/>
                </a:lnTo>
                <a:lnTo>
                  <a:pt x="24383" y="37337"/>
                </a:lnTo>
                <a:lnTo>
                  <a:pt x="33539" y="35873"/>
                </a:lnTo>
                <a:lnTo>
                  <a:pt x="41052" y="31908"/>
                </a:lnTo>
                <a:lnTo>
                  <a:pt x="46136" y="26086"/>
                </a:lnTo>
                <a:lnTo>
                  <a:pt x="48005" y="19050"/>
                </a:lnTo>
                <a:lnTo>
                  <a:pt x="46136" y="11572"/>
                </a:lnTo>
                <a:lnTo>
                  <a:pt x="41052" y="5524"/>
                </a:lnTo>
                <a:lnTo>
                  <a:pt x="33539" y="1476"/>
                </a:lnTo>
                <a:lnTo>
                  <a:pt x="24383" y="0"/>
                </a:lnTo>
                <a:close/>
              </a:path>
            </a:pathLst>
          </a:custGeom>
          <a:solidFill>
            <a:srgbClr val="010101"/>
          </a:solidFill>
        </p:spPr>
        <p:txBody>
          <a:bodyPr wrap="square" lIns="0" tIns="0" rIns="0" bIns="0" rtlCol="0"/>
          <a:lstStyle/>
          <a:p/>
        </p:txBody>
      </p:sp>
      <p:sp>
        <p:nvSpPr>
          <p:cNvPr id="106" name="object 106"/>
          <p:cNvSpPr/>
          <p:nvPr/>
        </p:nvSpPr>
        <p:spPr>
          <a:xfrm>
            <a:off x="3685032" y="7181850"/>
            <a:ext cx="48260" cy="37465"/>
          </a:xfrm>
          <a:custGeom>
            <a:avLst/>
            <a:gdLst/>
            <a:ahLst/>
            <a:cxnLst/>
            <a:rect l="l" t="t" r="r" b="b"/>
            <a:pathLst>
              <a:path w="48260" h="37465">
                <a:moveTo>
                  <a:pt x="24383" y="0"/>
                </a:moveTo>
                <a:lnTo>
                  <a:pt x="14787" y="1476"/>
                </a:lnTo>
                <a:lnTo>
                  <a:pt x="7048" y="5524"/>
                </a:lnTo>
                <a:lnTo>
                  <a:pt x="1881" y="11572"/>
                </a:lnTo>
                <a:lnTo>
                  <a:pt x="0" y="19050"/>
                </a:lnTo>
                <a:lnTo>
                  <a:pt x="1881" y="26086"/>
                </a:lnTo>
                <a:lnTo>
                  <a:pt x="7048" y="31908"/>
                </a:lnTo>
                <a:lnTo>
                  <a:pt x="14787" y="35873"/>
                </a:lnTo>
                <a:lnTo>
                  <a:pt x="24383" y="37337"/>
                </a:lnTo>
                <a:lnTo>
                  <a:pt x="33539" y="35873"/>
                </a:lnTo>
                <a:lnTo>
                  <a:pt x="41052" y="31908"/>
                </a:lnTo>
                <a:lnTo>
                  <a:pt x="46136" y="26086"/>
                </a:lnTo>
                <a:lnTo>
                  <a:pt x="48005" y="19050"/>
                </a:lnTo>
                <a:lnTo>
                  <a:pt x="46136" y="11572"/>
                </a:lnTo>
                <a:lnTo>
                  <a:pt x="41052" y="5524"/>
                </a:lnTo>
                <a:lnTo>
                  <a:pt x="33539" y="1476"/>
                </a:lnTo>
                <a:lnTo>
                  <a:pt x="24383" y="0"/>
                </a:lnTo>
                <a:close/>
              </a:path>
            </a:pathLst>
          </a:custGeom>
          <a:ln w="4762">
            <a:solidFill>
              <a:srgbClr val="010101"/>
            </a:solidFill>
          </a:ln>
        </p:spPr>
        <p:txBody>
          <a:bodyPr wrap="square" lIns="0" tIns="0" rIns="0" bIns="0" rtlCol="0"/>
          <a:lstStyle/>
          <a:p/>
        </p:txBody>
      </p:sp>
      <p:sp>
        <p:nvSpPr>
          <p:cNvPr id="107" name="object 107"/>
          <p:cNvSpPr/>
          <p:nvPr/>
        </p:nvSpPr>
        <p:spPr>
          <a:xfrm>
            <a:off x="3810000" y="6697980"/>
            <a:ext cx="48895" cy="37465"/>
          </a:xfrm>
          <a:custGeom>
            <a:avLst/>
            <a:gdLst/>
            <a:ahLst/>
            <a:cxnLst/>
            <a:rect l="l" t="t" r="r" b="b"/>
            <a:pathLst>
              <a:path w="48895" h="37465">
                <a:moveTo>
                  <a:pt x="24384" y="0"/>
                </a:moveTo>
                <a:lnTo>
                  <a:pt x="14787" y="1464"/>
                </a:lnTo>
                <a:lnTo>
                  <a:pt x="7048" y="5429"/>
                </a:lnTo>
                <a:lnTo>
                  <a:pt x="1881" y="11251"/>
                </a:lnTo>
                <a:lnTo>
                  <a:pt x="0" y="18287"/>
                </a:lnTo>
                <a:lnTo>
                  <a:pt x="1881" y="25765"/>
                </a:lnTo>
                <a:lnTo>
                  <a:pt x="7048" y="31813"/>
                </a:lnTo>
                <a:lnTo>
                  <a:pt x="14787" y="35861"/>
                </a:lnTo>
                <a:lnTo>
                  <a:pt x="24384" y="37337"/>
                </a:lnTo>
                <a:lnTo>
                  <a:pt x="33658" y="35861"/>
                </a:lnTo>
                <a:lnTo>
                  <a:pt x="41433" y="31813"/>
                </a:lnTo>
                <a:lnTo>
                  <a:pt x="46779" y="25765"/>
                </a:lnTo>
                <a:lnTo>
                  <a:pt x="48767" y="18287"/>
                </a:lnTo>
                <a:lnTo>
                  <a:pt x="46779" y="11251"/>
                </a:lnTo>
                <a:lnTo>
                  <a:pt x="41433" y="5429"/>
                </a:lnTo>
                <a:lnTo>
                  <a:pt x="33658" y="1464"/>
                </a:lnTo>
                <a:lnTo>
                  <a:pt x="24384" y="0"/>
                </a:lnTo>
                <a:close/>
              </a:path>
            </a:pathLst>
          </a:custGeom>
          <a:solidFill>
            <a:srgbClr val="010101"/>
          </a:solidFill>
        </p:spPr>
        <p:txBody>
          <a:bodyPr wrap="square" lIns="0" tIns="0" rIns="0" bIns="0" rtlCol="0"/>
          <a:lstStyle/>
          <a:p/>
        </p:txBody>
      </p:sp>
      <p:sp>
        <p:nvSpPr>
          <p:cNvPr id="108" name="object 108"/>
          <p:cNvSpPr/>
          <p:nvPr/>
        </p:nvSpPr>
        <p:spPr>
          <a:xfrm>
            <a:off x="3810000" y="6697980"/>
            <a:ext cx="48895" cy="37465"/>
          </a:xfrm>
          <a:custGeom>
            <a:avLst/>
            <a:gdLst/>
            <a:ahLst/>
            <a:cxnLst/>
            <a:rect l="l" t="t" r="r" b="b"/>
            <a:pathLst>
              <a:path w="48895" h="37465">
                <a:moveTo>
                  <a:pt x="24384" y="0"/>
                </a:moveTo>
                <a:lnTo>
                  <a:pt x="14787" y="1464"/>
                </a:lnTo>
                <a:lnTo>
                  <a:pt x="7048" y="5429"/>
                </a:lnTo>
                <a:lnTo>
                  <a:pt x="1881" y="11251"/>
                </a:lnTo>
                <a:lnTo>
                  <a:pt x="0" y="18287"/>
                </a:lnTo>
                <a:lnTo>
                  <a:pt x="1881" y="25765"/>
                </a:lnTo>
                <a:lnTo>
                  <a:pt x="7048" y="31813"/>
                </a:lnTo>
                <a:lnTo>
                  <a:pt x="14787" y="35861"/>
                </a:lnTo>
                <a:lnTo>
                  <a:pt x="24384" y="37337"/>
                </a:lnTo>
                <a:lnTo>
                  <a:pt x="33658" y="35861"/>
                </a:lnTo>
                <a:lnTo>
                  <a:pt x="41433" y="31813"/>
                </a:lnTo>
                <a:lnTo>
                  <a:pt x="46779" y="25765"/>
                </a:lnTo>
                <a:lnTo>
                  <a:pt x="48767" y="18287"/>
                </a:lnTo>
                <a:lnTo>
                  <a:pt x="46779" y="11251"/>
                </a:lnTo>
                <a:lnTo>
                  <a:pt x="41433" y="5429"/>
                </a:lnTo>
                <a:lnTo>
                  <a:pt x="33658" y="1464"/>
                </a:lnTo>
                <a:lnTo>
                  <a:pt x="24384" y="0"/>
                </a:lnTo>
                <a:close/>
              </a:path>
            </a:pathLst>
          </a:custGeom>
          <a:ln w="4762">
            <a:solidFill>
              <a:srgbClr val="010101"/>
            </a:solidFill>
          </a:ln>
        </p:spPr>
        <p:txBody>
          <a:bodyPr wrap="square" lIns="0" tIns="0" rIns="0" bIns="0" rtlCol="0"/>
          <a:lstStyle/>
          <a:p/>
        </p:txBody>
      </p:sp>
      <p:sp>
        <p:nvSpPr>
          <p:cNvPr id="109" name="object 109"/>
          <p:cNvSpPr/>
          <p:nvPr/>
        </p:nvSpPr>
        <p:spPr>
          <a:xfrm>
            <a:off x="4087748" y="6802124"/>
            <a:ext cx="46355" cy="38735"/>
          </a:xfrm>
          <a:custGeom>
            <a:avLst/>
            <a:gdLst/>
            <a:ahLst/>
            <a:cxnLst/>
            <a:rect l="l" t="t" r="r" b="b"/>
            <a:pathLst>
              <a:path w="46354" h="38734">
                <a:moveTo>
                  <a:pt x="26265" y="0"/>
                </a:moveTo>
                <a:lnTo>
                  <a:pt x="17145" y="1774"/>
                </a:lnTo>
                <a:lnTo>
                  <a:pt x="8953" y="5917"/>
                </a:lnTo>
                <a:lnTo>
                  <a:pt x="3048" y="12061"/>
                </a:lnTo>
                <a:lnTo>
                  <a:pt x="0" y="19347"/>
                </a:lnTo>
                <a:lnTo>
                  <a:pt x="381" y="26920"/>
                </a:lnTo>
                <a:lnTo>
                  <a:pt x="4369" y="33289"/>
                </a:lnTo>
                <a:lnTo>
                  <a:pt x="11144" y="37302"/>
                </a:lnTo>
                <a:lnTo>
                  <a:pt x="19776" y="38600"/>
                </a:lnTo>
                <a:lnTo>
                  <a:pt x="29337" y="36826"/>
                </a:lnTo>
                <a:lnTo>
                  <a:pt x="37516" y="32682"/>
                </a:lnTo>
                <a:lnTo>
                  <a:pt x="43338" y="26539"/>
                </a:lnTo>
                <a:lnTo>
                  <a:pt x="46160" y="19252"/>
                </a:lnTo>
                <a:lnTo>
                  <a:pt x="45339" y="11680"/>
                </a:lnTo>
                <a:lnTo>
                  <a:pt x="41362" y="5310"/>
                </a:lnTo>
                <a:lnTo>
                  <a:pt x="34671" y="1297"/>
                </a:lnTo>
                <a:lnTo>
                  <a:pt x="26265" y="0"/>
                </a:lnTo>
                <a:close/>
              </a:path>
            </a:pathLst>
          </a:custGeom>
          <a:solidFill>
            <a:srgbClr val="010101"/>
          </a:solidFill>
        </p:spPr>
        <p:txBody>
          <a:bodyPr wrap="square" lIns="0" tIns="0" rIns="0" bIns="0" rtlCol="0"/>
          <a:lstStyle/>
          <a:p/>
        </p:txBody>
      </p:sp>
      <p:sp>
        <p:nvSpPr>
          <p:cNvPr id="110" name="object 110"/>
          <p:cNvSpPr/>
          <p:nvPr/>
        </p:nvSpPr>
        <p:spPr>
          <a:xfrm>
            <a:off x="4087748" y="6802124"/>
            <a:ext cx="46355" cy="38735"/>
          </a:xfrm>
          <a:custGeom>
            <a:avLst/>
            <a:gdLst/>
            <a:ahLst/>
            <a:cxnLst/>
            <a:rect l="l" t="t" r="r" b="b"/>
            <a:pathLst>
              <a:path w="46354" h="38734">
                <a:moveTo>
                  <a:pt x="17145" y="1774"/>
                </a:moveTo>
                <a:lnTo>
                  <a:pt x="8953" y="5917"/>
                </a:lnTo>
                <a:lnTo>
                  <a:pt x="3048" y="12061"/>
                </a:lnTo>
                <a:lnTo>
                  <a:pt x="0" y="19347"/>
                </a:lnTo>
                <a:lnTo>
                  <a:pt x="381" y="26920"/>
                </a:lnTo>
                <a:lnTo>
                  <a:pt x="4369" y="33289"/>
                </a:lnTo>
                <a:lnTo>
                  <a:pt x="11144" y="37302"/>
                </a:lnTo>
                <a:lnTo>
                  <a:pt x="19776" y="38600"/>
                </a:lnTo>
                <a:lnTo>
                  <a:pt x="29337" y="36826"/>
                </a:lnTo>
                <a:lnTo>
                  <a:pt x="37516" y="32682"/>
                </a:lnTo>
                <a:lnTo>
                  <a:pt x="43338" y="26539"/>
                </a:lnTo>
                <a:lnTo>
                  <a:pt x="46160" y="19252"/>
                </a:lnTo>
                <a:lnTo>
                  <a:pt x="45339" y="11680"/>
                </a:lnTo>
                <a:lnTo>
                  <a:pt x="41362" y="5310"/>
                </a:lnTo>
                <a:lnTo>
                  <a:pt x="34671" y="1297"/>
                </a:lnTo>
                <a:lnTo>
                  <a:pt x="26265" y="0"/>
                </a:lnTo>
                <a:lnTo>
                  <a:pt x="17145" y="1774"/>
                </a:lnTo>
                <a:close/>
              </a:path>
            </a:pathLst>
          </a:custGeom>
          <a:ln w="4762">
            <a:solidFill>
              <a:srgbClr val="010101"/>
            </a:solidFill>
          </a:ln>
        </p:spPr>
        <p:txBody>
          <a:bodyPr wrap="square" lIns="0" tIns="0" rIns="0" bIns="0" rtlCol="0"/>
          <a:lstStyle/>
          <a:p/>
        </p:txBody>
      </p:sp>
      <p:sp>
        <p:nvSpPr>
          <p:cNvPr id="111" name="object 111"/>
          <p:cNvSpPr/>
          <p:nvPr/>
        </p:nvSpPr>
        <p:spPr>
          <a:xfrm>
            <a:off x="3505902" y="7421296"/>
            <a:ext cx="46355" cy="38735"/>
          </a:xfrm>
          <a:custGeom>
            <a:avLst/>
            <a:gdLst/>
            <a:ahLst/>
            <a:cxnLst/>
            <a:rect l="l" t="t" r="r" b="b"/>
            <a:pathLst>
              <a:path w="46354" h="38734">
                <a:moveTo>
                  <a:pt x="26384" y="0"/>
                </a:moveTo>
                <a:lnTo>
                  <a:pt x="16823" y="1345"/>
                </a:lnTo>
                <a:lnTo>
                  <a:pt x="8643" y="5917"/>
                </a:lnTo>
                <a:lnTo>
                  <a:pt x="2821" y="12203"/>
                </a:lnTo>
                <a:lnTo>
                  <a:pt x="0" y="19347"/>
                </a:lnTo>
                <a:lnTo>
                  <a:pt x="821" y="26491"/>
                </a:lnTo>
                <a:lnTo>
                  <a:pt x="4798" y="32873"/>
                </a:lnTo>
                <a:lnTo>
                  <a:pt x="11489" y="36968"/>
                </a:lnTo>
                <a:lnTo>
                  <a:pt x="19895" y="38492"/>
                </a:lnTo>
                <a:lnTo>
                  <a:pt x="29015" y="37159"/>
                </a:lnTo>
                <a:lnTo>
                  <a:pt x="37207" y="32575"/>
                </a:lnTo>
                <a:lnTo>
                  <a:pt x="43112" y="26205"/>
                </a:lnTo>
                <a:lnTo>
                  <a:pt x="46160" y="18835"/>
                </a:lnTo>
                <a:lnTo>
                  <a:pt x="45779" y="11251"/>
                </a:lnTo>
                <a:lnTo>
                  <a:pt x="41790" y="5310"/>
                </a:lnTo>
                <a:lnTo>
                  <a:pt x="35016" y="1440"/>
                </a:lnTo>
                <a:lnTo>
                  <a:pt x="26384" y="0"/>
                </a:lnTo>
                <a:close/>
              </a:path>
            </a:pathLst>
          </a:custGeom>
          <a:solidFill>
            <a:srgbClr val="010101"/>
          </a:solidFill>
        </p:spPr>
        <p:txBody>
          <a:bodyPr wrap="square" lIns="0" tIns="0" rIns="0" bIns="0" rtlCol="0"/>
          <a:lstStyle/>
          <a:p/>
        </p:txBody>
      </p:sp>
      <p:sp>
        <p:nvSpPr>
          <p:cNvPr id="112" name="object 112"/>
          <p:cNvSpPr/>
          <p:nvPr/>
        </p:nvSpPr>
        <p:spPr>
          <a:xfrm>
            <a:off x="3505902" y="7421296"/>
            <a:ext cx="46355" cy="38735"/>
          </a:xfrm>
          <a:custGeom>
            <a:avLst/>
            <a:gdLst/>
            <a:ahLst/>
            <a:cxnLst/>
            <a:rect l="l" t="t" r="r" b="b"/>
            <a:pathLst>
              <a:path w="46354" h="38734">
                <a:moveTo>
                  <a:pt x="16823" y="1345"/>
                </a:moveTo>
                <a:lnTo>
                  <a:pt x="8643" y="5917"/>
                </a:lnTo>
                <a:lnTo>
                  <a:pt x="2821" y="12203"/>
                </a:lnTo>
                <a:lnTo>
                  <a:pt x="0" y="19347"/>
                </a:lnTo>
                <a:lnTo>
                  <a:pt x="821" y="26491"/>
                </a:lnTo>
                <a:lnTo>
                  <a:pt x="4798" y="32873"/>
                </a:lnTo>
                <a:lnTo>
                  <a:pt x="11489" y="36968"/>
                </a:lnTo>
                <a:lnTo>
                  <a:pt x="19895" y="38492"/>
                </a:lnTo>
                <a:lnTo>
                  <a:pt x="29015" y="37159"/>
                </a:lnTo>
                <a:lnTo>
                  <a:pt x="37207" y="32575"/>
                </a:lnTo>
                <a:lnTo>
                  <a:pt x="43112" y="26205"/>
                </a:lnTo>
                <a:lnTo>
                  <a:pt x="46160" y="18835"/>
                </a:lnTo>
                <a:lnTo>
                  <a:pt x="45779" y="11251"/>
                </a:lnTo>
                <a:lnTo>
                  <a:pt x="41790" y="5310"/>
                </a:lnTo>
                <a:lnTo>
                  <a:pt x="35016" y="1440"/>
                </a:lnTo>
                <a:lnTo>
                  <a:pt x="26384" y="0"/>
                </a:lnTo>
                <a:lnTo>
                  <a:pt x="16823" y="1345"/>
                </a:lnTo>
                <a:close/>
              </a:path>
            </a:pathLst>
          </a:custGeom>
          <a:ln w="4762">
            <a:solidFill>
              <a:srgbClr val="010101"/>
            </a:solidFill>
          </a:ln>
        </p:spPr>
        <p:txBody>
          <a:bodyPr wrap="square" lIns="0" tIns="0" rIns="0" bIns="0" rtlCol="0"/>
          <a:lstStyle/>
          <a:p/>
        </p:txBody>
      </p:sp>
      <p:sp>
        <p:nvSpPr>
          <p:cNvPr id="113" name="object 113"/>
          <p:cNvSpPr/>
          <p:nvPr/>
        </p:nvSpPr>
        <p:spPr>
          <a:xfrm>
            <a:off x="3683019" y="7384732"/>
            <a:ext cx="46355" cy="38735"/>
          </a:xfrm>
          <a:custGeom>
            <a:avLst/>
            <a:gdLst/>
            <a:ahLst/>
            <a:cxnLst/>
            <a:rect l="l" t="t" r="r" b="b"/>
            <a:pathLst>
              <a:path w="46354" h="38734">
                <a:moveTo>
                  <a:pt x="26372" y="0"/>
                </a:moveTo>
                <a:lnTo>
                  <a:pt x="17252" y="1333"/>
                </a:lnTo>
                <a:lnTo>
                  <a:pt x="8739" y="5917"/>
                </a:lnTo>
                <a:lnTo>
                  <a:pt x="2869" y="12287"/>
                </a:lnTo>
                <a:lnTo>
                  <a:pt x="0" y="19657"/>
                </a:lnTo>
                <a:lnTo>
                  <a:pt x="488" y="27241"/>
                </a:lnTo>
                <a:lnTo>
                  <a:pt x="4464" y="33182"/>
                </a:lnTo>
                <a:lnTo>
                  <a:pt x="11156" y="37052"/>
                </a:lnTo>
                <a:lnTo>
                  <a:pt x="19561" y="38492"/>
                </a:lnTo>
                <a:lnTo>
                  <a:pt x="28682" y="37147"/>
                </a:lnTo>
                <a:lnTo>
                  <a:pt x="37195" y="32575"/>
                </a:lnTo>
                <a:lnTo>
                  <a:pt x="43064" y="26288"/>
                </a:lnTo>
                <a:lnTo>
                  <a:pt x="45934" y="19145"/>
                </a:lnTo>
                <a:lnTo>
                  <a:pt x="45446" y="12001"/>
                </a:lnTo>
                <a:lnTo>
                  <a:pt x="41469" y="5619"/>
                </a:lnTo>
                <a:lnTo>
                  <a:pt x="34778" y="1523"/>
                </a:lnTo>
                <a:lnTo>
                  <a:pt x="26372" y="0"/>
                </a:lnTo>
                <a:close/>
              </a:path>
            </a:pathLst>
          </a:custGeom>
          <a:solidFill>
            <a:srgbClr val="010101"/>
          </a:solidFill>
        </p:spPr>
        <p:txBody>
          <a:bodyPr wrap="square" lIns="0" tIns="0" rIns="0" bIns="0" rtlCol="0"/>
          <a:lstStyle/>
          <a:p/>
        </p:txBody>
      </p:sp>
      <p:sp>
        <p:nvSpPr>
          <p:cNvPr id="114" name="object 114"/>
          <p:cNvSpPr/>
          <p:nvPr/>
        </p:nvSpPr>
        <p:spPr>
          <a:xfrm>
            <a:off x="3683019" y="7384732"/>
            <a:ext cx="46355" cy="38735"/>
          </a:xfrm>
          <a:custGeom>
            <a:avLst/>
            <a:gdLst/>
            <a:ahLst/>
            <a:cxnLst/>
            <a:rect l="l" t="t" r="r" b="b"/>
            <a:pathLst>
              <a:path w="46354" h="38734">
                <a:moveTo>
                  <a:pt x="17252" y="1333"/>
                </a:moveTo>
                <a:lnTo>
                  <a:pt x="8739" y="5917"/>
                </a:lnTo>
                <a:lnTo>
                  <a:pt x="2869" y="12287"/>
                </a:lnTo>
                <a:lnTo>
                  <a:pt x="0" y="19657"/>
                </a:lnTo>
                <a:lnTo>
                  <a:pt x="488" y="27241"/>
                </a:lnTo>
                <a:lnTo>
                  <a:pt x="4464" y="33182"/>
                </a:lnTo>
                <a:lnTo>
                  <a:pt x="11156" y="37052"/>
                </a:lnTo>
                <a:lnTo>
                  <a:pt x="19561" y="38492"/>
                </a:lnTo>
                <a:lnTo>
                  <a:pt x="28682" y="37147"/>
                </a:lnTo>
                <a:lnTo>
                  <a:pt x="37195" y="32575"/>
                </a:lnTo>
                <a:lnTo>
                  <a:pt x="43064" y="26288"/>
                </a:lnTo>
                <a:lnTo>
                  <a:pt x="45934" y="19145"/>
                </a:lnTo>
                <a:lnTo>
                  <a:pt x="45446" y="12001"/>
                </a:lnTo>
                <a:lnTo>
                  <a:pt x="41469" y="5619"/>
                </a:lnTo>
                <a:lnTo>
                  <a:pt x="34778" y="1523"/>
                </a:lnTo>
                <a:lnTo>
                  <a:pt x="26372" y="0"/>
                </a:lnTo>
                <a:lnTo>
                  <a:pt x="17252" y="1333"/>
                </a:lnTo>
                <a:close/>
              </a:path>
            </a:pathLst>
          </a:custGeom>
          <a:ln w="4762">
            <a:solidFill>
              <a:srgbClr val="010101"/>
            </a:solidFill>
          </a:ln>
        </p:spPr>
        <p:txBody>
          <a:bodyPr wrap="square" lIns="0" tIns="0" rIns="0" bIns="0" rtlCol="0"/>
          <a:lstStyle/>
          <a:p/>
        </p:txBody>
      </p:sp>
      <p:sp>
        <p:nvSpPr>
          <p:cNvPr id="115" name="object 115"/>
          <p:cNvSpPr/>
          <p:nvPr/>
        </p:nvSpPr>
        <p:spPr>
          <a:xfrm>
            <a:off x="2913078" y="7157644"/>
            <a:ext cx="46990" cy="38735"/>
          </a:xfrm>
          <a:custGeom>
            <a:avLst/>
            <a:gdLst/>
            <a:ahLst/>
            <a:cxnLst/>
            <a:rect l="l" t="t" r="r" b="b"/>
            <a:pathLst>
              <a:path w="46989" h="38734">
                <a:moveTo>
                  <a:pt x="26705" y="0"/>
                </a:moveTo>
                <a:lnTo>
                  <a:pt x="17573" y="1345"/>
                </a:lnTo>
                <a:lnTo>
                  <a:pt x="8953" y="5929"/>
                </a:lnTo>
                <a:lnTo>
                  <a:pt x="2905" y="12299"/>
                </a:lnTo>
                <a:lnTo>
                  <a:pt x="0" y="19669"/>
                </a:lnTo>
                <a:lnTo>
                  <a:pt x="809" y="27253"/>
                </a:lnTo>
                <a:lnTo>
                  <a:pt x="4786" y="33516"/>
                </a:lnTo>
                <a:lnTo>
                  <a:pt x="11477" y="37349"/>
                </a:lnTo>
                <a:lnTo>
                  <a:pt x="19883" y="38611"/>
                </a:lnTo>
                <a:lnTo>
                  <a:pt x="29003" y="37159"/>
                </a:lnTo>
                <a:lnTo>
                  <a:pt x="37635" y="32575"/>
                </a:lnTo>
                <a:lnTo>
                  <a:pt x="43767" y="26205"/>
                </a:lnTo>
                <a:lnTo>
                  <a:pt x="46898" y="18835"/>
                </a:lnTo>
                <a:lnTo>
                  <a:pt x="46529" y="11251"/>
                </a:lnTo>
                <a:lnTo>
                  <a:pt x="42112" y="5310"/>
                </a:lnTo>
                <a:lnTo>
                  <a:pt x="35194" y="1440"/>
                </a:lnTo>
                <a:lnTo>
                  <a:pt x="26705" y="0"/>
                </a:lnTo>
                <a:close/>
              </a:path>
            </a:pathLst>
          </a:custGeom>
          <a:solidFill>
            <a:srgbClr val="010101"/>
          </a:solidFill>
        </p:spPr>
        <p:txBody>
          <a:bodyPr wrap="square" lIns="0" tIns="0" rIns="0" bIns="0" rtlCol="0"/>
          <a:lstStyle/>
          <a:p/>
        </p:txBody>
      </p:sp>
      <p:sp>
        <p:nvSpPr>
          <p:cNvPr id="116" name="object 116"/>
          <p:cNvSpPr/>
          <p:nvPr/>
        </p:nvSpPr>
        <p:spPr>
          <a:xfrm>
            <a:off x="2913078" y="7157644"/>
            <a:ext cx="46990" cy="38735"/>
          </a:xfrm>
          <a:custGeom>
            <a:avLst/>
            <a:gdLst/>
            <a:ahLst/>
            <a:cxnLst/>
            <a:rect l="l" t="t" r="r" b="b"/>
            <a:pathLst>
              <a:path w="46989" h="38734">
                <a:moveTo>
                  <a:pt x="17573" y="1345"/>
                </a:moveTo>
                <a:lnTo>
                  <a:pt x="8953" y="5929"/>
                </a:lnTo>
                <a:lnTo>
                  <a:pt x="2905" y="12299"/>
                </a:lnTo>
                <a:lnTo>
                  <a:pt x="0" y="19669"/>
                </a:lnTo>
                <a:lnTo>
                  <a:pt x="809" y="27253"/>
                </a:lnTo>
                <a:lnTo>
                  <a:pt x="4786" y="33516"/>
                </a:lnTo>
                <a:lnTo>
                  <a:pt x="11477" y="37349"/>
                </a:lnTo>
                <a:lnTo>
                  <a:pt x="19883" y="38611"/>
                </a:lnTo>
                <a:lnTo>
                  <a:pt x="29003" y="37159"/>
                </a:lnTo>
                <a:lnTo>
                  <a:pt x="37635" y="32575"/>
                </a:lnTo>
                <a:lnTo>
                  <a:pt x="43767" y="26205"/>
                </a:lnTo>
                <a:lnTo>
                  <a:pt x="46898" y="18835"/>
                </a:lnTo>
                <a:lnTo>
                  <a:pt x="46529" y="11251"/>
                </a:lnTo>
                <a:lnTo>
                  <a:pt x="42112" y="5310"/>
                </a:lnTo>
                <a:lnTo>
                  <a:pt x="35194" y="1440"/>
                </a:lnTo>
                <a:lnTo>
                  <a:pt x="26705" y="0"/>
                </a:lnTo>
                <a:lnTo>
                  <a:pt x="17573" y="1345"/>
                </a:lnTo>
                <a:close/>
              </a:path>
            </a:pathLst>
          </a:custGeom>
          <a:ln w="4762">
            <a:solidFill>
              <a:srgbClr val="010101"/>
            </a:solidFill>
          </a:ln>
        </p:spPr>
        <p:txBody>
          <a:bodyPr wrap="square" lIns="0" tIns="0" rIns="0" bIns="0" rtlCol="0"/>
          <a:lstStyle/>
          <a:p/>
        </p:txBody>
      </p:sp>
      <p:sp>
        <p:nvSpPr>
          <p:cNvPr id="117" name="object 117"/>
          <p:cNvSpPr/>
          <p:nvPr/>
        </p:nvSpPr>
        <p:spPr>
          <a:xfrm>
            <a:off x="3353692" y="6631114"/>
            <a:ext cx="41910" cy="38100"/>
          </a:xfrm>
          <a:custGeom>
            <a:avLst/>
            <a:gdLst/>
            <a:ahLst/>
            <a:cxnLst/>
            <a:rect l="l" t="t" r="r" b="b"/>
            <a:pathLst>
              <a:path w="41910" h="38100">
                <a:moveTo>
                  <a:pt x="23121" y="0"/>
                </a:moveTo>
                <a:lnTo>
                  <a:pt x="15109" y="1333"/>
                </a:lnTo>
                <a:lnTo>
                  <a:pt x="7596" y="5357"/>
                </a:lnTo>
                <a:lnTo>
                  <a:pt x="2440" y="11239"/>
                </a:lnTo>
                <a:lnTo>
                  <a:pt x="0" y="18264"/>
                </a:lnTo>
                <a:lnTo>
                  <a:pt x="631" y="25717"/>
                </a:lnTo>
                <a:lnTo>
                  <a:pt x="4786" y="32099"/>
                </a:lnTo>
                <a:lnTo>
                  <a:pt x="11013" y="36195"/>
                </a:lnTo>
                <a:lnTo>
                  <a:pt x="18526" y="37719"/>
                </a:lnTo>
                <a:lnTo>
                  <a:pt x="26539" y="36385"/>
                </a:lnTo>
                <a:lnTo>
                  <a:pt x="34051" y="32361"/>
                </a:lnTo>
                <a:lnTo>
                  <a:pt x="39207" y="26479"/>
                </a:lnTo>
                <a:lnTo>
                  <a:pt x="41648" y="19454"/>
                </a:lnTo>
                <a:lnTo>
                  <a:pt x="41017" y="12001"/>
                </a:lnTo>
                <a:lnTo>
                  <a:pt x="36861" y="5619"/>
                </a:lnTo>
                <a:lnTo>
                  <a:pt x="30634" y="1524"/>
                </a:lnTo>
                <a:lnTo>
                  <a:pt x="23121" y="0"/>
                </a:lnTo>
                <a:close/>
              </a:path>
            </a:pathLst>
          </a:custGeom>
          <a:solidFill>
            <a:srgbClr val="010101"/>
          </a:solidFill>
        </p:spPr>
        <p:txBody>
          <a:bodyPr wrap="square" lIns="0" tIns="0" rIns="0" bIns="0" rtlCol="0"/>
          <a:lstStyle/>
          <a:p/>
        </p:txBody>
      </p:sp>
      <p:sp>
        <p:nvSpPr>
          <p:cNvPr id="118" name="object 118"/>
          <p:cNvSpPr/>
          <p:nvPr/>
        </p:nvSpPr>
        <p:spPr>
          <a:xfrm>
            <a:off x="3353692" y="6631114"/>
            <a:ext cx="41910" cy="38100"/>
          </a:xfrm>
          <a:custGeom>
            <a:avLst/>
            <a:gdLst/>
            <a:ahLst/>
            <a:cxnLst/>
            <a:rect l="l" t="t" r="r" b="b"/>
            <a:pathLst>
              <a:path w="41910" h="38100">
                <a:moveTo>
                  <a:pt x="15109" y="1333"/>
                </a:moveTo>
                <a:lnTo>
                  <a:pt x="7596" y="5357"/>
                </a:lnTo>
                <a:lnTo>
                  <a:pt x="2440" y="11239"/>
                </a:lnTo>
                <a:lnTo>
                  <a:pt x="0" y="18264"/>
                </a:lnTo>
                <a:lnTo>
                  <a:pt x="631" y="25717"/>
                </a:lnTo>
                <a:lnTo>
                  <a:pt x="4786" y="32099"/>
                </a:lnTo>
                <a:lnTo>
                  <a:pt x="11013" y="36195"/>
                </a:lnTo>
                <a:lnTo>
                  <a:pt x="18526" y="37719"/>
                </a:lnTo>
                <a:lnTo>
                  <a:pt x="26539" y="36385"/>
                </a:lnTo>
                <a:lnTo>
                  <a:pt x="34051" y="32361"/>
                </a:lnTo>
                <a:lnTo>
                  <a:pt x="39207" y="26479"/>
                </a:lnTo>
                <a:lnTo>
                  <a:pt x="41648" y="19454"/>
                </a:lnTo>
                <a:lnTo>
                  <a:pt x="41017" y="12001"/>
                </a:lnTo>
                <a:lnTo>
                  <a:pt x="36861" y="5619"/>
                </a:lnTo>
                <a:lnTo>
                  <a:pt x="30634" y="1524"/>
                </a:lnTo>
                <a:lnTo>
                  <a:pt x="23121" y="0"/>
                </a:lnTo>
                <a:lnTo>
                  <a:pt x="15109" y="1333"/>
                </a:lnTo>
                <a:close/>
              </a:path>
            </a:pathLst>
          </a:custGeom>
          <a:ln w="4762">
            <a:solidFill>
              <a:srgbClr val="010101"/>
            </a:solidFill>
          </a:ln>
        </p:spPr>
        <p:txBody>
          <a:bodyPr wrap="square" lIns="0" tIns="0" rIns="0" bIns="0" rtlCol="0"/>
          <a:lstStyle/>
          <a:p/>
        </p:txBody>
      </p:sp>
      <p:sp>
        <p:nvSpPr>
          <p:cNvPr id="119" name="object 119"/>
          <p:cNvSpPr/>
          <p:nvPr/>
        </p:nvSpPr>
        <p:spPr>
          <a:xfrm>
            <a:off x="3544014" y="6621089"/>
            <a:ext cx="46990" cy="38735"/>
          </a:xfrm>
          <a:custGeom>
            <a:avLst/>
            <a:gdLst/>
            <a:ahLst/>
            <a:cxnLst/>
            <a:rect l="l" t="t" r="r" b="b"/>
            <a:pathLst>
              <a:path w="46989" h="38734">
                <a:moveTo>
                  <a:pt x="27134" y="0"/>
                </a:moveTo>
                <a:lnTo>
                  <a:pt x="17573" y="1452"/>
                </a:lnTo>
                <a:lnTo>
                  <a:pt x="8953" y="6036"/>
                </a:lnTo>
                <a:lnTo>
                  <a:pt x="2905" y="12406"/>
                </a:lnTo>
                <a:lnTo>
                  <a:pt x="0" y="19776"/>
                </a:lnTo>
                <a:lnTo>
                  <a:pt x="809" y="27360"/>
                </a:lnTo>
                <a:lnTo>
                  <a:pt x="4798" y="33301"/>
                </a:lnTo>
                <a:lnTo>
                  <a:pt x="11572" y="37171"/>
                </a:lnTo>
                <a:lnTo>
                  <a:pt x="20204" y="38611"/>
                </a:lnTo>
                <a:lnTo>
                  <a:pt x="29765" y="37266"/>
                </a:lnTo>
                <a:lnTo>
                  <a:pt x="37957" y="32682"/>
                </a:lnTo>
                <a:lnTo>
                  <a:pt x="43862" y="26312"/>
                </a:lnTo>
                <a:lnTo>
                  <a:pt x="46910" y="18942"/>
                </a:lnTo>
                <a:lnTo>
                  <a:pt x="46529" y="11358"/>
                </a:lnTo>
                <a:lnTo>
                  <a:pt x="42541" y="5095"/>
                </a:lnTo>
                <a:lnTo>
                  <a:pt x="35766" y="1262"/>
                </a:lnTo>
                <a:lnTo>
                  <a:pt x="27134" y="0"/>
                </a:lnTo>
                <a:close/>
              </a:path>
            </a:pathLst>
          </a:custGeom>
          <a:solidFill>
            <a:srgbClr val="010101"/>
          </a:solidFill>
        </p:spPr>
        <p:txBody>
          <a:bodyPr wrap="square" lIns="0" tIns="0" rIns="0" bIns="0" rtlCol="0"/>
          <a:lstStyle/>
          <a:p/>
        </p:txBody>
      </p:sp>
      <p:sp>
        <p:nvSpPr>
          <p:cNvPr id="120" name="object 120"/>
          <p:cNvSpPr/>
          <p:nvPr/>
        </p:nvSpPr>
        <p:spPr>
          <a:xfrm>
            <a:off x="3544014" y="6621089"/>
            <a:ext cx="46990" cy="38735"/>
          </a:xfrm>
          <a:custGeom>
            <a:avLst/>
            <a:gdLst/>
            <a:ahLst/>
            <a:cxnLst/>
            <a:rect l="l" t="t" r="r" b="b"/>
            <a:pathLst>
              <a:path w="46989" h="38734">
                <a:moveTo>
                  <a:pt x="17573" y="1452"/>
                </a:moveTo>
                <a:lnTo>
                  <a:pt x="8953" y="6036"/>
                </a:lnTo>
                <a:lnTo>
                  <a:pt x="2905" y="12406"/>
                </a:lnTo>
                <a:lnTo>
                  <a:pt x="0" y="19776"/>
                </a:lnTo>
                <a:lnTo>
                  <a:pt x="809" y="27360"/>
                </a:lnTo>
                <a:lnTo>
                  <a:pt x="4798" y="33301"/>
                </a:lnTo>
                <a:lnTo>
                  <a:pt x="11572" y="37171"/>
                </a:lnTo>
                <a:lnTo>
                  <a:pt x="20204" y="38611"/>
                </a:lnTo>
                <a:lnTo>
                  <a:pt x="29765" y="37266"/>
                </a:lnTo>
                <a:lnTo>
                  <a:pt x="37957" y="32682"/>
                </a:lnTo>
                <a:lnTo>
                  <a:pt x="43862" y="26312"/>
                </a:lnTo>
                <a:lnTo>
                  <a:pt x="46910" y="18942"/>
                </a:lnTo>
                <a:lnTo>
                  <a:pt x="46529" y="11358"/>
                </a:lnTo>
                <a:lnTo>
                  <a:pt x="42541" y="5095"/>
                </a:lnTo>
                <a:lnTo>
                  <a:pt x="35766" y="1262"/>
                </a:lnTo>
                <a:lnTo>
                  <a:pt x="27134" y="0"/>
                </a:lnTo>
                <a:lnTo>
                  <a:pt x="17573" y="1452"/>
                </a:lnTo>
                <a:close/>
              </a:path>
            </a:pathLst>
          </a:custGeom>
          <a:ln w="4762">
            <a:solidFill>
              <a:srgbClr val="010101"/>
            </a:solidFill>
          </a:ln>
        </p:spPr>
        <p:txBody>
          <a:bodyPr wrap="square" lIns="0" tIns="0" rIns="0" bIns="0" rtlCol="0"/>
          <a:lstStyle/>
          <a:p/>
        </p:txBody>
      </p:sp>
      <p:sp>
        <p:nvSpPr>
          <p:cNvPr id="121" name="object 121"/>
          <p:cNvSpPr/>
          <p:nvPr/>
        </p:nvSpPr>
        <p:spPr>
          <a:xfrm>
            <a:off x="2939414" y="6679108"/>
            <a:ext cx="46990" cy="38735"/>
          </a:xfrm>
          <a:custGeom>
            <a:avLst/>
            <a:gdLst/>
            <a:ahLst/>
            <a:cxnLst/>
            <a:rect l="l" t="t" r="r" b="b"/>
            <a:pathLst>
              <a:path w="46989" h="38734">
                <a:moveTo>
                  <a:pt x="26705" y="0"/>
                </a:moveTo>
                <a:lnTo>
                  <a:pt x="17145" y="1345"/>
                </a:lnTo>
                <a:lnTo>
                  <a:pt x="8953" y="5929"/>
                </a:lnTo>
                <a:lnTo>
                  <a:pt x="3048" y="12299"/>
                </a:lnTo>
                <a:lnTo>
                  <a:pt x="0" y="19669"/>
                </a:lnTo>
                <a:lnTo>
                  <a:pt x="381" y="27253"/>
                </a:lnTo>
                <a:lnTo>
                  <a:pt x="4369" y="33194"/>
                </a:lnTo>
                <a:lnTo>
                  <a:pt x="11144" y="37064"/>
                </a:lnTo>
                <a:lnTo>
                  <a:pt x="19776" y="38504"/>
                </a:lnTo>
                <a:lnTo>
                  <a:pt x="29337" y="37159"/>
                </a:lnTo>
                <a:lnTo>
                  <a:pt x="37528" y="32575"/>
                </a:lnTo>
                <a:lnTo>
                  <a:pt x="43434" y="26205"/>
                </a:lnTo>
                <a:lnTo>
                  <a:pt x="46482" y="18835"/>
                </a:lnTo>
                <a:lnTo>
                  <a:pt x="46101" y="11251"/>
                </a:lnTo>
                <a:lnTo>
                  <a:pt x="42112" y="5310"/>
                </a:lnTo>
                <a:lnTo>
                  <a:pt x="35337" y="1440"/>
                </a:lnTo>
                <a:lnTo>
                  <a:pt x="26705" y="0"/>
                </a:lnTo>
                <a:close/>
              </a:path>
            </a:pathLst>
          </a:custGeom>
          <a:solidFill>
            <a:srgbClr val="010101"/>
          </a:solidFill>
        </p:spPr>
        <p:txBody>
          <a:bodyPr wrap="square" lIns="0" tIns="0" rIns="0" bIns="0" rtlCol="0"/>
          <a:lstStyle/>
          <a:p/>
        </p:txBody>
      </p:sp>
      <p:sp>
        <p:nvSpPr>
          <p:cNvPr id="122" name="object 122"/>
          <p:cNvSpPr/>
          <p:nvPr/>
        </p:nvSpPr>
        <p:spPr>
          <a:xfrm>
            <a:off x="2939414" y="6679108"/>
            <a:ext cx="46990" cy="38735"/>
          </a:xfrm>
          <a:custGeom>
            <a:avLst/>
            <a:gdLst/>
            <a:ahLst/>
            <a:cxnLst/>
            <a:rect l="l" t="t" r="r" b="b"/>
            <a:pathLst>
              <a:path w="46989" h="38734">
                <a:moveTo>
                  <a:pt x="17145" y="1345"/>
                </a:moveTo>
                <a:lnTo>
                  <a:pt x="8953" y="5929"/>
                </a:lnTo>
                <a:lnTo>
                  <a:pt x="3048" y="12299"/>
                </a:lnTo>
                <a:lnTo>
                  <a:pt x="0" y="19669"/>
                </a:lnTo>
                <a:lnTo>
                  <a:pt x="381" y="27253"/>
                </a:lnTo>
                <a:lnTo>
                  <a:pt x="4369" y="33194"/>
                </a:lnTo>
                <a:lnTo>
                  <a:pt x="11144" y="37064"/>
                </a:lnTo>
                <a:lnTo>
                  <a:pt x="19776" y="38504"/>
                </a:lnTo>
                <a:lnTo>
                  <a:pt x="29337" y="37159"/>
                </a:lnTo>
                <a:lnTo>
                  <a:pt x="37528" y="32575"/>
                </a:lnTo>
                <a:lnTo>
                  <a:pt x="43434" y="26205"/>
                </a:lnTo>
                <a:lnTo>
                  <a:pt x="46482" y="18835"/>
                </a:lnTo>
                <a:lnTo>
                  <a:pt x="46101" y="11251"/>
                </a:lnTo>
                <a:lnTo>
                  <a:pt x="42112" y="5310"/>
                </a:lnTo>
                <a:lnTo>
                  <a:pt x="35337" y="1440"/>
                </a:lnTo>
                <a:lnTo>
                  <a:pt x="26705" y="0"/>
                </a:lnTo>
                <a:lnTo>
                  <a:pt x="17145" y="1345"/>
                </a:lnTo>
                <a:close/>
              </a:path>
            </a:pathLst>
          </a:custGeom>
          <a:ln w="4762">
            <a:solidFill>
              <a:srgbClr val="010101"/>
            </a:solidFill>
          </a:ln>
        </p:spPr>
        <p:txBody>
          <a:bodyPr wrap="square" lIns="0" tIns="0" rIns="0" bIns="0" rtlCol="0"/>
          <a:lstStyle/>
          <a:p/>
        </p:txBody>
      </p:sp>
      <p:sp>
        <p:nvSpPr>
          <p:cNvPr id="123" name="object 123"/>
          <p:cNvSpPr/>
          <p:nvPr/>
        </p:nvSpPr>
        <p:spPr>
          <a:xfrm>
            <a:off x="3110757" y="7147310"/>
            <a:ext cx="46355" cy="38735"/>
          </a:xfrm>
          <a:custGeom>
            <a:avLst/>
            <a:gdLst/>
            <a:ahLst/>
            <a:cxnLst/>
            <a:rect l="l" t="t" r="r" b="b"/>
            <a:pathLst>
              <a:path w="46355" h="38734">
                <a:moveTo>
                  <a:pt x="26372" y="0"/>
                </a:moveTo>
                <a:lnTo>
                  <a:pt x="17252" y="1774"/>
                </a:lnTo>
                <a:lnTo>
                  <a:pt x="8739" y="5917"/>
                </a:lnTo>
                <a:lnTo>
                  <a:pt x="2869" y="12061"/>
                </a:lnTo>
                <a:lnTo>
                  <a:pt x="0" y="19347"/>
                </a:lnTo>
                <a:lnTo>
                  <a:pt x="488" y="26920"/>
                </a:lnTo>
                <a:lnTo>
                  <a:pt x="4464" y="33289"/>
                </a:lnTo>
                <a:lnTo>
                  <a:pt x="11156" y="37302"/>
                </a:lnTo>
                <a:lnTo>
                  <a:pt x="19561" y="38600"/>
                </a:lnTo>
                <a:lnTo>
                  <a:pt x="28682" y="36826"/>
                </a:lnTo>
                <a:lnTo>
                  <a:pt x="37195" y="32682"/>
                </a:lnTo>
                <a:lnTo>
                  <a:pt x="43064" y="26539"/>
                </a:lnTo>
                <a:lnTo>
                  <a:pt x="45934" y="19252"/>
                </a:lnTo>
                <a:lnTo>
                  <a:pt x="45446" y="11680"/>
                </a:lnTo>
                <a:lnTo>
                  <a:pt x="41469" y="5310"/>
                </a:lnTo>
                <a:lnTo>
                  <a:pt x="34778" y="1297"/>
                </a:lnTo>
                <a:lnTo>
                  <a:pt x="26372" y="0"/>
                </a:lnTo>
                <a:close/>
              </a:path>
            </a:pathLst>
          </a:custGeom>
          <a:solidFill>
            <a:srgbClr val="010101"/>
          </a:solidFill>
        </p:spPr>
        <p:txBody>
          <a:bodyPr wrap="square" lIns="0" tIns="0" rIns="0" bIns="0" rtlCol="0"/>
          <a:lstStyle/>
          <a:p/>
        </p:txBody>
      </p:sp>
      <p:sp>
        <p:nvSpPr>
          <p:cNvPr id="124" name="object 124"/>
          <p:cNvSpPr/>
          <p:nvPr/>
        </p:nvSpPr>
        <p:spPr>
          <a:xfrm>
            <a:off x="3110757" y="7147310"/>
            <a:ext cx="46355" cy="38735"/>
          </a:xfrm>
          <a:custGeom>
            <a:avLst/>
            <a:gdLst/>
            <a:ahLst/>
            <a:cxnLst/>
            <a:rect l="l" t="t" r="r" b="b"/>
            <a:pathLst>
              <a:path w="46355" h="38734">
                <a:moveTo>
                  <a:pt x="17252" y="1774"/>
                </a:moveTo>
                <a:lnTo>
                  <a:pt x="8739" y="5917"/>
                </a:lnTo>
                <a:lnTo>
                  <a:pt x="2869" y="12061"/>
                </a:lnTo>
                <a:lnTo>
                  <a:pt x="0" y="19347"/>
                </a:lnTo>
                <a:lnTo>
                  <a:pt x="488" y="26920"/>
                </a:lnTo>
                <a:lnTo>
                  <a:pt x="4464" y="33289"/>
                </a:lnTo>
                <a:lnTo>
                  <a:pt x="11156" y="37302"/>
                </a:lnTo>
                <a:lnTo>
                  <a:pt x="19561" y="38600"/>
                </a:lnTo>
                <a:lnTo>
                  <a:pt x="28682" y="36826"/>
                </a:lnTo>
                <a:lnTo>
                  <a:pt x="37195" y="32682"/>
                </a:lnTo>
                <a:lnTo>
                  <a:pt x="43064" y="26539"/>
                </a:lnTo>
                <a:lnTo>
                  <a:pt x="45934" y="19252"/>
                </a:lnTo>
                <a:lnTo>
                  <a:pt x="45446" y="11680"/>
                </a:lnTo>
                <a:lnTo>
                  <a:pt x="41469" y="5310"/>
                </a:lnTo>
                <a:lnTo>
                  <a:pt x="34778" y="1297"/>
                </a:lnTo>
                <a:lnTo>
                  <a:pt x="26372" y="0"/>
                </a:lnTo>
                <a:lnTo>
                  <a:pt x="17252" y="1774"/>
                </a:lnTo>
                <a:close/>
              </a:path>
            </a:pathLst>
          </a:custGeom>
          <a:ln w="4762">
            <a:solidFill>
              <a:srgbClr val="010101"/>
            </a:solidFill>
          </a:ln>
        </p:spPr>
        <p:txBody>
          <a:bodyPr wrap="square" lIns="0" tIns="0" rIns="0" bIns="0" rtlCol="0"/>
          <a:lstStyle/>
          <a:p/>
        </p:txBody>
      </p:sp>
      <p:sp>
        <p:nvSpPr>
          <p:cNvPr id="125" name="object 125"/>
          <p:cNvSpPr/>
          <p:nvPr/>
        </p:nvSpPr>
        <p:spPr>
          <a:xfrm>
            <a:off x="3886318" y="7066335"/>
            <a:ext cx="41275" cy="38735"/>
          </a:xfrm>
          <a:custGeom>
            <a:avLst/>
            <a:gdLst/>
            <a:ahLst/>
            <a:cxnLst/>
            <a:rect l="l" t="t" r="r" b="b"/>
            <a:pathLst>
              <a:path w="41275" h="38734">
                <a:moveTo>
                  <a:pt x="22371" y="0"/>
                </a:moveTo>
                <a:lnTo>
                  <a:pt x="14358" y="1214"/>
                </a:lnTo>
                <a:lnTo>
                  <a:pt x="7286" y="4917"/>
                </a:lnTo>
                <a:lnTo>
                  <a:pt x="2357" y="10834"/>
                </a:lnTo>
                <a:lnTo>
                  <a:pt x="0" y="18037"/>
                </a:lnTo>
                <a:lnTo>
                  <a:pt x="642" y="25598"/>
                </a:lnTo>
                <a:lnTo>
                  <a:pt x="4798" y="32099"/>
                </a:lnTo>
                <a:lnTo>
                  <a:pt x="11025" y="36456"/>
                </a:lnTo>
                <a:lnTo>
                  <a:pt x="18538" y="38242"/>
                </a:lnTo>
                <a:lnTo>
                  <a:pt x="26550" y="37028"/>
                </a:lnTo>
                <a:lnTo>
                  <a:pt x="33623" y="33004"/>
                </a:lnTo>
                <a:lnTo>
                  <a:pt x="38552" y="27122"/>
                </a:lnTo>
                <a:lnTo>
                  <a:pt x="40909" y="20097"/>
                </a:lnTo>
                <a:lnTo>
                  <a:pt x="40266" y="12644"/>
                </a:lnTo>
                <a:lnTo>
                  <a:pt x="36111" y="6143"/>
                </a:lnTo>
                <a:lnTo>
                  <a:pt x="29884" y="1785"/>
                </a:lnTo>
                <a:lnTo>
                  <a:pt x="22371" y="0"/>
                </a:lnTo>
                <a:close/>
              </a:path>
            </a:pathLst>
          </a:custGeom>
          <a:solidFill>
            <a:srgbClr val="010101"/>
          </a:solidFill>
        </p:spPr>
        <p:txBody>
          <a:bodyPr wrap="square" lIns="0" tIns="0" rIns="0" bIns="0" rtlCol="0"/>
          <a:lstStyle/>
          <a:p/>
        </p:txBody>
      </p:sp>
      <p:sp>
        <p:nvSpPr>
          <p:cNvPr id="126" name="object 126"/>
          <p:cNvSpPr/>
          <p:nvPr/>
        </p:nvSpPr>
        <p:spPr>
          <a:xfrm>
            <a:off x="3886318" y="7066335"/>
            <a:ext cx="41275" cy="38735"/>
          </a:xfrm>
          <a:custGeom>
            <a:avLst/>
            <a:gdLst/>
            <a:ahLst/>
            <a:cxnLst/>
            <a:rect l="l" t="t" r="r" b="b"/>
            <a:pathLst>
              <a:path w="41275" h="38734">
                <a:moveTo>
                  <a:pt x="14358" y="1214"/>
                </a:moveTo>
                <a:lnTo>
                  <a:pt x="7286" y="4917"/>
                </a:lnTo>
                <a:lnTo>
                  <a:pt x="2357" y="10834"/>
                </a:lnTo>
                <a:lnTo>
                  <a:pt x="0" y="18037"/>
                </a:lnTo>
                <a:lnTo>
                  <a:pt x="642" y="25598"/>
                </a:lnTo>
                <a:lnTo>
                  <a:pt x="4798" y="32099"/>
                </a:lnTo>
                <a:lnTo>
                  <a:pt x="11025" y="36456"/>
                </a:lnTo>
                <a:lnTo>
                  <a:pt x="18538" y="38242"/>
                </a:lnTo>
                <a:lnTo>
                  <a:pt x="26550" y="37028"/>
                </a:lnTo>
                <a:lnTo>
                  <a:pt x="33623" y="33004"/>
                </a:lnTo>
                <a:lnTo>
                  <a:pt x="38552" y="27122"/>
                </a:lnTo>
                <a:lnTo>
                  <a:pt x="40909" y="20097"/>
                </a:lnTo>
                <a:lnTo>
                  <a:pt x="40266" y="12644"/>
                </a:lnTo>
                <a:lnTo>
                  <a:pt x="36111" y="6143"/>
                </a:lnTo>
                <a:lnTo>
                  <a:pt x="29884" y="1785"/>
                </a:lnTo>
                <a:lnTo>
                  <a:pt x="22371" y="0"/>
                </a:lnTo>
                <a:lnTo>
                  <a:pt x="14358" y="1214"/>
                </a:lnTo>
                <a:close/>
              </a:path>
            </a:pathLst>
          </a:custGeom>
          <a:ln w="4762">
            <a:solidFill>
              <a:srgbClr val="010101"/>
            </a:solidFill>
          </a:ln>
        </p:spPr>
        <p:txBody>
          <a:bodyPr wrap="square" lIns="0" tIns="0" rIns="0" bIns="0" rtlCol="0"/>
          <a:lstStyle/>
          <a:p/>
        </p:txBody>
      </p:sp>
      <p:sp>
        <p:nvSpPr>
          <p:cNvPr id="127" name="object 127"/>
          <p:cNvSpPr/>
          <p:nvPr/>
        </p:nvSpPr>
        <p:spPr>
          <a:xfrm>
            <a:off x="3651134" y="6582227"/>
            <a:ext cx="46990" cy="38735"/>
          </a:xfrm>
          <a:custGeom>
            <a:avLst/>
            <a:gdLst/>
            <a:ahLst/>
            <a:cxnLst/>
            <a:rect l="l" t="t" r="r" b="b"/>
            <a:pathLst>
              <a:path w="46989" h="38734">
                <a:moveTo>
                  <a:pt x="27015" y="0"/>
                </a:moveTo>
                <a:lnTo>
                  <a:pt x="17895" y="1452"/>
                </a:lnTo>
                <a:lnTo>
                  <a:pt x="9263" y="6036"/>
                </a:lnTo>
                <a:lnTo>
                  <a:pt x="3131" y="12406"/>
                </a:lnTo>
                <a:lnTo>
                  <a:pt x="0" y="19776"/>
                </a:lnTo>
                <a:lnTo>
                  <a:pt x="369" y="27360"/>
                </a:lnTo>
                <a:lnTo>
                  <a:pt x="4786" y="33301"/>
                </a:lnTo>
                <a:lnTo>
                  <a:pt x="11703" y="37171"/>
                </a:lnTo>
                <a:lnTo>
                  <a:pt x="20193" y="38611"/>
                </a:lnTo>
                <a:lnTo>
                  <a:pt x="29325" y="37266"/>
                </a:lnTo>
                <a:lnTo>
                  <a:pt x="37945" y="32682"/>
                </a:lnTo>
                <a:lnTo>
                  <a:pt x="43993" y="26312"/>
                </a:lnTo>
                <a:lnTo>
                  <a:pt x="46898" y="18942"/>
                </a:lnTo>
                <a:lnTo>
                  <a:pt x="46089" y="11358"/>
                </a:lnTo>
                <a:lnTo>
                  <a:pt x="42112" y="5095"/>
                </a:lnTo>
                <a:lnTo>
                  <a:pt x="35421" y="1262"/>
                </a:lnTo>
                <a:lnTo>
                  <a:pt x="27015" y="0"/>
                </a:lnTo>
                <a:close/>
              </a:path>
            </a:pathLst>
          </a:custGeom>
          <a:solidFill>
            <a:srgbClr val="3434CC"/>
          </a:solidFill>
        </p:spPr>
        <p:txBody>
          <a:bodyPr wrap="square" lIns="0" tIns="0" rIns="0" bIns="0" rtlCol="0"/>
          <a:lstStyle/>
          <a:p/>
        </p:txBody>
      </p:sp>
      <p:sp>
        <p:nvSpPr>
          <p:cNvPr id="128" name="object 128"/>
          <p:cNvSpPr/>
          <p:nvPr/>
        </p:nvSpPr>
        <p:spPr>
          <a:xfrm>
            <a:off x="3651134" y="6582227"/>
            <a:ext cx="46990" cy="38735"/>
          </a:xfrm>
          <a:custGeom>
            <a:avLst/>
            <a:gdLst/>
            <a:ahLst/>
            <a:cxnLst/>
            <a:rect l="l" t="t" r="r" b="b"/>
            <a:pathLst>
              <a:path w="46989" h="38734">
                <a:moveTo>
                  <a:pt x="17895" y="1452"/>
                </a:moveTo>
                <a:lnTo>
                  <a:pt x="9263" y="6036"/>
                </a:lnTo>
                <a:lnTo>
                  <a:pt x="3131" y="12406"/>
                </a:lnTo>
                <a:lnTo>
                  <a:pt x="0" y="19776"/>
                </a:lnTo>
                <a:lnTo>
                  <a:pt x="369" y="27360"/>
                </a:lnTo>
                <a:lnTo>
                  <a:pt x="4786" y="33301"/>
                </a:lnTo>
                <a:lnTo>
                  <a:pt x="11703" y="37171"/>
                </a:lnTo>
                <a:lnTo>
                  <a:pt x="20193" y="38611"/>
                </a:lnTo>
                <a:lnTo>
                  <a:pt x="29325" y="37266"/>
                </a:lnTo>
                <a:lnTo>
                  <a:pt x="37945" y="32682"/>
                </a:lnTo>
                <a:lnTo>
                  <a:pt x="43993" y="26312"/>
                </a:lnTo>
                <a:lnTo>
                  <a:pt x="46898" y="18942"/>
                </a:lnTo>
                <a:lnTo>
                  <a:pt x="46089" y="11358"/>
                </a:lnTo>
                <a:lnTo>
                  <a:pt x="42112" y="5095"/>
                </a:lnTo>
                <a:lnTo>
                  <a:pt x="35421" y="1262"/>
                </a:lnTo>
                <a:lnTo>
                  <a:pt x="27015" y="0"/>
                </a:lnTo>
                <a:lnTo>
                  <a:pt x="17895" y="1452"/>
                </a:lnTo>
                <a:close/>
              </a:path>
            </a:pathLst>
          </a:custGeom>
          <a:ln w="4762">
            <a:solidFill>
              <a:srgbClr val="3434CC"/>
            </a:solidFill>
          </a:ln>
        </p:spPr>
        <p:txBody>
          <a:bodyPr wrap="square" lIns="0" tIns="0" rIns="0" bIns="0" rtlCol="0"/>
          <a:lstStyle/>
          <a:p/>
        </p:txBody>
      </p:sp>
      <p:sp>
        <p:nvSpPr>
          <p:cNvPr id="129" name="object 129"/>
          <p:cNvSpPr/>
          <p:nvPr/>
        </p:nvSpPr>
        <p:spPr>
          <a:xfrm>
            <a:off x="2667000" y="6583680"/>
            <a:ext cx="41910" cy="37465"/>
          </a:xfrm>
          <a:custGeom>
            <a:avLst/>
            <a:gdLst/>
            <a:ahLst/>
            <a:cxnLst/>
            <a:rect l="l" t="t" r="r" b="b"/>
            <a:pathLst>
              <a:path w="41910" h="37465">
                <a:moveTo>
                  <a:pt x="23622" y="0"/>
                </a:moveTo>
                <a:lnTo>
                  <a:pt x="15323" y="345"/>
                </a:lnTo>
                <a:lnTo>
                  <a:pt x="8096" y="3333"/>
                </a:lnTo>
                <a:lnTo>
                  <a:pt x="2726" y="8465"/>
                </a:lnTo>
                <a:lnTo>
                  <a:pt x="0" y="15240"/>
                </a:lnTo>
                <a:lnTo>
                  <a:pt x="607" y="22871"/>
                </a:lnTo>
                <a:lnTo>
                  <a:pt x="4286" y="29432"/>
                </a:lnTo>
                <a:lnTo>
                  <a:pt x="10394" y="34420"/>
                </a:lnTo>
                <a:lnTo>
                  <a:pt x="18287" y="37337"/>
                </a:lnTo>
                <a:lnTo>
                  <a:pt x="26586" y="36980"/>
                </a:lnTo>
                <a:lnTo>
                  <a:pt x="33813" y="33909"/>
                </a:lnTo>
                <a:lnTo>
                  <a:pt x="39183" y="28551"/>
                </a:lnTo>
                <a:lnTo>
                  <a:pt x="41910" y="21336"/>
                </a:lnTo>
                <a:lnTo>
                  <a:pt x="41302" y="14037"/>
                </a:lnTo>
                <a:lnTo>
                  <a:pt x="37623" y="7524"/>
                </a:lnTo>
                <a:lnTo>
                  <a:pt x="31515" y="2583"/>
                </a:lnTo>
                <a:lnTo>
                  <a:pt x="23622" y="0"/>
                </a:lnTo>
                <a:close/>
              </a:path>
            </a:pathLst>
          </a:custGeom>
          <a:solidFill>
            <a:srgbClr val="010101"/>
          </a:solidFill>
        </p:spPr>
        <p:txBody>
          <a:bodyPr wrap="square" lIns="0" tIns="0" rIns="0" bIns="0" rtlCol="0"/>
          <a:lstStyle/>
          <a:p/>
        </p:txBody>
      </p:sp>
      <p:sp>
        <p:nvSpPr>
          <p:cNvPr id="130" name="object 130"/>
          <p:cNvSpPr/>
          <p:nvPr/>
        </p:nvSpPr>
        <p:spPr>
          <a:xfrm>
            <a:off x="2667000" y="6583680"/>
            <a:ext cx="41910" cy="37465"/>
          </a:xfrm>
          <a:custGeom>
            <a:avLst/>
            <a:gdLst/>
            <a:ahLst/>
            <a:cxnLst/>
            <a:rect l="l" t="t" r="r" b="b"/>
            <a:pathLst>
              <a:path w="41910" h="37465">
                <a:moveTo>
                  <a:pt x="41910" y="21336"/>
                </a:moveTo>
                <a:lnTo>
                  <a:pt x="41302" y="14037"/>
                </a:lnTo>
                <a:lnTo>
                  <a:pt x="37623" y="7524"/>
                </a:lnTo>
                <a:lnTo>
                  <a:pt x="31515" y="2583"/>
                </a:lnTo>
                <a:lnTo>
                  <a:pt x="23622" y="0"/>
                </a:lnTo>
                <a:lnTo>
                  <a:pt x="15323" y="345"/>
                </a:lnTo>
                <a:lnTo>
                  <a:pt x="8096" y="3333"/>
                </a:lnTo>
                <a:lnTo>
                  <a:pt x="2726" y="8465"/>
                </a:lnTo>
                <a:lnTo>
                  <a:pt x="0" y="15240"/>
                </a:lnTo>
                <a:lnTo>
                  <a:pt x="607" y="22871"/>
                </a:lnTo>
                <a:lnTo>
                  <a:pt x="4286" y="29432"/>
                </a:lnTo>
                <a:lnTo>
                  <a:pt x="10394" y="34420"/>
                </a:lnTo>
                <a:lnTo>
                  <a:pt x="18287" y="37337"/>
                </a:lnTo>
                <a:lnTo>
                  <a:pt x="26586" y="36980"/>
                </a:lnTo>
                <a:lnTo>
                  <a:pt x="33813" y="33909"/>
                </a:lnTo>
                <a:lnTo>
                  <a:pt x="39183" y="28551"/>
                </a:lnTo>
                <a:lnTo>
                  <a:pt x="41910" y="21336"/>
                </a:lnTo>
                <a:close/>
              </a:path>
            </a:pathLst>
          </a:custGeom>
          <a:ln w="4762">
            <a:solidFill>
              <a:srgbClr val="010101"/>
            </a:solidFill>
          </a:ln>
        </p:spPr>
        <p:txBody>
          <a:bodyPr wrap="square" lIns="0" tIns="0" rIns="0" bIns="0" rtlCol="0"/>
          <a:lstStyle/>
          <a:p/>
        </p:txBody>
      </p:sp>
      <p:sp>
        <p:nvSpPr>
          <p:cNvPr id="131" name="object 131"/>
          <p:cNvSpPr/>
          <p:nvPr/>
        </p:nvSpPr>
        <p:spPr>
          <a:xfrm>
            <a:off x="3238500" y="7193280"/>
            <a:ext cx="48260" cy="43815"/>
          </a:xfrm>
          <a:custGeom>
            <a:avLst/>
            <a:gdLst/>
            <a:ahLst/>
            <a:cxnLst/>
            <a:rect l="l" t="t" r="r" b="b"/>
            <a:pathLst>
              <a:path w="48260" h="43815">
                <a:moveTo>
                  <a:pt x="27432" y="0"/>
                </a:moveTo>
                <a:lnTo>
                  <a:pt x="17680" y="500"/>
                </a:lnTo>
                <a:lnTo>
                  <a:pt x="9429" y="4000"/>
                </a:lnTo>
                <a:lnTo>
                  <a:pt x="3321" y="10072"/>
                </a:lnTo>
                <a:lnTo>
                  <a:pt x="0" y="18288"/>
                </a:lnTo>
                <a:lnTo>
                  <a:pt x="762" y="27039"/>
                </a:lnTo>
                <a:lnTo>
                  <a:pt x="4953" y="34575"/>
                </a:lnTo>
                <a:lnTo>
                  <a:pt x="12001" y="40255"/>
                </a:lnTo>
                <a:lnTo>
                  <a:pt x="21336" y="43434"/>
                </a:lnTo>
                <a:lnTo>
                  <a:pt x="30753" y="42933"/>
                </a:lnTo>
                <a:lnTo>
                  <a:pt x="38957" y="39433"/>
                </a:lnTo>
                <a:lnTo>
                  <a:pt x="45017" y="33361"/>
                </a:lnTo>
                <a:lnTo>
                  <a:pt x="48005" y="25146"/>
                </a:lnTo>
                <a:lnTo>
                  <a:pt x="47255" y="16716"/>
                </a:lnTo>
                <a:lnTo>
                  <a:pt x="43148" y="9144"/>
                </a:lnTo>
                <a:lnTo>
                  <a:pt x="36325" y="3286"/>
                </a:lnTo>
                <a:lnTo>
                  <a:pt x="27432" y="0"/>
                </a:lnTo>
                <a:close/>
              </a:path>
            </a:pathLst>
          </a:custGeom>
          <a:solidFill>
            <a:srgbClr val="010101"/>
          </a:solidFill>
        </p:spPr>
        <p:txBody>
          <a:bodyPr wrap="square" lIns="0" tIns="0" rIns="0" bIns="0" rtlCol="0"/>
          <a:lstStyle/>
          <a:p/>
        </p:txBody>
      </p:sp>
      <p:sp>
        <p:nvSpPr>
          <p:cNvPr id="132" name="object 132"/>
          <p:cNvSpPr/>
          <p:nvPr/>
        </p:nvSpPr>
        <p:spPr>
          <a:xfrm>
            <a:off x="3238500" y="7193280"/>
            <a:ext cx="48260" cy="43815"/>
          </a:xfrm>
          <a:custGeom>
            <a:avLst/>
            <a:gdLst/>
            <a:ahLst/>
            <a:cxnLst/>
            <a:rect l="l" t="t" r="r" b="b"/>
            <a:pathLst>
              <a:path w="48260" h="43815">
                <a:moveTo>
                  <a:pt x="48005" y="25146"/>
                </a:moveTo>
                <a:lnTo>
                  <a:pt x="47255" y="16716"/>
                </a:lnTo>
                <a:lnTo>
                  <a:pt x="43148" y="9144"/>
                </a:lnTo>
                <a:lnTo>
                  <a:pt x="36325" y="3286"/>
                </a:lnTo>
                <a:lnTo>
                  <a:pt x="27432" y="0"/>
                </a:lnTo>
                <a:lnTo>
                  <a:pt x="17680" y="500"/>
                </a:lnTo>
                <a:lnTo>
                  <a:pt x="9429" y="4000"/>
                </a:lnTo>
                <a:lnTo>
                  <a:pt x="3321" y="10072"/>
                </a:lnTo>
                <a:lnTo>
                  <a:pt x="0" y="18288"/>
                </a:lnTo>
                <a:lnTo>
                  <a:pt x="762" y="27039"/>
                </a:lnTo>
                <a:lnTo>
                  <a:pt x="4953" y="34575"/>
                </a:lnTo>
                <a:lnTo>
                  <a:pt x="12001" y="40255"/>
                </a:lnTo>
                <a:lnTo>
                  <a:pt x="21336" y="43434"/>
                </a:lnTo>
                <a:lnTo>
                  <a:pt x="30753" y="42933"/>
                </a:lnTo>
                <a:lnTo>
                  <a:pt x="38957" y="39433"/>
                </a:lnTo>
                <a:lnTo>
                  <a:pt x="45017" y="33361"/>
                </a:lnTo>
                <a:lnTo>
                  <a:pt x="48005" y="25146"/>
                </a:lnTo>
                <a:close/>
              </a:path>
            </a:pathLst>
          </a:custGeom>
          <a:ln w="4762">
            <a:solidFill>
              <a:srgbClr val="010101"/>
            </a:solidFill>
          </a:ln>
        </p:spPr>
        <p:txBody>
          <a:bodyPr wrap="square" lIns="0" tIns="0" rIns="0" bIns="0" rtlCol="0"/>
          <a:lstStyle/>
          <a:p/>
        </p:txBody>
      </p:sp>
      <p:sp>
        <p:nvSpPr>
          <p:cNvPr id="133" name="object 133"/>
          <p:cNvSpPr/>
          <p:nvPr/>
        </p:nvSpPr>
        <p:spPr>
          <a:xfrm>
            <a:off x="2939795" y="7047642"/>
            <a:ext cx="47625" cy="36830"/>
          </a:xfrm>
          <a:custGeom>
            <a:avLst/>
            <a:gdLst/>
            <a:ahLst/>
            <a:cxnLst/>
            <a:rect l="l" t="t" r="r" b="b"/>
            <a:pathLst>
              <a:path w="47625" h="36829">
                <a:moveTo>
                  <a:pt x="16930" y="0"/>
                </a:moveTo>
                <a:lnTo>
                  <a:pt x="8763" y="2762"/>
                </a:lnTo>
                <a:lnTo>
                  <a:pt x="2881" y="7810"/>
                </a:lnTo>
                <a:lnTo>
                  <a:pt x="0" y="14573"/>
                </a:lnTo>
                <a:lnTo>
                  <a:pt x="762" y="22205"/>
                </a:lnTo>
                <a:lnTo>
                  <a:pt x="4953" y="28765"/>
                </a:lnTo>
                <a:lnTo>
                  <a:pt x="12001" y="33754"/>
                </a:lnTo>
                <a:lnTo>
                  <a:pt x="21336" y="36671"/>
                </a:lnTo>
                <a:lnTo>
                  <a:pt x="30741" y="36754"/>
                </a:lnTo>
                <a:lnTo>
                  <a:pt x="38862" y="33908"/>
                </a:lnTo>
                <a:lnTo>
                  <a:pt x="44696" y="28634"/>
                </a:lnTo>
                <a:lnTo>
                  <a:pt x="47243" y="21431"/>
                </a:lnTo>
                <a:lnTo>
                  <a:pt x="46493" y="14132"/>
                </a:lnTo>
                <a:lnTo>
                  <a:pt x="42386" y="7619"/>
                </a:lnTo>
                <a:lnTo>
                  <a:pt x="35563" y="2678"/>
                </a:lnTo>
                <a:lnTo>
                  <a:pt x="26670" y="95"/>
                </a:lnTo>
                <a:lnTo>
                  <a:pt x="16930" y="0"/>
                </a:lnTo>
                <a:close/>
              </a:path>
            </a:pathLst>
          </a:custGeom>
          <a:solidFill>
            <a:srgbClr val="010101"/>
          </a:solidFill>
        </p:spPr>
        <p:txBody>
          <a:bodyPr wrap="square" lIns="0" tIns="0" rIns="0" bIns="0" rtlCol="0"/>
          <a:lstStyle/>
          <a:p/>
        </p:txBody>
      </p:sp>
      <p:sp>
        <p:nvSpPr>
          <p:cNvPr id="134" name="object 134"/>
          <p:cNvSpPr/>
          <p:nvPr/>
        </p:nvSpPr>
        <p:spPr>
          <a:xfrm>
            <a:off x="2939795" y="7047642"/>
            <a:ext cx="47625" cy="36830"/>
          </a:xfrm>
          <a:custGeom>
            <a:avLst/>
            <a:gdLst/>
            <a:ahLst/>
            <a:cxnLst/>
            <a:rect l="l" t="t" r="r" b="b"/>
            <a:pathLst>
              <a:path w="47625" h="36829">
                <a:moveTo>
                  <a:pt x="47243" y="21431"/>
                </a:moveTo>
                <a:lnTo>
                  <a:pt x="16930" y="0"/>
                </a:lnTo>
                <a:lnTo>
                  <a:pt x="8763" y="2762"/>
                </a:lnTo>
                <a:lnTo>
                  <a:pt x="2881" y="7810"/>
                </a:lnTo>
                <a:lnTo>
                  <a:pt x="0" y="14573"/>
                </a:lnTo>
                <a:lnTo>
                  <a:pt x="762" y="22205"/>
                </a:lnTo>
                <a:lnTo>
                  <a:pt x="4953" y="28765"/>
                </a:lnTo>
                <a:lnTo>
                  <a:pt x="12001" y="33754"/>
                </a:lnTo>
                <a:lnTo>
                  <a:pt x="21336" y="36671"/>
                </a:lnTo>
                <a:lnTo>
                  <a:pt x="30741" y="36754"/>
                </a:lnTo>
                <a:lnTo>
                  <a:pt x="38862" y="33908"/>
                </a:lnTo>
                <a:lnTo>
                  <a:pt x="44696" y="28634"/>
                </a:lnTo>
                <a:lnTo>
                  <a:pt x="47243" y="21431"/>
                </a:lnTo>
                <a:close/>
              </a:path>
            </a:pathLst>
          </a:custGeom>
          <a:ln w="4762">
            <a:solidFill>
              <a:srgbClr val="010101"/>
            </a:solidFill>
          </a:ln>
        </p:spPr>
        <p:txBody>
          <a:bodyPr wrap="square" lIns="0" tIns="0" rIns="0" bIns="0" rtlCol="0"/>
          <a:lstStyle/>
          <a:p/>
        </p:txBody>
      </p:sp>
      <p:sp>
        <p:nvSpPr>
          <p:cNvPr id="135" name="object 135"/>
          <p:cNvSpPr/>
          <p:nvPr/>
        </p:nvSpPr>
        <p:spPr>
          <a:xfrm>
            <a:off x="3276600" y="6659880"/>
            <a:ext cx="41910" cy="37465"/>
          </a:xfrm>
          <a:custGeom>
            <a:avLst/>
            <a:gdLst/>
            <a:ahLst/>
            <a:cxnLst/>
            <a:rect l="l" t="t" r="r" b="b"/>
            <a:pathLst>
              <a:path w="41910" h="37465">
                <a:moveTo>
                  <a:pt x="23622" y="0"/>
                </a:moveTo>
                <a:lnTo>
                  <a:pt x="15323" y="345"/>
                </a:lnTo>
                <a:lnTo>
                  <a:pt x="8096" y="3333"/>
                </a:lnTo>
                <a:lnTo>
                  <a:pt x="2726" y="8465"/>
                </a:lnTo>
                <a:lnTo>
                  <a:pt x="0" y="15240"/>
                </a:lnTo>
                <a:lnTo>
                  <a:pt x="607" y="22871"/>
                </a:lnTo>
                <a:lnTo>
                  <a:pt x="4286" y="29432"/>
                </a:lnTo>
                <a:lnTo>
                  <a:pt x="10394" y="34420"/>
                </a:lnTo>
                <a:lnTo>
                  <a:pt x="18287" y="37337"/>
                </a:lnTo>
                <a:lnTo>
                  <a:pt x="26586" y="36980"/>
                </a:lnTo>
                <a:lnTo>
                  <a:pt x="33813" y="33909"/>
                </a:lnTo>
                <a:lnTo>
                  <a:pt x="39183" y="28551"/>
                </a:lnTo>
                <a:lnTo>
                  <a:pt x="41910" y="21336"/>
                </a:lnTo>
                <a:lnTo>
                  <a:pt x="41302" y="14037"/>
                </a:lnTo>
                <a:lnTo>
                  <a:pt x="37623" y="7524"/>
                </a:lnTo>
                <a:lnTo>
                  <a:pt x="31515" y="2583"/>
                </a:lnTo>
                <a:lnTo>
                  <a:pt x="23622" y="0"/>
                </a:lnTo>
                <a:close/>
              </a:path>
            </a:pathLst>
          </a:custGeom>
          <a:solidFill>
            <a:srgbClr val="010101"/>
          </a:solidFill>
        </p:spPr>
        <p:txBody>
          <a:bodyPr wrap="square" lIns="0" tIns="0" rIns="0" bIns="0" rtlCol="0"/>
          <a:lstStyle/>
          <a:p/>
        </p:txBody>
      </p:sp>
      <p:sp>
        <p:nvSpPr>
          <p:cNvPr id="136" name="object 136"/>
          <p:cNvSpPr/>
          <p:nvPr/>
        </p:nvSpPr>
        <p:spPr>
          <a:xfrm>
            <a:off x="3276600" y="6659880"/>
            <a:ext cx="41910" cy="37465"/>
          </a:xfrm>
          <a:custGeom>
            <a:avLst/>
            <a:gdLst/>
            <a:ahLst/>
            <a:cxnLst/>
            <a:rect l="l" t="t" r="r" b="b"/>
            <a:pathLst>
              <a:path w="41910" h="37465">
                <a:moveTo>
                  <a:pt x="41910" y="21336"/>
                </a:moveTo>
                <a:lnTo>
                  <a:pt x="41302" y="14037"/>
                </a:lnTo>
                <a:lnTo>
                  <a:pt x="37623" y="7524"/>
                </a:lnTo>
                <a:lnTo>
                  <a:pt x="31515" y="2583"/>
                </a:lnTo>
                <a:lnTo>
                  <a:pt x="23622" y="0"/>
                </a:lnTo>
                <a:lnTo>
                  <a:pt x="15323" y="345"/>
                </a:lnTo>
                <a:lnTo>
                  <a:pt x="8096" y="3333"/>
                </a:lnTo>
                <a:lnTo>
                  <a:pt x="2726" y="8465"/>
                </a:lnTo>
                <a:lnTo>
                  <a:pt x="0" y="15240"/>
                </a:lnTo>
                <a:lnTo>
                  <a:pt x="607" y="22871"/>
                </a:lnTo>
                <a:lnTo>
                  <a:pt x="4286" y="29432"/>
                </a:lnTo>
                <a:lnTo>
                  <a:pt x="10394" y="34420"/>
                </a:lnTo>
                <a:lnTo>
                  <a:pt x="18287" y="37337"/>
                </a:lnTo>
                <a:lnTo>
                  <a:pt x="26586" y="36980"/>
                </a:lnTo>
                <a:lnTo>
                  <a:pt x="33813" y="33909"/>
                </a:lnTo>
                <a:lnTo>
                  <a:pt x="39183" y="28551"/>
                </a:lnTo>
                <a:lnTo>
                  <a:pt x="41910" y="21336"/>
                </a:lnTo>
                <a:close/>
              </a:path>
            </a:pathLst>
          </a:custGeom>
          <a:ln w="4762">
            <a:solidFill>
              <a:srgbClr val="010101"/>
            </a:solidFill>
          </a:ln>
        </p:spPr>
        <p:txBody>
          <a:bodyPr wrap="square" lIns="0" tIns="0" rIns="0" bIns="0" rtlCol="0"/>
          <a:lstStyle/>
          <a:p/>
        </p:txBody>
      </p:sp>
      <p:sp>
        <p:nvSpPr>
          <p:cNvPr id="137" name="object 137"/>
          <p:cNvSpPr/>
          <p:nvPr/>
        </p:nvSpPr>
        <p:spPr>
          <a:xfrm>
            <a:off x="3751326" y="7194804"/>
            <a:ext cx="47625" cy="43815"/>
          </a:xfrm>
          <a:custGeom>
            <a:avLst/>
            <a:gdLst/>
            <a:ahLst/>
            <a:cxnLst/>
            <a:rect l="l" t="t" r="r" b="b"/>
            <a:pathLst>
              <a:path w="47625" h="43815">
                <a:moveTo>
                  <a:pt x="26670" y="0"/>
                </a:moveTo>
                <a:lnTo>
                  <a:pt x="17252" y="607"/>
                </a:lnTo>
                <a:lnTo>
                  <a:pt x="9048" y="4286"/>
                </a:lnTo>
                <a:lnTo>
                  <a:pt x="2988" y="10394"/>
                </a:lnTo>
                <a:lnTo>
                  <a:pt x="0" y="18288"/>
                </a:lnTo>
                <a:lnTo>
                  <a:pt x="750" y="27146"/>
                </a:lnTo>
                <a:lnTo>
                  <a:pt x="4857" y="34861"/>
                </a:lnTo>
                <a:lnTo>
                  <a:pt x="11680" y="40576"/>
                </a:lnTo>
                <a:lnTo>
                  <a:pt x="20574" y="43434"/>
                </a:lnTo>
                <a:lnTo>
                  <a:pt x="29991" y="43255"/>
                </a:lnTo>
                <a:lnTo>
                  <a:pt x="38195" y="39719"/>
                </a:lnTo>
                <a:lnTo>
                  <a:pt x="44255" y="33468"/>
                </a:lnTo>
                <a:lnTo>
                  <a:pt x="47244" y="25146"/>
                </a:lnTo>
                <a:lnTo>
                  <a:pt x="46493" y="16716"/>
                </a:lnTo>
                <a:lnTo>
                  <a:pt x="42386" y="9144"/>
                </a:lnTo>
                <a:lnTo>
                  <a:pt x="35563" y="3286"/>
                </a:lnTo>
                <a:lnTo>
                  <a:pt x="26670" y="0"/>
                </a:lnTo>
                <a:close/>
              </a:path>
            </a:pathLst>
          </a:custGeom>
          <a:solidFill>
            <a:srgbClr val="010101"/>
          </a:solidFill>
        </p:spPr>
        <p:txBody>
          <a:bodyPr wrap="square" lIns="0" tIns="0" rIns="0" bIns="0" rtlCol="0"/>
          <a:lstStyle/>
          <a:p/>
        </p:txBody>
      </p:sp>
      <p:sp>
        <p:nvSpPr>
          <p:cNvPr id="138" name="object 138"/>
          <p:cNvSpPr/>
          <p:nvPr/>
        </p:nvSpPr>
        <p:spPr>
          <a:xfrm>
            <a:off x="3751326" y="7194804"/>
            <a:ext cx="47625" cy="43815"/>
          </a:xfrm>
          <a:custGeom>
            <a:avLst/>
            <a:gdLst/>
            <a:ahLst/>
            <a:cxnLst/>
            <a:rect l="l" t="t" r="r" b="b"/>
            <a:pathLst>
              <a:path w="47625" h="43815">
                <a:moveTo>
                  <a:pt x="47244" y="25146"/>
                </a:moveTo>
                <a:lnTo>
                  <a:pt x="46493" y="16716"/>
                </a:lnTo>
                <a:lnTo>
                  <a:pt x="42386" y="9144"/>
                </a:lnTo>
                <a:lnTo>
                  <a:pt x="35563" y="3286"/>
                </a:lnTo>
                <a:lnTo>
                  <a:pt x="26670" y="0"/>
                </a:lnTo>
                <a:lnTo>
                  <a:pt x="17252" y="607"/>
                </a:lnTo>
                <a:lnTo>
                  <a:pt x="9048" y="4286"/>
                </a:lnTo>
                <a:lnTo>
                  <a:pt x="2988" y="10394"/>
                </a:lnTo>
                <a:lnTo>
                  <a:pt x="0" y="18288"/>
                </a:lnTo>
                <a:lnTo>
                  <a:pt x="750" y="27146"/>
                </a:lnTo>
                <a:lnTo>
                  <a:pt x="4857" y="34861"/>
                </a:lnTo>
                <a:lnTo>
                  <a:pt x="11680" y="40576"/>
                </a:lnTo>
                <a:lnTo>
                  <a:pt x="20574" y="43434"/>
                </a:lnTo>
                <a:lnTo>
                  <a:pt x="29991" y="43255"/>
                </a:lnTo>
                <a:lnTo>
                  <a:pt x="38195" y="39719"/>
                </a:lnTo>
                <a:lnTo>
                  <a:pt x="44255" y="33468"/>
                </a:lnTo>
                <a:lnTo>
                  <a:pt x="47244" y="25146"/>
                </a:lnTo>
                <a:close/>
              </a:path>
            </a:pathLst>
          </a:custGeom>
          <a:ln w="4762">
            <a:solidFill>
              <a:srgbClr val="010101"/>
            </a:solidFill>
          </a:ln>
        </p:spPr>
        <p:txBody>
          <a:bodyPr wrap="square" lIns="0" tIns="0" rIns="0" bIns="0" rtlCol="0"/>
          <a:lstStyle/>
          <a:p/>
        </p:txBody>
      </p:sp>
      <p:sp>
        <p:nvSpPr>
          <p:cNvPr id="139" name="object 139"/>
          <p:cNvSpPr/>
          <p:nvPr/>
        </p:nvSpPr>
        <p:spPr>
          <a:xfrm>
            <a:off x="3893820" y="6864095"/>
            <a:ext cx="41275" cy="36830"/>
          </a:xfrm>
          <a:custGeom>
            <a:avLst/>
            <a:gdLst/>
            <a:ahLst/>
            <a:cxnLst/>
            <a:rect l="l" t="t" r="r" b="b"/>
            <a:pathLst>
              <a:path w="41275" h="36829">
                <a:moveTo>
                  <a:pt x="22859" y="0"/>
                </a:moveTo>
                <a:lnTo>
                  <a:pt x="14680" y="345"/>
                </a:lnTo>
                <a:lnTo>
                  <a:pt x="7715" y="3333"/>
                </a:lnTo>
                <a:lnTo>
                  <a:pt x="2607" y="8465"/>
                </a:lnTo>
                <a:lnTo>
                  <a:pt x="0" y="15239"/>
                </a:lnTo>
                <a:lnTo>
                  <a:pt x="488" y="22859"/>
                </a:lnTo>
                <a:lnTo>
                  <a:pt x="3905" y="29336"/>
                </a:lnTo>
                <a:lnTo>
                  <a:pt x="9751" y="34099"/>
                </a:lnTo>
                <a:lnTo>
                  <a:pt x="17525" y="36575"/>
                </a:lnTo>
                <a:lnTo>
                  <a:pt x="26146" y="36659"/>
                </a:lnTo>
                <a:lnTo>
                  <a:pt x="33337" y="33813"/>
                </a:lnTo>
                <a:lnTo>
                  <a:pt x="38528" y="28539"/>
                </a:lnTo>
                <a:lnTo>
                  <a:pt x="41147" y="21335"/>
                </a:lnTo>
                <a:lnTo>
                  <a:pt x="40647" y="14037"/>
                </a:lnTo>
                <a:lnTo>
                  <a:pt x="37147" y="7524"/>
                </a:lnTo>
                <a:lnTo>
                  <a:pt x="31075" y="2583"/>
                </a:lnTo>
                <a:lnTo>
                  <a:pt x="22859" y="0"/>
                </a:lnTo>
                <a:close/>
              </a:path>
            </a:pathLst>
          </a:custGeom>
          <a:solidFill>
            <a:srgbClr val="010101"/>
          </a:solidFill>
        </p:spPr>
        <p:txBody>
          <a:bodyPr wrap="square" lIns="0" tIns="0" rIns="0" bIns="0" rtlCol="0"/>
          <a:lstStyle/>
          <a:p/>
        </p:txBody>
      </p:sp>
      <p:sp>
        <p:nvSpPr>
          <p:cNvPr id="140" name="object 140"/>
          <p:cNvSpPr/>
          <p:nvPr/>
        </p:nvSpPr>
        <p:spPr>
          <a:xfrm>
            <a:off x="3893820" y="6864095"/>
            <a:ext cx="41275" cy="36830"/>
          </a:xfrm>
          <a:custGeom>
            <a:avLst/>
            <a:gdLst/>
            <a:ahLst/>
            <a:cxnLst/>
            <a:rect l="l" t="t" r="r" b="b"/>
            <a:pathLst>
              <a:path w="41275" h="36829">
                <a:moveTo>
                  <a:pt x="41147" y="21335"/>
                </a:moveTo>
                <a:lnTo>
                  <a:pt x="40647" y="14037"/>
                </a:lnTo>
                <a:lnTo>
                  <a:pt x="37147" y="7524"/>
                </a:lnTo>
                <a:lnTo>
                  <a:pt x="31075" y="2583"/>
                </a:lnTo>
                <a:lnTo>
                  <a:pt x="22859" y="0"/>
                </a:lnTo>
                <a:lnTo>
                  <a:pt x="14680" y="345"/>
                </a:lnTo>
                <a:lnTo>
                  <a:pt x="7715" y="3333"/>
                </a:lnTo>
                <a:lnTo>
                  <a:pt x="2607" y="8465"/>
                </a:lnTo>
                <a:lnTo>
                  <a:pt x="0" y="15239"/>
                </a:lnTo>
                <a:lnTo>
                  <a:pt x="488" y="22859"/>
                </a:lnTo>
                <a:lnTo>
                  <a:pt x="3905" y="29336"/>
                </a:lnTo>
                <a:lnTo>
                  <a:pt x="9751" y="34099"/>
                </a:lnTo>
                <a:lnTo>
                  <a:pt x="17525" y="36575"/>
                </a:lnTo>
                <a:lnTo>
                  <a:pt x="26146" y="36659"/>
                </a:lnTo>
                <a:lnTo>
                  <a:pt x="33337" y="33813"/>
                </a:lnTo>
                <a:lnTo>
                  <a:pt x="38528" y="28539"/>
                </a:lnTo>
                <a:lnTo>
                  <a:pt x="41147" y="21335"/>
                </a:lnTo>
                <a:close/>
              </a:path>
            </a:pathLst>
          </a:custGeom>
          <a:ln w="4762">
            <a:solidFill>
              <a:srgbClr val="010101"/>
            </a:solidFill>
          </a:ln>
        </p:spPr>
        <p:txBody>
          <a:bodyPr wrap="square" lIns="0" tIns="0" rIns="0" bIns="0" rtlCol="0"/>
          <a:lstStyle/>
          <a:p/>
        </p:txBody>
      </p:sp>
      <p:sp>
        <p:nvSpPr>
          <p:cNvPr id="141" name="object 141"/>
          <p:cNvSpPr/>
          <p:nvPr/>
        </p:nvSpPr>
        <p:spPr>
          <a:xfrm>
            <a:off x="2768345" y="6431279"/>
            <a:ext cx="47625" cy="37465"/>
          </a:xfrm>
          <a:custGeom>
            <a:avLst/>
            <a:gdLst/>
            <a:ahLst/>
            <a:cxnLst/>
            <a:rect l="l" t="t" r="r" b="b"/>
            <a:pathLst>
              <a:path w="47625" h="37464">
                <a:moveTo>
                  <a:pt x="26670" y="0"/>
                </a:moveTo>
                <a:lnTo>
                  <a:pt x="16930" y="345"/>
                </a:lnTo>
                <a:lnTo>
                  <a:pt x="8763" y="3333"/>
                </a:lnTo>
                <a:lnTo>
                  <a:pt x="2881" y="8465"/>
                </a:lnTo>
                <a:lnTo>
                  <a:pt x="0" y="15240"/>
                </a:lnTo>
                <a:lnTo>
                  <a:pt x="762" y="22550"/>
                </a:lnTo>
                <a:lnTo>
                  <a:pt x="4953" y="29146"/>
                </a:lnTo>
                <a:lnTo>
                  <a:pt x="12001" y="34313"/>
                </a:lnTo>
                <a:lnTo>
                  <a:pt x="21336" y="37337"/>
                </a:lnTo>
                <a:lnTo>
                  <a:pt x="30741" y="36992"/>
                </a:lnTo>
                <a:lnTo>
                  <a:pt x="38862" y="34004"/>
                </a:lnTo>
                <a:lnTo>
                  <a:pt x="44696" y="28872"/>
                </a:lnTo>
                <a:lnTo>
                  <a:pt x="47243" y="22098"/>
                </a:lnTo>
                <a:lnTo>
                  <a:pt x="46493" y="14787"/>
                </a:lnTo>
                <a:lnTo>
                  <a:pt x="42386" y="8191"/>
                </a:lnTo>
                <a:lnTo>
                  <a:pt x="35563" y="3024"/>
                </a:lnTo>
                <a:lnTo>
                  <a:pt x="26670" y="0"/>
                </a:lnTo>
                <a:close/>
              </a:path>
            </a:pathLst>
          </a:custGeom>
          <a:solidFill>
            <a:srgbClr val="010101"/>
          </a:solidFill>
        </p:spPr>
        <p:txBody>
          <a:bodyPr wrap="square" lIns="0" tIns="0" rIns="0" bIns="0" rtlCol="0"/>
          <a:lstStyle/>
          <a:p/>
        </p:txBody>
      </p:sp>
      <p:sp>
        <p:nvSpPr>
          <p:cNvPr id="142" name="object 142"/>
          <p:cNvSpPr/>
          <p:nvPr/>
        </p:nvSpPr>
        <p:spPr>
          <a:xfrm>
            <a:off x="2768345" y="6431279"/>
            <a:ext cx="47625" cy="37465"/>
          </a:xfrm>
          <a:custGeom>
            <a:avLst/>
            <a:gdLst/>
            <a:ahLst/>
            <a:cxnLst/>
            <a:rect l="l" t="t" r="r" b="b"/>
            <a:pathLst>
              <a:path w="47625" h="37464">
                <a:moveTo>
                  <a:pt x="47243" y="22098"/>
                </a:moveTo>
                <a:lnTo>
                  <a:pt x="46493" y="14787"/>
                </a:lnTo>
                <a:lnTo>
                  <a:pt x="42386" y="8191"/>
                </a:lnTo>
                <a:lnTo>
                  <a:pt x="35563" y="3024"/>
                </a:lnTo>
                <a:lnTo>
                  <a:pt x="26670" y="0"/>
                </a:lnTo>
                <a:lnTo>
                  <a:pt x="16930" y="345"/>
                </a:lnTo>
                <a:lnTo>
                  <a:pt x="8763" y="3333"/>
                </a:lnTo>
                <a:lnTo>
                  <a:pt x="2881" y="8465"/>
                </a:lnTo>
                <a:lnTo>
                  <a:pt x="0" y="15240"/>
                </a:lnTo>
                <a:lnTo>
                  <a:pt x="762" y="22550"/>
                </a:lnTo>
                <a:lnTo>
                  <a:pt x="4953" y="29146"/>
                </a:lnTo>
                <a:lnTo>
                  <a:pt x="12001" y="34313"/>
                </a:lnTo>
                <a:lnTo>
                  <a:pt x="21336" y="37337"/>
                </a:lnTo>
                <a:lnTo>
                  <a:pt x="30741" y="36992"/>
                </a:lnTo>
                <a:lnTo>
                  <a:pt x="38862" y="34004"/>
                </a:lnTo>
                <a:lnTo>
                  <a:pt x="44696" y="28872"/>
                </a:lnTo>
                <a:lnTo>
                  <a:pt x="47243" y="22098"/>
                </a:lnTo>
                <a:close/>
              </a:path>
            </a:pathLst>
          </a:custGeom>
          <a:ln w="4762">
            <a:solidFill>
              <a:srgbClr val="010101"/>
            </a:solidFill>
          </a:ln>
        </p:spPr>
        <p:txBody>
          <a:bodyPr wrap="square" lIns="0" tIns="0" rIns="0" bIns="0" rtlCol="0"/>
          <a:lstStyle/>
          <a:p/>
        </p:txBody>
      </p:sp>
      <p:sp>
        <p:nvSpPr>
          <p:cNvPr id="143" name="object 143"/>
          <p:cNvSpPr/>
          <p:nvPr/>
        </p:nvSpPr>
        <p:spPr>
          <a:xfrm>
            <a:off x="3633978" y="6631685"/>
            <a:ext cx="41910" cy="36830"/>
          </a:xfrm>
          <a:custGeom>
            <a:avLst/>
            <a:gdLst/>
            <a:ahLst/>
            <a:cxnLst/>
            <a:rect l="l" t="t" r="r" b="b"/>
            <a:pathLst>
              <a:path w="41910" h="36829">
                <a:moveTo>
                  <a:pt x="23622" y="0"/>
                </a:moveTo>
                <a:lnTo>
                  <a:pt x="15323" y="345"/>
                </a:lnTo>
                <a:lnTo>
                  <a:pt x="8096" y="3333"/>
                </a:lnTo>
                <a:lnTo>
                  <a:pt x="2726" y="8465"/>
                </a:lnTo>
                <a:lnTo>
                  <a:pt x="0" y="15239"/>
                </a:lnTo>
                <a:lnTo>
                  <a:pt x="607" y="22538"/>
                </a:lnTo>
                <a:lnTo>
                  <a:pt x="4286" y="29051"/>
                </a:lnTo>
                <a:lnTo>
                  <a:pt x="10394" y="33992"/>
                </a:lnTo>
                <a:lnTo>
                  <a:pt x="18287" y="36575"/>
                </a:lnTo>
                <a:lnTo>
                  <a:pt x="26586" y="36230"/>
                </a:lnTo>
                <a:lnTo>
                  <a:pt x="33813" y="33242"/>
                </a:lnTo>
                <a:lnTo>
                  <a:pt x="39183" y="28110"/>
                </a:lnTo>
                <a:lnTo>
                  <a:pt x="41910" y="21335"/>
                </a:lnTo>
                <a:lnTo>
                  <a:pt x="41302" y="14037"/>
                </a:lnTo>
                <a:lnTo>
                  <a:pt x="37623" y="7524"/>
                </a:lnTo>
                <a:lnTo>
                  <a:pt x="31515" y="2583"/>
                </a:lnTo>
                <a:lnTo>
                  <a:pt x="23622" y="0"/>
                </a:lnTo>
                <a:close/>
              </a:path>
            </a:pathLst>
          </a:custGeom>
          <a:solidFill>
            <a:srgbClr val="3434CC"/>
          </a:solidFill>
        </p:spPr>
        <p:txBody>
          <a:bodyPr wrap="square" lIns="0" tIns="0" rIns="0" bIns="0" rtlCol="0"/>
          <a:lstStyle/>
          <a:p/>
        </p:txBody>
      </p:sp>
      <p:sp>
        <p:nvSpPr>
          <p:cNvPr id="144" name="object 144"/>
          <p:cNvSpPr/>
          <p:nvPr/>
        </p:nvSpPr>
        <p:spPr>
          <a:xfrm>
            <a:off x="3633978" y="6631685"/>
            <a:ext cx="41910" cy="36830"/>
          </a:xfrm>
          <a:custGeom>
            <a:avLst/>
            <a:gdLst/>
            <a:ahLst/>
            <a:cxnLst/>
            <a:rect l="l" t="t" r="r" b="b"/>
            <a:pathLst>
              <a:path w="41910" h="36829">
                <a:moveTo>
                  <a:pt x="41910" y="21335"/>
                </a:moveTo>
                <a:lnTo>
                  <a:pt x="41302" y="14037"/>
                </a:lnTo>
                <a:lnTo>
                  <a:pt x="37623" y="7524"/>
                </a:lnTo>
                <a:lnTo>
                  <a:pt x="31515" y="2583"/>
                </a:lnTo>
                <a:lnTo>
                  <a:pt x="23622" y="0"/>
                </a:lnTo>
                <a:lnTo>
                  <a:pt x="15323" y="345"/>
                </a:lnTo>
                <a:lnTo>
                  <a:pt x="8096" y="3333"/>
                </a:lnTo>
                <a:lnTo>
                  <a:pt x="2726" y="8465"/>
                </a:lnTo>
                <a:lnTo>
                  <a:pt x="0" y="15239"/>
                </a:lnTo>
                <a:lnTo>
                  <a:pt x="607" y="22538"/>
                </a:lnTo>
                <a:lnTo>
                  <a:pt x="4286" y="29051"/>
                </a:lnTo>
                <a:lnTo>
                  <a:pt x="10394" y="33992"/>
                </a:lnTo>
                <a:lnTo>
                  <a:pt x="18287" y="36575"/>
                </a:lnTo>
                <a:lnTo>
                  <a:pt x="26586" y="36230"/>
                </a:lnTo>
                <a:lnTo>
                  <a:pt x="33813" y="33242"/>
                </a:lnTo>
                <a:lnTo>
                  <a:pt x="39183" y="28110"/>
                </a:lnTo>
                <a:lnTo>
                  <a:pt x="41910" y="21335"/>
                </a:lnTo>
                <a:close/>
              </a:path>
            </a:pathLst>
          </a:custGeom>
          <a:ln w="4762">
            <a:solidFill>
              <a:srgbClr val="3434CC"/>
            </a:solidFill>
          </a:ln>
        </p:spPr>
        <p:txBody>
          <a:bodyPr wrap="square" lIns="0" tIns="0" rIns="0" bIns="0" rtlCol="0"/>
          <a:lstStyle/>
          <a:p/>
        </p:txBody>
      </p:sp>
      <p:sp>
        <p:nvSpPr>
          <p:cNvPr id="145" name="object 145"/>
          <p:cNvSpPr/>
          <p:nvPr/>
        </p:nvSpPr>
        <p:spPr>
          <a:xfrm>
            <a:off x="3581400" y="7459980"/>
            <a:ext cx="41910" cy="43815"/>
          </a:xfrm>
          <a:custGeom>
            <a:avLst/>
            <a:gdLst/>
            <a:ahLst/>
            <a:cxnLst/>
            <a:rect l="l" t="t" r="r" b="b"/>
            <a:pathLst>
              <a:path w="41910" h="43815">
                <a:moveTo>
                  <a:pt x="24384" y="0"/>
                </a:moveTo>
                <a:lnTo>
                  <a:pt x="16073" y="619"/>
                </a:lnTo>
                <a:lnTo>
                  <a:pt x="8762" y="4381"/>
                </a:lnTo>
                <a:lnTo>
                  <a:pt x="3167" y="10715"/>
                </a:lnTo>
                <a:lnTo>
                  <a:pt x="0" y="19050"/>
                </a:lnTo>
                <a:lnTo>
                  <a:pt x="488" y="27467"/>
                </a:lnTo>
                <a:lnTo>
                  <a:pt x="3905" y="34956"/>
                </a:lnTo>
                <a:lnTo>
                  <a:pt x="9751" y="40588"/>
                </a:lnTo>
                <a:lnTo>
                  <a:pt x="17525" y="43434"/>
                </a:lnTo>
                <a:lnTo>
                  <a:pt x="26265" y="42826"/>
                </a:lnTo>
                <a:lnTo>
                  <a:pt x="33718" y="39147"/>
                </a:lnTo>
                <a:lnTo>
                  <a:pt x="39171" y="33039"/>
                </a:lnTo>
                <a:lnTo>
                  <a:pt x="41910" y="25146"/>
                </a:lnTo>
                <a:lnTo>
                  <a:pt x="41421" y="16287"/>
                </a:lnTo>
                <a:lnTo>
                  <a:pt x="38004" y="8572"/>
                </a:lnTo>
                <a:lnTo>
                  <a:pt x="32158" y="2857"/>
                </a:lnTo>
                <a:lnTo>
                  <a:pt x="24384" y="0"/>
                </a:lnTo>
                <a:close/>
              </a:path>
            </a:pathLst>
          </a:custGeom>
          <a:solidFill>
            <a:srgbClr val="010101"/>
          </a:solidFill>
        </p:spPr>
        <p:txBody>
          <a:bodyPr wrap="square" lIns="0" tIns="0" rIns="0" bIns="0" rtlCol="0"/>
          <a:lstStyle/>
          <a:p/>
        </p:txBody>
      </p:sp>
      <p:sp>
        <p:nvSpPr>
          <p:cNvPr id="146" name="object 146"/>
          <p:cNvSpPr/>
          <p:nvPr/>
        </p:nvSpPr>
        <p:spPr>
          <a:xfrm>
            <a:off x="3581400" y="7459980"/>
            <a:ext cx="41910" cy="43815"/>
          </a:xfrm>
          <a:custGeom>
            <a:avLst/>
            <a:gdLst/>
            <a:ahLst/>
            <a:cxnLst/>
            <a:rect l="l" t="t" r="r" b="b"/>
            <a:pathLst>
              <a:path w="41910" h="43815">
                <a:moveTo>
                  <a:pt x="41910" y="25146"/>
                </a:moveTo>
                <a:lnTo>
                  <a:pt x="41421" y="16287"/>
                </a:lnTo>
                <a:lnTo>
                  <a:pt x="38004" y="8572"/>
                </a:lnTo>
                <a:lnTo>
                  <a:pt x="32158" y="2857"/>
                </a:lnTo>
                <a:lnTo>
                  <a:pt x="24384" y="0"/>
                </a:lnTo>
                <a:lnTo>
                  <a:pt x="16073" y="619"/>
                </a:lnTo>
                <a:lnTo>
                  <a:pt x="8762" y="4381"/>
                </a:lnTo>
                <a:lnTo>
                  <a:pt x="3167" y="10715"/>
                </a:lnTo>
                <a:lnTo>
                  <a:pt x="0" y="19050"/>
                </a:lnTo>
                <a:lnTo>
                  <a:pt x="488" y="27467"/>
                </a:lnTo>
                <a:lnTo>
                  <a:pt x="3905" y="34956"/>
                </a:lnTo>
                <a:lnTo>
                  <a:pt x="9751" y="40588"/>
                </a:lnTo>
                <a:lnTo>
                  <a:pt x="17525" y="43434"/>
                </a:lnTo>
                <a:lnTo>
                  <a:pt x="26265" y="42826"/>
                </a:lnTo>
                <a:lnTo>
                  <a:pt x="33718" y="39147"/>
                </a:lnTo>
                <a:lnTo>
                  <a:pt x="39171" y="33039"/>
                </a:lnTo>
                <a:lnTo>
                  <a:pt x="41910" y="25146"/>
                </a:lnTo>
                <a:close/>
              </a:path>
            </a:pathLst>
          </a:custGeom>
          <a:ln w="4762">
            <a:solidFill>
              <a:srgbClr val="010101"/>
            </a:solidFill>
          </a:ln>
        </p:spPr>
        <p:txBody>
          <a:bodyPr wrap="square" lIns="0" tIns="0" rIns="0" bIns="0" rtlCol="0"/>
          <a:lstStyle/>
          <a:p/>
        </p:txBody>
      </p:sp>
      <p:sp>
        <p:nvSpPr>
          <p:cNvPr id="147" name="object 147"/>
          <p:cNvSpPr/>
          <p:nvPr/>
        </p:nvSpPr>
        <p:spPr>
          <a:xfrm>
            <a:off x="3489245" y="7612380"/>
            <a:ext cx="41275" cy="37465"/>
          </a:xfrm>
          <a:custGeom>
            <a:avLst/>
            <a:gdLst/>
            <a:ahLst/>
            <a:cxnLst/>
            <a:rect l="l" t="t" r="r" b="b"/>
            <a:pathLst>
              <a:path w="41275" h="37465">
                <a:moveTo>
                  <a:pt x="16716" y="0"/>
                </a:moveTo>
                <a:lnTo>
                  <a:pt x="8953" y="3024"/>
                </a:lnTo>
                <a:lnTo>
                  <a:pt x="3190" y="8191"/>
                </a:lnTo>
                <a:lnTo>
                  <a:pt x="0" y="14787"/>
                </a:lnTo>
                <a:lnTo>
                  <a:pt x="2" y="22228"/>
                </a:lnTo>
                <a:lnTo>
                  <a:pt x="2678" y="29194"/>
                </a:lnTo>
                <a:lnTo>
                  <a:pt x="8079" y="34301"/>
                </a:lnTo>
                <a:lnTo>
                  <a:pt x="15275" y="37099"/>
                </a:lnTo>
                <a:lnTo>
                  <a:pt x="23574" y="37338"/>
                </a:lnTo>
                <a:lnTo>
                  <a:pt x="31362" y="34290"/>
                </a:lnTo>
                <a:lnTo>
                  <a:pt x="37195" y="29051"/>
                </a:lnTo>
                <a:lnTo>
                  <a:pt x="40612" y="22228"/>
                </a:lnTo>
                <a:lnTo>
                  <a:pt x="41100" y="14478"/>
                </a:lnTo>
                <a:lnTo>
                  <a:pt x="37933" y="7822"/>
                </a:lnTo>
                <a:lnTo>
                  <a:pt x="32337" y="2952"/>
                </a:lnTo>
                <a:lnTo>
                  <a:pt x="25026" y="226"/>
                </a:lnTo>
                <a:lnTo>
                  <a:pt x="16716" y="0"/>
                </a:lnTo>
                <a:close/>
              </a:path>
            </a:pathLst>
          </a:custGeom>
          <a:solidFill>
            <a:srgbClr val="010101"/>
          </a:solidFill>
        </p:spPr>
        <p:txBody>
          <a:bodyPr wrap="square" lIns="0" tIns="0" rIns="0" bIns="0" rtlCol="0"/>
          <a:lstStyle/>
          <a:p/>
        </p:txBody>
      </p:sp>
      <p:sp>
        <p:nvSpPr>
          <p:cNvPr id="148" name="object 148"/>
          <p:cNvSpPr/>
          <p:nvPr/>
        </p:nvSpPr>
        <p:spPr>
          <a:xfrm>
            <a:off x="3489197" y="7612380"/>
            <a:ext cx="41275" cy="37465"/>
          </a:xfrm>
          <a:custGeom>
            <a:avLst/>
            <a:gdLst/>
            <a:ahLst/>
            <a:cxnLst/>
            <a:rect l="l" t="t" r="r" b="b"/>
            <a:pathLst>
              <a:path w="41275" h="37465">
                <a:moveTo>
                  <a:pt x="41148" y="14478"/>
                </a:moveTo>
                <a:lnTo>
                  <a:pt x="37980" y="7822"/>
                </a:lnTo>
                <a:lnTo>
                  <a:pt x="32385" y="2952"/>
                </a:lnTo>
                <a:lnTo>
                  <a:pt x="25074" y="226"/>
                </a:lnTo>
                <a:lnTo>
                  <a:pt x="16763" y="0"/>
                </a:lnTo>
                <a:lnTo>
                  <a:pt x="9001" y="3024"/>
                </a:lnTo>
                <a:lnTo>
                  <a:pt x="3238" y="8191"/>
                </a:lnTo>
                <a:lnTo>
                  <a:pt x="47" y="14787"/>
                </a:lnTo>
                <a:lnTo>
                  <a:pt x="0" y="22098"/>
                </a:lnTo>
                <a:lnTo>
                  <a:pt x="2726" y="29194"/>
                </a:lnTo>
                <a:lnTo>
                  <a:pt x="8096" y="34290"/>
                </a:lnTo>
                <a:lnTo>
                  <a:pt x="15323" y="37099"/>
                </a:lnTo>
                <a:lnTo>
                  <a:pt x="23622" y="37338"/>
                </a:lnTo>
                <a:lnTo>
                  <a:pt x="31396" y="34301"/>
                </a:lnTo>
                <a:lnTo>
                  <a:pt x="37242" y="29051"/>
                </a:lnTo>
                <a:lnTo>
                  <a:pt x="40659" y="22228"/>
                </a:lnTo>
                <a:lnTo>
                  <a:pt x="41148" y="14478"/>
                </a:lnTo>
                <a:close/>
              </a:path>
            </a:pathLst>
          </a:custGeom>
          <a:ln w="4762">
            <a:solidFill>
              <a:srgbClr val="010101"/>
            </a:solidFill>
          </a:ln>
        </p:spPr>
        <p:txBody>
          <a:bodyPr wrap="square" lIns="0" tIns="0" rIns="0" bIns="0" rtlCol="0"/>
          <a:lstStyle/>
          <a:p/>
        </p:txBody>
      </p:sp>
      <p:sp>
        <p:nvSpPr>
          <p:cNvPr id="149" name="object 149"/>
          <p:cNvSpPr/>
          <p:nvPr/>
        </p:nvSpPr>
        <p:spPr>
          <a:xfrm>
            <a:off x="2737104" y="7019543"/>
            <a:ext cx="48260" cy="43815"/>
          </a:xfrm>
          <a:custGeom>
            <a:avLst/>
            <a:gdLst/>
            <a:ahLst/>
            <a:cxnLst/>
            <a:rect l="l" t="t" r="r" b="b"/>
            <a:pathLst>
              <a:path w="48260" h="43815">
                <a:moveTo>
                  <a:pt x="19812" y="0"/>
                </a:moveTo>
                <a:lnTo>
                  <a:pt x="10929" y="3405"/>
                </a:lnTo>
                <a:lnTo>
                  <a:pt x="4190" y="9524"/>
                </a:lnTo>
                <a:lnTo>
                  <a:pt x="309" y="17359"/>
                </a:lnTo>
                <a:lnTo>
                  <a:pt x="0" y="25907"/>
                </a:lnTo>
                <a:lnTo>
                  <a:pt x="3440" y="34111"/>
                </a:lnTo>
                <a:lnTo>
                  <a:pt x="9810" y="40100"/>
                </a:lnTo>
                <a:lnTo>
                  <a:pt x="18323" y="43374"/>
                </a:lnTo>
                <a:lnTo>
                  <a:pt x="28193" y="43433"/>
                </a:lnTo>
                <a:lnTo>
                  <a:pt x="37076" y="40028"/>
                </a:lnTo>
                <a:lnTo>
                  <a:pt x="43814" y="33908"/>
                </a:lnTo>
                <a:lnTo>
                  <a:pt x="47696" y="26074"/>
                </a:lnTo>
                <a:lnTo>
                  <a:pt x="48006" y="17525"/>
                </a:lnTo>
                <a:lnTo>
                  <a:pt x="44565" y="9322"/>
                </a:lnTo>
                <a:lnTo>
                  <a:pt x="38195" y="3333"/>
                </a:lnTo>
                <a:lnTo>
                  <a:pt x="29682" y="59"/>
                </a:lnTo>
                <a:lnTo>
                  <a:pt x="19812" y="0"/>
                </a:lnTo>
                <a:close/>
              </a:path>
            </a:pathLst>
          </a:custGeom>
          <a:solidFill>
            <a:srgbClr val="010101"/>
          </a:solidFill>
        </p:spPr>
        <p:txBody>
          <a:bodyPr wrap="square" lIns="0" tIns="0" rIns="0" bIns="0" rtlCol="0"/>
          <a:lstStyle/>
          <a:p/>
        </p:txBody>
      </p:sp>
      <p:sp>
        <p:nvSpPr>
          <p:cNvPr id="150" name="object 150"/>
          <p:cNvSpPr/>
          <p:nvPr/>
        </p:nvSpPr>
        <p:spPr>
          <a:xfrm>
            <a:off x="2737104" y="7019543"/>
            <a:ext cx="48260" cy="43815"/>
          </a:xfrm>
          <a:custGeom>
            <a:avLst/>
            <a:gdLst/>
            <a:ahLst/>
            <a:cxnLst/>
            <a:rect l="l" t="t" r="r" b="b"/>
            <a:pathLst>
              <a:path w="48260" h="43815">
                <a:moveTo>
                  <a:pt x="48006" y="17525"/>
                </a:moveTo>
                <a:lnTo>
                  <a:pt x="44565" y="9322"/>
                </a:lnTo>
                <a:lnTo>
                  <a:pt x="38195" y="3333"/>
                </a:lnTo>
                <a:lnTo>
                  <a:pt x="29682" y="59"/>
                </a:lnTo>
                <a:lnTo>
                  <a:pt x="19812" y="0"/>
                </a:lnTo>
                <a:lnTo>
                  <a:pt x="10929" y="3405"/>
                </a:lnTo>
                <a:lnTo>
                  <a:pt x="4190" y="9524"/>
                </a:lnTo>
                <a:lnTo>
                  <a:pt x="309" y="17359"/>
                </a:lnTo>
                <a:lnTo>
                  <a:pt x="0" y="25907"/>
                </a:lnTo>
                <a:lnTo>
                  <a:pt x="3440" y="34111"/>
                </a:lnTo>
                <a:lnTo>
                  <a:pt x="9810" y="40100"/>
                </a:lnTo>
                <a:lnTo>
                  <a:pt x="18323" y="43374"/>
                </a:lnTo>
                <a:lnTo>
                  <a:pt x="28193" y="43433"/>
                </a:lnTo>
                <a:lnTo>
                  <a:pt x="37076" y="40028"/>
                </a:lnTo>
                <a:lnTo>
                  <a:pt x="43814" y="33908"/>
                </a:lnTo>
                <a:lnTo>
                  <a:pt x="47696" y="26074"/>
                </a:lnTo>
                <a:lnTo>
                  <a:pt x="48006" y="17525"/>
                </a:lnTo>
                <a:close/>
              </a:path>
            </a:pathLst>
          </a:custGeom>
          <a:ln w="4762">
            <a:solidFill>
              <a:srgbClr val="010101"/>
            </a:solidFill>
          </a:ln>
        </p:spPr>
        <p:txBody>
          <a:bodyPr wrap="square" lIns="0" tIns="0" rIns="0" bIns="0" rtlCol="0"/>
          <a:lstStyle/>
          <a:p/>
        </p:txBody>
      </p:sp>
      <p:sp>
        <p:nvSpPr>
          <p:cNvPr id="151" name="object 151"/>
          <p:cNvSpPr/>
          <p:nvPr/>
        </p:nvSpPr>
        <p:spPr>
          <a:xfrm>
            <a:off x="2977133" y="7319009"/>
            <a:ext cx="41275" cy="43180"/>
          </a:xfrm>
          <a:custGeom>
            <a:avLst/>
            <a:gdLst/>
            <a:ahLst/>
            <a:cxnLst/>
            <a:rect l="l" t="t" r="r" b="b"/>
            <a:pathLst>
              <a:path w="41275" h="43179">
                <a:moveTo>
                  <a:pt x="16764" y="0"/>
                </a:moveTo>
                <a:lnTo>
                  <a:pt x="9001" y="3286"/>
                </a:lnTo>
                <a:lnTo>
                  <a:pt x="3238" y="9144"/>
                </a:lnTo>
                <a:lnTo>
                  <a:pt x="47" y="16716"/>
                </a:lnTo>
                <a:lnTo>
                  <a:pt x="0" y="25146"/>
                </a:lnTo>
                <a:lnTo>
                  <a:pt x="3167" y="33349"/>
                </a:lnTo>
                <a:lnTo>
                  <a:pt x="8763" y="39338"/>
                </a:lnTo>
                <a:lnTo>
                  <a:pt x="16073" y="42612"/>
                </a:lnTo>
                <a:lnTo>
                  <a:pt x="24384" y="42672"/>
                </a:lnTo>
                <a:lnTo>
                  <a:pt x="32146" y="39814"/>
                </a:lnTo>
                <a:lnTo>
                  <a:pt x="37909" y="34099"/>
                </a:lnTo>
                <a:lnTo>
                  <a:pt x="41100" y="26384"/>
                </a:lnTo>
                <a:lnTo>
                  <a:pt x="41148" y="17526"/>
                </a:lnTo>
                <a:lnTo>
                  <a:pt x="37980" y="9644"/>
                </a:lnTo>
                <a:lnTo>
                  <a:pt x="32384" y="3619"/>
                </a:lnTo>
                <a:lnTo>
                  <a:pt x="25074" y="166"/>
                </a:lnTo>
                <a:lnTo>
                  <a:pt x="16764" y="0"/>
                </a:lnTo>
                <a:close/>
              </a:path>
            </a:pathLst>
          </a:custGeom>
          <a:solidFill>
            <a:srgbClr val="010101"/>
          </a:solidFill>
        </p:spPr>
        <p:txBody>
          <a:bodyPr wrap="square" lIns="0" tIns="0" rIns="0" bIns="0" rtlCol="0"/>
          <a:lstStyle/>
          <a:p/>
        </p:txBody>
      </p:sp>
      <p:sp>
        <p:nvSpPr>
          <p:cNvPr id="152" name="object 152"/>
          <p:cNvSpPr/>
          <p:nvPr/>
        </p:nvSpPr>
        <p:spPr>
          <a:xfrm>
            <a:off x="2977133" y="7319009"/>
            <a:ext cx="41275" cy="43180"/>
          </a:xfrm>
          <a:custGeom>
            <a:avLst/>
            <a:gdLst/>
            <a:ahLst/>
            <a:cxnLst/>
            <a:rect l="l" t="t" r="r" b="b"/>
            <a:pathLst>
              <a:path w="41275" h="43179">
                <a:moveTo>
                  <a:pt x="41148" y="17526"/>
                </a:moveTo>
                <a:lnTo>
                  <a:pt x="37980" y="9644"/>
                </a:lnTo>
                <a:lnTo>
                  <a:pt x="32384" y="3619"/>
                </a:lnTo>
                <a:lnTo>
                  <a:pt x="25074" y="166"/>
                </a:lnTo>
                <a:lnTo>
                  <a:pt x="16764" y="0"/>
                </a:lnTo>
                <a:lnTo>
                  <a:pt x="9001" y="3286"/>
                </a:lnTo>
                <a:lnTo>
                  <a:pt x="3238" y="9144"/>
                </a:lnTo>
                <a:lnTo>
                  <a:pt x="47" y="16716"/>
                </a:lnTo>
                <a:lnTo>
                  <a:pt x="0" y="25146"/>
                </a:lnTo>
                <a:lnTo>
                  <a:pt x="3167" y="33349"/>
                </a:lnTo>
                <a:lnTo>
                  <a:pt x="8763" y="39338"/>
                </a:lnTo>
                <a:lnTo>
                  <a:pt x="16073" y="42612"/>
                </a:lnTo>
                <a:lnTo>
                  <a:pt x="24384" y="42672"/>
                </a:lnTo>
                <a:lnTo>
                  <a:pt x="32146" y="39814"/>
                </a:lnTo>
                <a:lnTo>
                  <a:pt x="37909" y="34099"/>
                </a:lnTo>
                <a:lnTo>
                  <a:pt x="41100" y="26384"/>
                </a:lnTo>
                <a:lnTo>
                  <a:pt x="41148" y="17526"/>
                </a:lnTo>
                <a:close/>
              </a:path>
            </a:pathLst>
          </a:custGeom>
          <a:ln w="4762">
            <a:solidFill>
              <a:srgbClr val="010101"/>
            </a:solidFill>
          </a:ln>
        </p:spPr>
        <p:txBody>
          <a:bodyPr wrap="square" lIns="0" tIns="0" rIns="0" bIns="0" rtlCol="0"/>
          <a:lstStyle/>
          <a:p/>
        </p:txBody>
      </p:sp>
      <p:sp>
        <p:nvSpPr>
          <p:cNvPr id="153" name="object 153"/>
          <p:cNvSpPr/>
          <p:nvPr/>
        </p:nvSpPr>
        <p:spPr>
          <a:xfrm>
            <a:off x="2781300" y="6545580"/>
            <a:ext cx="41910" cy="37465"/>
          </a:xfrm>
          <a:custGeom>
            <a:avLst/>
            <a:gdLst/>
            <a:ahLst/>
            <a:cxnLst/>
            <a:rect l="l" t="t" r="r" b="b"/>
            <a:pathLst>
              <a:path w="41910" h="37465">
                <a:moveTo>
                  <a:pt x="17525" y="0"/>
                </a:moveTo>
                <a:lnTo>
                  <a:pt x="9751" y="3024"/>
                </a:lnTo>
                <a:lnTo>
                  <a:pt x="3905" y="8191"/>
                </a:lnTo>
                <a:lnTo>
                  <a:pt x="488" y="14787"/>
                </a:lnTo>
                <a:lnTo>
                  <a:pt x="0" y="22098"/>
                </a:lnTo>
                <a:lnTo>
                  <a:pt x="3167" y="29194"/>
                </a:lnTo>
                <a:lnTo>
                  <a:pt x="8793" y="34301"/>
                </a:lnTo>
                <a:lnTo>
                  <a:pt x="16073" y="37099"/>
                </a:lnTo>
                <a:lnTo>
                  <a:pt x="24383" y="37337"/>
                </a:lnTo>
                <a:lnTo>
                  <a:pt x="32172" y="34290"/>
                </a:lnTo>
                <a:lnTo>
                  <a:pt x="38004" y="29051"/>
                </a:lnTo>
                <a:lnTo>
                  <a:pt x="41421" y="22228"/>
                </a:lnTo>
                <a:lnTo>
                  <a:pt x="41910" y="14478"/>
                </a:lnTo>
                <a:lnTo>
                  <a:pt x="38742" y="7822"/>
                </a:lnTo>
                <a:lnTo>
                  <a:pt x="33146" y="2952"/>
                </a:lnTo>
                <a:lnTo>
                  <a:pt x="25836" y="226"/>
                </a:lnTo>
                <a:lnTo>
                  <a:pt x="17525" y="0"/>
                </a:lnTo>
                <a:close/>
              </a:path>
            </a:pathLst>
          </a:custGeom>
          <a:solidFill>
            <a:srgbClr val="010101"/>
          </a:solidFill>
        </p:spPr>
        <p:txBody>
          <a:bodyPr wrap="square" lIns="0" tIns="0" rIns="0" bIns="0" rtlCol="0"/>
          <a:lstStyle/>
          <a:p/>
        </p:txBody>
      </p:sp>
      <p:sp>
        <p:nvSpPr>
          <p:cNvPr id="154" name="object 154"/>
          <p:cNvSpPr/>
          <p:nvPr/>
        </p:nvSpPr>
        <p:spPr>
          <a:xfrm>
            <a:off x="2781300" y="6545580"/>
            <a:ext cx="41910" cy="37465"/>
          </a:xfrm>
          <a:custGeom>
            <a:avLst/>
            <a:gdLst/>
            <a:ahLst/>
            <a:cxnLst/>
            <a:rect l="l" t="t" r="r" b="b"/>
            <a:pathLst>
              <a:path w="41910" h="37465">
                <a:moveTo>
                  <a:pt x="41910" y="14478"/>
                </a:moveTo>
                <a:lnTo>
                  <a:pt x="38742" y="7822"/>
                </a:lnTo>
                <a:lnTo>
                  <a:pt x="33146" y="2952"/>
                </a:lnTo>
                <a:lnTo>
                  <a:pt x="25836" y="226"/>
                </a:lnTo>
                <a:lnTo>
                  <a:pt x="17525" y="0"/>
                </a:lnTo>
                <a:lnTo>
                  <a:pt x="9751" y="3024"/>
                </a:lnTo>
                <a:lnTo>
                  <a:pt x="3905" y="8191"/>
                </a:lnTo>
                <a:lnTo>
                  <a:pt x="488" y="14787"/>
                </a:lnTo>
                <a:lnTo>
                  <a:pt x="0" y="22098"/>
                </a:lnTo>
                <a:lnTo>
                  <a:pt x="3167" y="29194"/>
                </a:lnTo>
                <a:lnTo>
                  <a:pt x="8763" y="34290"/>
                </a:lnTo>
                <a:lnTo>
                  <a:pt x="16073" y="37099"/>
                </a:lnTo>
                <a:lnTo>
                  <a:pt x="24383" y="37337"/>
                </a:lnTo>
                <a:lnTo>
                  <a:pt x="32158" y="34301"/>
                </a:lnTo>
                <a:lnTo>
                  <a:pt x="38004" y="29051"/>
                </a:lnTo>
                <a:lnTo>
                  <a:pt x="41421" y="22228"/>
                </a:lnTo>
                <a:lnTo>
                  <a:pt x="41910" y="14478"/>
                </a:lnTo>
                <a:close/>
              </a:path>
            </a:pathLst>
          </a:custGeom>
          <a:ln w="4762">
            <a:solidFill>
              <a:srgbClr val="010101"/>
            </a:solidFill>
          </a:ln>
        </p:spPr>
        <p:txBody>
          <a:bodyPr wrap="square" lIns="0" tIns="0" rIns="0" bIns="0" rtlCol="0"/>
          <a:lstStyle/>
          <a:p/>
        </p:txBody>
      </p:sp>
      <p:sp>
        <p:nvSpPr>
          <p:cNvPr id="155" name="object 155"/>
          <p:cNvSpPr/>
          <p:nvPr/>
        </p:nvSpPr>
        <p:spPr>
          <a:xfrm>
            <a:off x="3810000" y="7269384"/>
            <a:ext cx="47625" cy="38735"/>
          </a:xfrm>
          <a:custGeom>
            <a:avLst/>
            <a:gdLst/>
            <a:ahLst/>
            <a:cxnLst/>
            <a:rect l="l" t="t" r="r" b="b"/>
            <a:pathLst>
              <a:path w="47625" h="38734">
                <a:moveTo>
                  <a:pt x="29884" y="0"/>
                </a:moveTo>
                <a:lnTo>
                  <a:pt x="0" y="23717"/>
                </a:lnTo>
                <a:lnTo>
                  <a:pt x="3428" y="30480"/>
                </a:lnTo>
                <a:lnTo>
                  <a:pt x="9715" y="35528"/>
                </a:lnTo>
                <a:lnTo>
                  <a:pt x="18002" y="38290"/>
                </a:lnTo>
                <a:lnTo>
                  <a:pt x="27432" y="38195"/>
                </a:lnTo>
                <a:lnTo>
                  <a:pt x="36206" y="34718"/>
                </a:lnTo>
                <a:lnTo>
                  <a:pt x="42767" y="29241"/>
                </a:lnTo>
                <a:lnTo>
                  <a:pt x="46612" y="22336"/>
                </a:lnTo>
                <a:lnTo>
                  <a:pt x="47244" y="14573"/>
                </a:lnTo>
                <a:lnTo>
                  <a:pt x="43934" y="7810"/>
                </a:lnTo>
                <a:lnTo>
                  <a:pt x="37909" y="2762"/>
                </a:lnTo>
                <a:lnTo>
                  <a:pt x="29884" y="0"/>
                </a:lnTo>
                <a:close/>
              </a:path>
            </a:pathLst>
          </a:custGeom>
          <a:solidFill>
            <a:srgbClr val="010101"/>
          </a:solidFill>
        </p:spPr>
        <p:txBody>
          <a:bodyPr wrap="square" lIns="0" tIns="0" rIns="0" bIns="0" rtlCol="0"/>
          <a:lstStyle/>
          <a:p/>
        </p:txBody>
      </p:sp>
      <p:sp>
        <p:nvSpPr>
          <p:cNvPr id="156" name="object 156"/>
          <p:cNvSpPr/>
          <p:nvPr/>
        </p:nvSpPr>
        <p:spPr>
          <a:xfrm>
            <a:off x="3810000" y="7269384"/>
            <a:ext cx="47625" cy="38735"/>
          </a:xfrm>
          <a:custGeom>
            <a:avLst/>
            <a:gdLst/>
            <a:ahLst/>
            <a:cxnLst/>
            <a:rect l="l" t="t" r="r" b="b"/>
            <a:pathLst>
              <a:path w="47625" h="38734">
                <a:moveTo>
                  <a:pt x="47244" y="14573"/>
                </a:moveTo>
                <a:lnTo>
                  <a:pt x="43934" y="7810"/>
                </a:lnTo>
                <a:lnTo>
                  <a:pt x="37909" y="2762"/>
                </a:lnTo>
                <a:lnTo>
                  <a:pt x="29884" y="0"/>
                </a:lnTo>
                <a:lnTo>
                  <a:pt x="20574" y="95"/>
                </a:lnTo>
                <a:lnTo>
                  <a:pt x="11680" y="3250"/>
                </a:lnTo>
                <a:lnTo>
                  <a:pt x="4857" y="8763"/>
                </a:lnTo>
                <a:lnTo>
                  <a:pt x="750" y="15847"/>
                </a:lnTo>
                <a:lnTo>
                  <a:pt x="0" y="23717"/>
                </a:lnTo>
                <a:lnTo>
                  <a:pt x="3428" y="30480"/>
                </a:lnTo>
                <a:lnTo>
                  <a:pt x="9715" y="35528"/>
                </a:lnTo>
                <a:lnTo>
                  <a:pt x="18002" y="38290"/>
                </a:lnTo>
                <a:lnTo>
                  <a:pt x="27432" y="38195"/>
                </a:lnTo>
                <a:lnTo>
                  <a:pt x="36206" y="34718"/>
                </a:lnTo>
                <a:lnTo>
                  <a:pt x="42767" y="29241"/>
                </a:lnTo>
                <a:lnTo>
                  <a:pt x="46612" y="22336"/>
                </a:lnTo>
                <a:lnTo>
                  <a:pt x="47244" y="14573"/>
                </a:lnTo>
                <a:close/>
              </a:path>
            </a:pathLst>
          </a:custGeom>
          <a:ln w="4762">
            <a:solidFill>
              <a:srgbClr val="010101"/>
            </a:solidFill>
          </a:ln>
        </p:spPr>
        <p:txBody>
          <a:bodyPr wrap="square" lIns="0" tIns="0" rIns="0" bIns="0" rtlCol="0"/>
          <a:lstStyle/>
          <a:p/>
        </p:txBody>
      </p:sp>
      <p:sp>
        <p:nvSpPr>
          <p:cNvPr id="157" name="object 157"/>
          <p:cNvSpPr/>
          <p:nvPr/>
        </p:nvSpPr>
        <p:spPr>
          <a:xfrm>
            <a:off x="3740658" y="6857786"/>
            <a:ext cx="47625" cy="37465"/>
          </a:xfrm>
          <a:custGeom>
            <a:avLst/>
            <a:gdLst/>
            <a:ahLst/>
            <a:cxnLst/>
            <a:rect l="l" t="t" r="r" b="b"/>
            <a:pathLst>
              <a:path w="47625" h="37465">
                <a:moveTo>
                  <a:pt x="29991" y="0"/>
                </a:moveTo>
                <a:lnTo>
                  <a:pt x="0" y="23074"/>
                </a:lnTo>
                <a:lnTo>
                  <a:pt x="2988" y="29718"/>
                </a:lnTo>
                <a:lnTo>
                  <a:pt x="9048" y="34504"/>
                </a:lnTo>
                <a:lnTo>
                  <a:pt x="17252" y="37004"/>
                </a:lnTo>
                <a:lnTo>
                  <a:pt x="26669" y="36790"/>
                </a:lnTo>
                <a:lnTo>
                  <a:pt x="35992" y="33647"/>
                </a:lnTo>
                <a:lnTo>
                  <a:pt x="42957" y="28217"/>
                </a:lnTo>
                <a:lnTo>
                  <a:pt x="46922" y="21359"/>
                </a:lnTo>
                <a:lnTo>
                  <a:pt x="47243" y="13930"/>
                </a:lnTo>
                <a:lnTo>
                  <a:pt x="44255" y="7286"/>
                </a:lnTo>
                <a:lnTo>
                  <a:pt x="38195" y="2500"/>
                </a:lnTo>
                <a:lnTo>
                  <a:pt x="29991" y="0"/>
                </a:lnTo>
                <a:close/>
              </a:path>
            </a:pathLst>
          </a:custGeom>
          <a:solidFill>
            <a:srgbClr val="010101"/>
          </a:solidFill>
        </p:spPr>
        <p:txBody>
          <a:bodyPr wrap="square" lIns="0" tIns="0" rIns="0" bIns="0" rtlCol="0"/>
          <a:lstStyle/>
          <a:p/>
        </p:txBody>
      </p:sp>
      <p:sp>
        <p:nvSpPr>
          <p:cNvPr id="158" name="object 158"/>
          <p:cNvSpPr/>
          <p:nvPr/>
        </p:nvSpPr>
        <p:spPr>
          <a:xfrm>
            <a:off x="3740658" y="6857786"/>
            <a:ext cx="47625" cy="37465"/>
          </a:xfrm>
          <a:custGeom>
            <a:avLst/>
            <a:gdLst/>
            <a:ahLst/>
            <a:cxnLst/>
            <a:rect l="l" t="t" r="r" b="b"/>
            <a:pathLst>
              <a:path w="47625" h="37465">
                <a:moveTo>
                  <a:pt x="47243" y="13930"/>
                </a:moveTo>
                <a:lnTo>
                  <a:pt x="44255" y="7286"/>
                </a:lnTo>
                <a:lnTo>
                  <a:pt x="38195" y="2500"/>
                </a:lnTo>
                <a:lnTo>
                  <a:pt x="29991" y="0"/>
                </a:lnTo>
                <a:lnTo>
                  <a:pt x="20574" y="214"/>
                </a:lnTo>
                <a:lnTo>
                  <a:pt x="11251" y="3250"/>
                </a:lnTo>
                <a:lnTo>
                  <a:pt x="4286" y="8501"/>
                </a:lnTo>
                <a:lnTo>
                  <a:pt x="321" y="15323"/>
                </a:lnTo>
                <a:lnTo>
                  <a:pt x="0" y="23074"/>
                </a:lnTo>
                <a:lnTo>
                  <a:pt x="2988" y="29718"/>
                </a:lnTo>
                <a:lnTo>
                  <a:pt x="9048" y="34504"/>
                </a:lnTo>
                <a:lnTo>
                  <a:pt x="17252" y="37004"/>
                </a:lnTo>
                <a:lnTo>
                  <a:pt x="26669" y="36790"/>
                </a:lnTo>
                <a:lnTo>
                  <a:pt x="35992" y="33647"/>
                </a:lnTo>
                <a:lnTo>
                  <a:pt x="42957" y="28217"/>
                </a:lnTo>
                <a:lnTo>
                  <a:pt x="46922" y="21359"/>
                </a:lnTo>
                <a:lnTo>
                  <a:pt x="47243" y="13930"/>
                </a:lnTo>
                <a:close/>
              </a:path>
            </a:pathLst>
          </a:custGeom>
          <a:ln w="4762">
            <a:solidFill>
              <a:srgbClr val="010101"/>
            </a:solidFill>
          </a:ln>
        </p:spPr>
        <p:txBody>
          <a:bodyPr wrap="square" lIns="0" tIns="0" rIns="0" bIns="0" rtlCol="0"/>
          <a:lstStyle/>
          <a:p/>
        </p:txBody>
      </p:sp>
      <p:sp>
        <p:nvSpPr>
          <p:cNvPr id="159" name="object 159"/>
          <p:cNvSpPr/>
          <p:nvPr/>
        </p:nvSpPr>
        <p:spPr>
          <a:xfrm>
            <a:off x="3412997" y="6704742"/>
            <a:ext cx="41275" cy="36830"/>
          </a:xfrm>
          <a:custGeom>
            <a:avLst/>
            <a:gdLst/>
            <a:ahLst/>
            <a:cxnLst/>
            <a:rect l="l" t="t" r="r" b="b"/>
            <a:pathLst>
              <a:path w="41275" h="36829">
                <a:moveTo>
                  <a:pt x="25074" y="0"/>
                </a:moveTo>
                <a:lnTo>
                  <a:pt x="0" y="22193"/>
                </a:lnTo>
                <a:lnTo>
                  <a:pt x="2726" y="28955"/>
                </a:lnTo>
                <a:lnTo>
                  <a:pt x="8096" y="34004"/>
                </a:lnTo>
                <a:lnTo>
                  <a:pt x="15323" y="36766"/>
                </a:lnTo>
                <a:lnTo>
                  <a:pt x="23622" y="36671"/>
                </a:lnTo>
                <a:lnTo>
                  <a:pt x="31396" y="33647"/>
                </a:lnTo>
                <a:lnTo>
                  <a:pt x="37242" y="28479"/>
                </a:lnTo>
                <a:lnTo>
                  <a:pt x="40659" y="21883"/>
                </a:lnTo>
                <a:lnTo>
                  <a:pt x="41148" y="14573"/>
                </a:lnTo>
                <a:lnTo>
                  <a:pt x="37980" y="7810"/>
                </a:lnTo>
                <a:lnTo>
                  <a:pt x="32385" y="2762"/>
                </a:lnTo>
                <a:lnTo>
                  <a:pt x="25074" y="0"/>
                </a:lnTo>
                <a:close/>
              </a:path>
            </a:pathLst>
          </a:custGeom>
          <a:solidFill>
            <a:srgbClr val="010101"/>
          </a:solidFill>
        </p:spPr>
        <p:txBody>
          <a:bodyPr wrap="square" lIns="0" tIns="0" rIns="0" bIns="0" rtlCol="0"/>
          <a:lstStyle/>
          <a:p/>
        </p:txBody>
      </p:sp>
      <p:sp>
        <p:nvSpPr>
          <p:cNvPr id="160" name="object 160"/>
          <p:cNvSpPr/>
          <p:nvPr/>
        </p:nvSpPr>
        <p:spPr>
          <a:xfrm>
            <a:off x="3412997" y="6704742"/>
            <a:ext cx="41275" cy="36830"/>
          </a:xfrm>
          <a:custGeom>
            <a:avLst/>
            <a:gdLst/>
            <a:ahLst/>
            <a:cxnLst/>
            <a:rect l="l" t="t" r="r" b="b"/>
            <a:pathLst>
              <a:path w="41275" h="36829">
                <a:moveTo>
                  <a:pt x="41148" y="14573"/>
                </a:moveTo>
                <a:lnTo>
                  <a:pt x="37980" y="7810"/>
                </a:lnTo>
                <a:lnTo>
                  <a:pt x="32385" y="2762"/>
                </a:lnTo>
                <a:lnTo>
                  <a:pt x="25074" y="0"/>
                </a:lnTo>
                <a:lnTo>
                  <a:pt x="16763" y="95"/>
                </a:lnTo>
                <a:lnTo>
                  <a:pt x="9001" y="2690"/>
                </a:lnTo>
                <a:lnTo>
                  <a:pt x="3238" y="7715"/>
                </a:lnTo>
                <a:lnTo>
                  <a:pt x="47" y="14454"/>
                </a:lnTo>
                <a:lnTo>
                  <a:pt x="0" y="22193"/>
                </a:lnTo>
                <a:lnTo>
                  <a:pt x="2726" y="28955"/>
                </a:lnTo>
                <a:lnTo>
                  <a:pt x="8096" y="34004"/>
                </a:lnTo>
                <a:lnTo>
                  <a:pt x="15323" y="36766"/>
                </a:lnTo>
                <a:lnTo>
                  <a:pt x="23622" y="36671"/>
                </a:lnTo>
                <a:lnTo>
                  <a:pt x="31396" y="33647"/>
                </a:lnTo>
                <a:lnTo>
                  <a:pt x="37242" y="28479"/>
                </a:lnTo>
                <a:lnTo>
                  <a:pt x="40659" y="21883"/>
                </a:lnTo>
                <a:lnTo>
                  <a:pt x="41148" y="14573"/>
                </a:lnTo>
                <a:close/>
              </a:path>
            </a:pathLst>
          </a:custGeom>
          <a:ln w="4762">
            <a:solidFill>
              <a:srgbClr val="010101"/>
            </a:solidFill>
          </a:ln>
        </p:spPr>
        <p:txBody>
          <a:bodyPr wrap="square" lIns="0" tIns="0" rIns="0" bIns="0" rtlCol="0"/>
          <a:lstStyle/>
          <a:p/>
        </p:txBody>
      </p:sp>
      <p:sp>
        <p:nvSpPr>
          <p:cNvPr id="161" name="object 161"/>
          <p:cNvSpPr/>
          <p:nvPr/>
        </p:nvSpPr>
        <p:spPr>
          <a:xfrm>
            <a:off x="3275076" y="7021068"/>
            <a:ext cx="47625" cy="43815"/>
          </a:xfrm>
          <a:custGeom>
            <a:avLst/>
            <a:gdLst/>
            <a:ahLst/>
            <a:cxnLst/>
            <a:rect l="l" t="t" r="r" b="b"/>
            <a:pathLst>
              <a:path w="47625" h="43815">
                <a:moveTo>
                  <a:pt x="19812" y="0"/>
                </a:moveTo>
                <a:lnTo>
                  <a:pt x="11037" y="3726"/>
                </a:lnTo>
                <a:lnTo>
                  <a:pt x="4476" y="9810"/>
                </a:lnTo>
                <a:lnTo>
                  <a:pt x="631" y="17466"/>
                </a:lnTo>
                <a:lnTo>
                  <a:pt x="0" y="25907"/>
                </a:lnTo>
                <a:lnTo>
                  <a:pt x="3428" y="34111"/>
                </a:lnTo>
                <a:lnTo>
                  <a:pt x="9715" y="40100"/>
                </a:lnTo>
                <a:lnTo>
                  <a:pt x="18002" y="43374"/>
                </a:lnTo>
                <a:lnTo>
                  <a:pt x="27432" y="43433"/>
                </a:lnTo>
                <a:lnTo>
                  <a:pt x="36314" y="40135"/>
                </a:lnTo>
                <a:lnTo>
                  <a:pt x="43052" y="34194"/>
                </a:lnTo>
                <a:lnTo>
                  <a:pt x="46934" y="26396"/>
                </a:lnTo>
                <a:lnTo>
                  <a:pt x="47244" y="17525"/>
                </a:lnTo>
                <a:lnTo>
                  <a:pt x="43815" y="9322"/>
                </a:lnTo>
                <a:lnTo>
                  <a:pt x="37528" y="3333"/>
                </a:lnTo>
                <a:lnTo>
                  <a:pt x="29241" y="59"/>
                </a:lnTo>
                <a:lnTo>
                  <a:pt x="19812" y="0"/>
                </a:lnTo>
                <a:close/>
              </a:path>
            </a:pathLst>
          </a:custGeom>
          <a:solidFill>
            <a:srgbClr val="010101"/>
          </a:solidFill>
        </p:spPr>
        <p:txBody>
          <a:bodyPr wrap="square" lIns="0" tIns="0" rIns="0" bIns="0" rtlCol="0"/>
          <a:lstStyle/>
          <a:p/>
        </p:txBody>
      </p:sp>
      <p:sp>
        <p:nvSpPr>
          <p:cNvPr id="162" name="object 162"/>
          <p:cNvSpPr/>
          <p:nvPr/>
        </p:nvSpPr>
        <p:spPr>
          <a:xfrm>
            <a:off x="3275076" y="7021068"/>
            <a:ext cx="47625" cy="43815"/>
          </a:xfrm>
          <a:custGeom>
            <a:avLst/>
            <a:gdLst/>
            <a:ahLst/>
            <a:cxnLst/>
            <a:rect l="l" t="t" r="r" b="b"/>
            <a:pathLst>
              <a:path w="47625" h="43815">
                <a:moveTo>
                  <a:pt x="47244" y="17525"/>
                </a:moveTo>
                <a:lnTo>
                  <a:pt x="43815" y="9322"/>
                </a:lnTo>
                <a:lnTo>
                  <a:pt x="37528" y="3333"/>
                </a:lnTo>
                <a:lnTo>
                  <a:pt x="29241" y="59"/>
                </a:lnTo>
                <a:lnTo>
                  <a:pt x="19812" y="0"/>
                </a:lnTo>
                <a:lnTo>
                  <a:pt x="11037" y="3726"/>
                </a:lnTo>
                <a:lnTo>
                  <a:pt x="4476" y="9810"/>
                </a:lnTo>
                <a:lnTo>
                  <a:pt x="631" y="17466"/>
                </a:lnTo>
                <a:lnTo>
                  <a:pt x="0" y="25907"/>
                </a:lnTo>
                <a:lnTo>
                  <a:pt x="3428" y="34111"/>
                </a:lnTo>
                <a:lnTo>
                  <a:pt x="9715" y="40100"/>
                </a:lnTo>
                <a:lnTo>
                  <a:pt x="18002" y="43374"/>
                </a:lnTo>
                <a:lnTo>
                  <a:pt x="27432" y="43433"/>
                </a:lnTo>
                <a:lnTo>
                  <a:pt x="36314" y="40135"/>
                </a:lnTo>
                <a:lnTo>
                  <a:pt x="43052" y="34194"/>
                </a:lnTo>
                <a:lnTo>
                  <a:pt x="46934" y="26396"/>
                </a:lnTo>
                <a:lnTo>
                  <a:pt x="47244" y="17525"/>
                </a:lnTo>
                <a:close/>
              </a:path>
            </a:pathLst>
          </a:custGeom>
          <a:ln w="4762">
            <a:solidFill>
              <a:srgbClr val="010101"/>
            </a:solidFill>
          </a:ln>
        </p:spPr>
        <p:txBody>
          <a:bodyPr wrap="square" lIns="0" tIns="0" rIns="0" bIns="0" rtlCol="0"/>
          <a:lstStyle/>
          <a:p/>
        </p:txBody>
      </p:sp>
      <p:sp>
        <p:nvSpPr>
          <p:cNvPr id="163" name="object 163"/>
          <p:cNvSpPr/>
          <p:nvPr/>
        </p:nvSpPr>
        <p:spPr>
          <a:xfrm>
            <a:off x="3662171" y="7482304"/>
            <a:ext cx="46990" cy="37465"/>
          </a:xfrm>
          <a:custGeom>
            <a:avLst/>
            <a:gdLst/>
            <a:ahLst/>
            <a:cxnLst/>
            <a:rect l="l" t="t" r="r" b="b"/>
            <a:pathLst>
              <a:path w="46989" h="37465">
                <a:moveTo>
                  <a:pt x="29229" y="0"/>
                </a:moveTo>
                <a:lnTo>
                  <a:pt x="0" y="22633"/>
                </a:lnTo>
                <a:lnTo>
                  <a:pt x="2988" y="29718"/>
                </a:lnTo>
                <a:lnTo>
                  <a:pt x="9048" y="34730"/>
                </a:lnTo>
                <a:lnTo>
                  <a:pt x="17252" y="37314"/>
                </a:lnTo>
                <a:lnTo>
                  <a:pt x="26669" y="37111"/>
                </a:lnTo>
                <a:lnTo>
                  <a:pt x="35552" y="33968"/>
                </a:lnTo>
                <a:lnTo>
                  <a:pt x="42290" y="28539"/>
                </a:lnTo>
                <a:lnTo>
                  <a:pt x="46172" y="21681"/>
                </a:lnTo>
                <a:lnTo>
                  <a:pt x="46481" y="14251"/>
                </a:lnTo>
                <a:lnTo>
                  <a:pt x="43493" y="7500"/>
                </a:lnTo>
                <a:lnTo>
                  <a:pt x="37433" y="2536"/>
                </a:lnTo>
                <a:lnTo>
                  <a:pt x="29229" y="0"/>
                </a:lnTo>
                <a:close/>
              </a:path>
            </a:pathLst>
          </a:custGeom>
          <a:solidFill>
            <a:srgbClr val="010101"/>
          </a:solidFill>
        </p:spPr>
        <p:txBody>
          <a:bodyPr wrap="square" lIns="0" tIns="0" rIns="0" bIns="0" rtlCol="0"/>
          <a:lstStyle/>
          <a:p/>
        </p:txBody>
      </p:sp>
      <p:sp>
        <p:nvSpPr>
          <p:cNvPr id="164" name="object 164"/>
          <p:cNvSpPr/>
          <p:nvPr/>
        </p:nvSpPr>
        <p:spPr>
          <a:xfrm>
            <a:off x="3662171" y="7482304"/>
            <a:ext cx="46990" cy="37465"/>
          </a:xfrm>
          <a:custGeom>
            <a:avLst/>
            <a:gdLst/>
            <a:ahLst/>
            <a:cxnLst/>
            <a:rect l="l" t="t" r="r" b="b"/>
            <a:pathLst>
              <a:path w="46989" h="37465">
                <a:moveTo>
                  <a:pt x="46481" y="14251"/>
                </a:moveTo>
                <a:lnTo>
                  <a:pt x="43493" y="7500"/>
                </a:lnTo>
                <a:lnTo>
                  <a:pt x="37433" y="2536"/>
                </a:lnTo>
                <a:lnTo>
                  <a:pt x="29229" y="0"/>
                </a:lnTo>
                <a:lnTo>
                  <a:pt x="19812" y="535"/>
                </a:lnTo>
                <a:lnTo>
                  <a:pt x="10929" y="3559"/>
                </a:lnTo>
                <a:lnTo>
                  <a:pt x="4190" y="8727"/>
                </a:lnTo>
                <a:lnTo>
                  <a:pt x="309" y="15323"/>
                </a:lnTo>
                <a:lnTo>
                  <a:pt x="0" y="22633"/>
                </a:lnTo>
                <a:lnTo>
                  <a:pt x="2988" y="29718"/>
                </a:lnTo>
                <a:lnTo>
                  <a:pt x="9048" y="34730"/>
                </a:lnTo>
                <a:lnTo>
                  <a:pt x="17252" y="37314"/>
                </a:lnTo>
                <a:lnTo>
                  <a:pt x="26669" y="37111"/>
                </a:lnTo>
                <a:lnTo>
                  <a:pt x="35552" y="33968"/>
                </a:lnTo>
                <a:lnTo>
                  <a:pt x="42290" y="28539"/>
                </a:lnTo>
                <a:lnTo>
                  <a:pt x="46172" y="21681"/>
                </a:lnTo>
                <a:lnTo>
                  <a:pt x="46481" y="14251"/>
                </a:lnTo>
                <a:close/>
              </a:path>
            </a:pathLst>
          </a:custGeom>
          <a:ln w="4762">
            <a:solidFill>
              <a:srgbClr val="010101"/>
            </a:solidFill>
          </a:ln>
        </p:spPr>
        <p:txBody>
          <a:bodyPr wrap="square" lIns="0" tIns="0" rIns="0" bIns="0" rtlCol="0"/>
          <a:lstStyle/>
          <a:p/>
        </p:txBody>
      </p:sp>
      <p:sp>
        <p:nvSpPr>
          <p:cNvPr id="165" name="object 165"/>
          <p:cNvSpPr txBox="1"/>
          <p:nvPr/>
        </p:nvSpPr>
        <p:spPr>
          <a:xfrm>
            <a:off x="4300220" y="6288277"/>
            <a:ext cx="1560195" cy="1092835"/>
          </a:xfrm>
          <a:prstGeom prst="rect">
            <a:avLst/>
          </a:prstGeom>
        </p:spPr>
        <p:txBody>
          <a:bodyPr wrap="square" lIns="0" tIns="12700" rIns="0" bIns="0" rtlCol="0" vert="horz">
            <a:spAutoFit/>
          </a:bodyPr>
          <a:lstStyle/>
          <a:p>
            <a:pPr marL="240665" marR="92710" indent="-228600">
              <a:lnSpc>
                <a:spcPct val="100000"/>
              </a:lnSpc>
              <a:spcBef>
                <a:spcPts val="100"/>
              </a:spcBef>
              <a:buAutoNum type="arabicPeriod"/>
              <a:tabLst>
                <a:tab pos="241935" algn="l"/>
              </a:tabLst>
            </a:pPr>
            <a:r>
              <a:rPr dirty="0" sz="1000">
                <a:latin typeface="Tahoma"/>
                <a:cs typeface="Tahoma"/>
              </a:rPr>
              <a:t>Say “Every </a:t>
            </a:r>
            <a:r>
              <a:rPr dirty="0" sz="1000" spc="-5">
                <a:latin typeface="Tahoma"/>
                <a:cs typeface="Tahoma"/>
              </a:rPr>
              <a:t>point </a:t>
            </a:r>
            <a:r>
              <a:rPr dirty="0" sz="1000">
                <a:latin typeface="Tahoma"/>
                <a:cs typeface="Tahoma"/>
              </a:rPr>
              <a:t>is</a:t>
            </a:r>
            <a:r>
              <a:rPr dirty="0" sz="1000" spc="-65">
                <a:latin typeface="Tahoma"/>
                <a:cs typeface="Tahoma"/>
              </a:rPr>
              <a:t> </a:t>
            </a:r>
            <a:r>
              <a:rPr dirty="0" sz="1000">
                <a:latin typeface="Tahoma"/>
                <a:cs typeface="Tahoma"/>
              </a:rPr>
              <a:t>its  </a:t>
            </a:r>
            <a:r>
              <a:rPr dirty="0" sz="1000" spc="-5">
                <a:latin typeface="Tahoma"/>
                <a:cs typeface="Tahoma"/>
              </a:rPr>
              <a:t>own</a:t>
            </a:r>
            <a:r>
              <a:rPr dirty="0" sz="1000" spc="-15">
                <a:latin typeface="Tahoma"/>
                <a:cs typeface="Tahoma"/>
              </a:rPr>
              <a:t> </a:t>
            </a:r>
            <a:r>
              <a:rPr dirty="0" sz="1000" spc="-5">
                <a:latin typeface="Tahoma"/>
                <a:cs typeface="Tahoma"/>
              </a:rPr>
              <a:t>cluster”</a:t>
            </a:r>
            <a:endParaRPr sz="1000">
              <a:latin typeface="Tahoma"/>
              <a:cs typeface="Tahoma"/>
            </a:endParaRPr>
          </a:p>
          <a:p>
            <a:pPr marL="240665" marR="5080" indent="-228600">
              <a:lnSpc>
                <a:spcPct val="100000"/>
              </a:lnSpc>
              <a:spcBef>
                <a:spcPts val="600"/>
              </a:spcBef>
              <a:buAutoNum type="arabicPeriod"/>
              <a:tabLst>
                <a:tab pos="241935" algn="l"/>
              </a:tabLst>
            </a:pPr>
            <a:r>
              <a:rPr dirty="0" sz="1000" spc="-5">
                <a:latin typeface="Tahoma"/>
                <a:cs typeface="Tahoma"/>
              </a:rPr>
              <a:t>Find “most similar” pair  </a:t>
            </a:r>
            <a:r>
              <a:rPr dirty="0" sz="1000">
                <a:latin typeface="Tahoma"/>
                <a:cs typeface="Tahoma"/>
              </a:rPr>
              <a:t>of</a:t>
            </a:r>
            <a:r>
              <a:rPr dirty="0" sz="1000" spc="-5">
                <a:latin typeface="Tahoma"/>
                <a:cs typeface="Tahoma"/>
              </a:rPr>
              <a:t> clusters</a:t>
            </a:r>
            <a:endParaRPr sz="1000">
              <a:latin typeface="Tahoma"/>
              <a:cs typeface="Tahoma"/>
            </a:endParaRPr>
          </a:p>
          <a:p>
            <a:pPr marL="240665" marR="91440" indent="-228600">
              <a:lnSpc>
                <a:spcPct val="100000"/>
              </a:lnSpc>
              <a:spcBef>
                <a:spcPts val="600"/>
              </a:spcBef>
              <a:buAutoNum type="arabicPeriod"/>
              <a:tabLst>
                <a:tab pos="241935" algn="l"/>
              </a:tabLst>
            </a:pPr>
            <a:r>
              <a:rPr dirty="0" sz="1000" spc="-5">
                <a:latin typeface="Tahoma"/>
                <a:cs typeface="Tahoma"/>
              </a:rPr>
              <a:t>Merge </a:t>
            </a:r>
            <a:r>
              <a:rPr dirty="0" sz="1000">
                <a:latin typeface="Tahoma"/>
                <a:cs typeface="Tahoma"/>
              </a:rPr>
              <a:t>it into a</a:t>
            </a:r>
            <a:r>
              <a:rPr dirty="0" sz="1000" spc="-75">
                <a:latin typeface="Tahoma"/>
                <a:cs typeface="Tahoma"/>
              </a:rPr>
              <a:t> </a:t>
            </a:r>
            <a:r>
              <a:rPr dirty="0" sz="1000">
                <a:latin typeface="Tahoma"/>
                <a:cs typeface="Tahoma"/>
              </a:rPr>
              <a:t>parent  cluster</a:t>
            </a:r>
            <a:endParaRPr sz="1000">
              <a:latin typeface="Tahoma"/>
              <a:cs typeface="Tahoma"/>
            </a:endParaRPr>
          </a:p>
        </p:txBody>
      </p:sp>
      <p:sp>
        <p:nvSpPr>
          <p:cNvPr id="166" name="object 166"/>
          <p:cNvSpPr/>
          <p:nvPr/>
        </p:nvSpPr>
        <p:spPr>
          <a:xfrm>
            <a:off x="3594544" y="6556295"/>
            <a:ext cx="121920" cy="163195"/>
          </a:xfrm>
          <a:custGeom>
            <a:avLst/>
            <a:gdLst/>
            <a:ahLst/>
            <a:cxnLst/>
            <a:rect l="l" t="t" r="r" b="b"/>
            <a:pathLst>
              <a:path w="121920" h="163195">
                <a:moveTo>
                  <a:pt x="18097" y="57864"/>
                </a:moveTo>
                <a:lnTo>
                  <a:pt x="4691" y="90320"/>
                </a:lnTo>
                <a:lnTo>
                  <a:pt x="0" y="120348"/>
                </a:lnTo>
                <a:lnTo>
                  <a:pt x="4167" y="144660"/>
                </a:lnTo>
                <a:lnTo>
                  <a:pt x="17335" y="159972"/>
                </a:lnTo>
                <a:lnTo>
                  <a:pt x="36992" y="162865"/>
                </a:lnTo>
                <a:lnTo>
                  <a:pt x="59721" y="153400"/>
                </a:lnTo>
                <a:lnTo>
                  <a:pt x="82593" y="133504"/>
                </a:lnTo>
                <a:lnTo>
                  <a:pt x="102679" y="105108"/>
                </a:lnTo>
                <a:lnTo>
                  <a:pt x="116526" y="72651"/>
                </a:lnTo>
                <a:lnTo>
                  <a:pt x="121443" y="42624"/>
                </a:lnTo>
                <a:lnTo>
                  <a:pt x="117359" y="18311"/>
                </a:lnTo>
                <a:lnTo>
                  <a:pt x="104203" y="3000"/>
                </a:lnTo>
                <a:lnTo>
                  <a:pt x="84212" y="0"/>
                </a:lnTo>
                <a:lnTo>
                  <a:pt x="61436" y="9286"/>
                </a:lnTo>
                <a:lnTo>
                  <a:pt x="38516" y="29146"/>
                </a:lnTo>
                <a:lnTo>
                  <a:pt x="18097" y="57864"/>
                </a:lnTo>
                <a:close/>
              </a:path>
            </a:pathLst>
          </a:custGeom>
          <a:ln w="6350">
            <a:solidFill>
              <a:srgbClr val="3434CC"/>
            </a:solidFill>
          </a:ln>
        </p:spPr>
        <p:txBody>
          <a:bodyPr wrap="square" lIns="0" tIns="0" rIns="0" bIns="0" rtlCol="0"/>
          <a:lstStyle/>
          <a:p/>
        </p:txBody>
      </p:sp>
      <p:sp>
        <p:nvSpPr>
          <p:cNvPr id="167" name="object 167"/>
          <p:cNvSpPr/>
          <p:nvPr/>
        </p:nvSpPr>
        <p:spPr>
          <a:xfrm>
            <a:off x="3654552" y="6603492"/>
            <a:ext cx="24765" cy="48895"/>
          </a:xfrm>
          <a:custGeom>
            <a:avLst/>
            <a:gdLst/>
            <a:ahLst/>
            <a:cxnLst/>
            <a:rect l="l" t="t" r="r" b="b"/>
            <a:pathLst>
              <a:path w="24764" h="48895">
                <a:moveTo>
                  <a:pt x="0" y="48767"/>
                </a:moveTo>
                <a:lnTo>
                  <a:pt x="24384" y="0"/>
                </a:lnTo>
              </a:path>
            </a:pathLst>
          </a:custGeom>
          <a:ln w="14287">
            <a:solidFill>
              <a:srgbClr val="3434CC"/>
            </a:solidFill>
          </a:ln>
        </p:spPr>
        <p:txBody>
          <a:bodyPr wrap="square" lIns="0" tIns="0" rIns="0" bIns="0" rtlCol="0"/>
          <a:lstStyle/>
          <a:p/>
        </p:txBody>
      </p:sp>
      <p:sp>
        <p:nvSpPr>
          <p:cNvPr id="168" name="object 168"/>
          <p:cNvSpPr/>
          <p:nvPr/>
        </p:nvSpPr>
        <p:spPr>
          <a:xfrm>
            <a:off x="3215639" y="7030211"/>
            <a:ext cx="22860" cy="5715"/>
          </a:xfrm>
          <a:custGeom>
            <a:avLst/>
            <a:gdLst/>
            <a:ahLst/>
            <a:cxnLst/>
            <a:rect l="l" t="t" r="r" b="b"/>
            <a:pathLst>
              <a:path w="22860" h="5715">
                <a:moveTo>
                  <a:pt x="0" y="0"/>
                </a:moveTo>
                <a:lnTo>
                  <a:pt x="22860" y="5334"/>
                </a:lnTo>
              </a:path>
            </a:pathLst>
          </a:custGeom>
          <a:ln w="14287">
            <a:solidFill>
              <a:srgbClr val="010101"/>
            </a:solidFill>
          </a:ln>
        </p:spPr>
        <p:txBody>
          <a:bodyPr wrap="square" lIns="0" tIns="0" rIns="0" bIns="0" rtlCol="0"/>
          <a:lstStyle/>
          <a:p/>
        </p:txBody>
      </p:sp>
      <p:sp>
        <p:nvSpPr>
          <p:cNvPr id="169" name="object 169"/>
          <p:cNvSpPr/>
          <p:nvPr/>
        </p:nvSpPr>
        <p:spPr>
          <a:xfrm>
            <a:off x="4836318" y="8256905"/>
            <a:ext cx="233362" cy="225107"/>
          </a:xfrm>
          <a:prstGeom prst="rect">
            <a:avLst/>
          </a:prstGeom>
          <a:blipFill>
            <a:blip r:embed="rId2" cstate="print"/>
            <a:stretch>
              <a:fillRect/>
            </a:stretch>
          </a:blipFill>
        </p:spPr>
        <p:txBody>
          <a:bodyPr wrap="square" lIns="0" tIns="0" rIns="0" bIns="0" rtlCol="0"/>
          <a:lstStyle/>
          <a:p/>
        </p:txBody>
      </p:sp>
      <p:sp>
        <p:nvSpPr>
          <p:cNvPr id="170" name="object 17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71" name="object 17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47520" y="4477003"/>
            <a:ext cx="1494790" cy="116839"/>
          </a:xfrm>
          <a:prstGeom prst="rect">
            <a:avLst/>
          </a:prstGeom>
        </p:spPr>
        <p:txBody>
          <a:bodyPr wrap="square" lIns="0" tIns="12700" rIns="0" bIns="0" rtlCol="0" vert="horz">
            <a:spAutoFit/>
          </a:bodyPr>
          <a:lstStyle/>
          <a:p>
            <a:pPr marL="12700">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11471" y="4477003"/>
            <a:ext cx="1560830" cy="116839"/>
          </a:xfrm>
          <a:prstGeom prst="rect">
            <a:avLst/>
          </a:prstGeom>
        </p:spPr>
        <p:txBody>
          <a:bodyPr wrap="square" lIns="0" tIns="12700" rIns="0" bIns="0" rtlCol="0" vert="horz">
            <a:spAutoFit/>
          </a:bodyPr>
          <a:lstStyle/>
          <a:p>
            <a:pPr marL="12700">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43</a:t>
            </a:r>
            <a:endParaRPr sz="600">
              <a:latin typeface="Tahoma"/>
              <a:cs typeface="Tahoma"/>
            </a:endParaRPr>
          </a:p>
        </p:txBody>
      </p:sp>
      <p:sp>
        <p:nvSpPr>
          <p:cNvPr id="4" name="object 4"/>
          <p:cNvSpPr txBox="1">
            <a:spLocks noGrp="1"/>
          </p:cNvSpPr>
          <p:nvPr>
            <p:ph type="title"/>
          </p:nvPr>
        </p:nvSpPr>
        <p:spPr>
          <a:xfrm>
            <a:off x="2187194" y="1165352"/>
            <a:ext cx="3321685" cy="696595"/>
          </a:xfrm>
          <a:prstGeom prst="rect"/>
        </p:spPr>
        <p:txBody>
          <a:bodyPr wrap="square" lIns="0" tIns="12700" rIns="0" bIns="0" rtlCol="0" vert="horz">
            <a:spAutoFit/>
          </a:bodyPr>
          <a:lstStyle/>
          <a:p>
            <a:pPr marL="1046480" marR="5080" indent="-1034415">
              <a:lnSpc>
                <a:spcPct val="100000"/>
              </a:lnSpc>
              <a:spcBef>
                <a:spcPts val="100"/>
              </a:spcBef>
            </a:pPr>
            <a:r>
              <a:rPr dirty="0" spc="-5"/>
              <a:t>Single Linkage Hierarchical  Clustering</a:t>
            </a:r>
          </a:p>
        </p:txBody>
      </p:sp>
      <p:sp>
        <p:nvSpPr>
          <p:cNvPr id="5" name="object 5"/>
          <p:cNvSpPr/>
          <p:nvPr/>
        </p:nvSpPr>
        <p:spPr>
          <a:xfrm>
            <a:off x="3048761" y="2918460"/>
            <a:ext cx="48260" cy="37465"/>
          </a:xfrm>
          <a:custGeom>
            <a:avLst/>
            <a:gdLst/>
            <a:ahLst/>
            <a:cxnLst/>
            <a:rect l="l" t="t" r="r" b="b"/>
            <a:pathLst>
              <a:path w="48260" h="37464">
                <a:moveTo>
                  <a:pt x="23621" y="0"/>
                </a:moveTo>
                <a:lnTo>
                  <a:pt x="14466" y="1464"/>
                </a:lnTo>
                <a:lnTo>
                  <a:pt x="6953" y="5429"/>
                </a:lnTo>
                <a:lnTo>
                  <a:pt x="1869" y="11251"/>
                </a:lnTo>
                <a:lnTo>
                  <a:pt x="0" y="18288"/>
                </a:lnTo>
                <a:lnTo>
                  <a:pt x="1869" y="25765"/>
                </a:lnTo>
                <a:lnTo>
                  <a:pt x="6953" y="31813"/>
                </a:lnTo>
                <a:lnTo>
                  <a:pt x="14466" y="35861"/>
                </a:lnTo>
                <a:lnTo>
                  <a:pt x="23621" y="37338"/>
                </a:lnTo>
                <a:lnTo>
                  <a:pt x="33218" y="35861"/>
                </a:lnTo>
                <a:lnTo>
                  <a:pt x="40957" y="31813"/>
                </a:lnTo>
                <a:lnTo>
                  <a:pt x="46124" y="25765"/>
                </a:lnTo>
                <a:lnTo>
                  <a:pt x="48006" y="18288"/>
                </a:lnTo>
                <a:lnTo>
                  <a:pt x="46124" y="11251"/>
                </a:lnTo>
                <a:lnTo>
                  <a:pt x="40957" y="5429"/>
                </a:lnTo>
                <a:lnTo>
                  <a:pt x="33218" y="1464"/>
                </a:lnTo>
                <a:lnTo>
                  <a:pt x="23621" y="0"/>
                </a:lnTo>
                <a:close/>
              </a:path>
            </a:pathLst>
          </a:custGeom>
          <a:solidFill>
            <a:srgbClr val="010101"/>
          </a:solidFill>
        </p:spPr>
        <p:txBody>
          <a:bodyPr wrap="square" lIns="0" tIns="0" rIns="0" bIns="0" rtlCol="0"/>
          <a:lstStyle/>
          <a:p/>
        </p:txBody>
      </p:sp>
      <p:sp>
        <p:nvSpPr>
          <p:cNvPr id="6" name="object 6"/>
          <p:cNvSpPr/>
          <p:nvPr/>
        </p:nvSpPr>
        <p:spPr>
          <a:xfrm>
            <a:off x="3048761" y="2918460"/>
            <a:ext cx="48260" cy="37465"/>
          </a:xfrm>
          <a:custGeom>
            <a:avLst/>
            <a:gdLst/>
            <a:ahLst/>
            <a:cxnLst/>
            <a:rect l="l" t="t" r="r" b="b"/>
            <a:pathLst>
              <a:path w="48260" h="37464">
                <a:moveTo>
                  <a:pt x="23621" y="0"/>
                </a:moveTo>
                <a:lnTo>
                  <a:pt x="14466" y="1464"/>
                </a:lnTo>
                <a:lnTo>
                  <a:pt x="6953" y="5429"/>
                </a:lnTo>
                <a:lnTo>
                  <a:pt x="1869" y="11251"/>
                </a:lnTo>
                <a:lnTo>
                  <a:pt x="0" y="18288"/>
                </a:lnTo>
                <a:lnTo>
                  <a:pt x="1869" y="25765"/>
                </a:lnTo>
                <a:lnTo>
                  <a:pt x="6953" y="31813"/>
                </a:lnTo>
                <a:lnTo>
                  <a:pt x="14466" y="35861"/>
                </a:lnTo>
                <a:lnTo>
                  <a:pt x="23621" y="37338"/>
                </a:lnTo>
                <a:lnTo>
                  <a:pt x="33218" y="35861"/>
                </a:lnTo>
                <a:lnTo>
                  <a:pt x="40957" y="31813"/>
                </a:lnTo>
                <a:lnTo>
                  <a:pt x="46124" y="25765"/>
                </a:lnTo>
                <a:lnTo>
                  <a:pt x="48006" y="18288"/>
                </a:lnTo>
                <a:lnTo>
                  <a:pt x="46124" y="11251"/>
                </a:lnTo>
                <a:lnTo>
                  <a:pt x="40957" y="5429"/>
                </a:lnTo>
                <a:lnTo>
                  <a:pt x="33218" y="1464"/>
                </a:lnTo>
                <a:lnTo>
                  <a:pt x="23621" y="0"/>
                </a:lnTo>
                <a:close/>
              </a:path>
            </a:pathLst>
          </a:custGeom>
          <a:ln w="4762">
            <a:solidFill>
              <a:srgbClr val="010101"/>
            </a:solidFill>
          </a:ln>
        </p:spPr>
        <p:txBody>
          <a:bodyPr wrap="square" lIns="0" tIns="0" rIns="0" bIns="0" rtlCol="0"/>
          <a:lstStyle/>
          <a:p/>
        </p:txBody>
      </p:sp>
      <p:sp>
        <p:nvSpPr>
          <p:cNvPr id="7" name="object 7"/>
          <p:cNvSpPr/>
          <p:nvPr/>
        </p:nvSpPr>
        <p:spPr>
          <a:xfrm>
            <a:off x="3976115" y="2809494"/>
            <a:ext cx="47625" cy="37465"/>
          </a:xfrm>
          <a:custGeom>
            <a:avLst/>
            <a:gdLst/>
            <a:ahLst/>
            <a:cxnLst/>
            <a:rect l="l" t="t" r="r" b="b"/>
            <a:pathLst>
              <a:path w="47625" h="37464">
                <a:moveTo>
                  <a:pt x="23622" y="0"/>
                </a:moveTo>
                <a:lnTo>
                  <a:pt x="14466" y="1476"/>
                </a:lnTo>
                <a:lnTo>
                  <a:pt x="6953" y="5524"/>
                </a:lnTo>
                <a:lnTo>
                  <a:pt x="1869" y="11572"/>
                </a:lnTo>
                <a:lnTo>
                  <a:pt x="0" y="19050"/>
                </a:lnTo>
                <a:lnTo>
                  <a:pt x="1869" y="26086"/>
                </a:lnTo>
                <a:lnTo>
                  <a:pt x="6953" y="31908"/>
                </a:lnTo>
                <a:lnTo>
                  <a:pt x="14466" y="35873"/>
                </a:lnTo>
                <a:lnTo>
                  <a:pt x="23622" y="37337"/>
                </a:lnTo>
                <a:lnTo>
                  <a:pt x="32777" y="35873"/>
                </a:lnTo>
                <a:lnTo>
                  <a:pt x="40290" y="31908"/>
                </a:lnTo>
                <a:lnTo>
                  <a:pt x="45374" y="26086"/>
                </a:lnTo>
                <a:lnTo>
                  <a:pt x="47244" y="19050"/>
                </a:lnTo>
                <a:lnTo>
                  <a:pt x="45374" y="11572"/>
                </a:lnTo>
                <a:lnTo>
                  <a:pt x="40290" y="5524"/>
                </a:lnTo>
                <a:lnTo>
                  <a:pt x="32777" y="1476"/>
                </a:lnTo>
                <a:lnTo>
                  <a:pt x="23622" y="0"/>
                </a:lnTo>
                <a:close/>
              </a:path>
            </a:pathLst>
          </a:custGeom>
          <a:solidFill>
            <a:srgbClr val="010101"/>
          </a:solidFill>
        </p:spPr>
        <p:txBody>
          <a:bodyPr wrap="square" lIns="0" tIns="0" rIns="0" bIns="0" rtlCol="0"/>
          <a:lstStyle/>
          <a:p/>
        </p:txBody>
      </p:sp>
      <p:sp>
        <p:nvSpPr>
          <p:cNvPr id="8" name="object 8"/>
          <p:cNvSpPr/>
          <p:nvPr/>
        </p:nvSpPr>
        <p:spPr>
          <a:xfrm>
            <a:off x="3976115" y="2809494"/>
            <a:ext cx="47625" cy="37465"/>
          </a:xfrm>
          <a:custGeom>
            <a:avLst/>
            <a:gdLst/>
            <a:ahLst/>
            <a:cxnLst/>
            <a:rect l="l" t="t" r="r" b="b"/>
            <a:pathLst>
              <a:path w="47625" h="37464">
                <a:moveTo>
                  <a:pt x="23622" y="0"/>
                </a:moveTo>
                <a:lnTo>
                  <a:pt x="14466" y="1476"/>
                </a:lnTo>
                <a:lnTo>
                  <a:pt x="6953" y="5524"/>
                </a:lnTo>
                <a:lnTo>
                  <a:pt x="1869" y="11572"/>
                </a:lnTo>
                <a:lnTo>
                  <a:pt x="0" y="19050"/>
                </a:lnTo>
                <a:lnTo>
                  <a:pt x="1869" y="26086"/>
                </a:lnTo>
                <a:lnTo>
                  <a:pt x="6953" y="31908"/>
                </a:lnTo>
                <a:lnTo>
                  <a:pt x="14466" y="35873"/>
                </a:lnTo>
                <a:lnTo>
                  <a:pt x="23622" y="37337"/>
                </a:lnTo>
                <a:lnTo>
                  <a:pt x="32777" y="35873"/>
                </a:lnTo>
                <a:lnTo>
                  <a:pt x="40290" y="31908"/>
                </a:lnTo>
                <a:lnTo>
                  <a:pt x="45374" y="26086"/>
                </a:lnTo>
                <a:lnTo>
                  <a:pt x="47244" y="19050"/>
                </a:lnTo>
                <a:lnTo>
                  <a:pt x="45374" y="11572"/>
                </a:lnTo>
                <a:lnTo>
                  <a:pt x="40290" y="5524"/>
                </a:lnTo>
                <a:lnTo>
                  <a:pt x="32777" y="1476"/>
                </a:lnTo>
                <a:lnTo>
                  <a:pt x="23622" y="0"/>
                </a:lnTo>
                <a:close/>
              </a:path>
            </a:pathLst>
          </a:custGeom>
          <a:ln w="4762">
            <a:solidFill>
              <a:srgbClr val="010101"/>
            </a:solidFill>
          </a:ln>
        </p:spPr>
        <p:txBody>
          <a:bodyPr wrap="square" lIns="0" tIns="0" rIns="0" bIns="0" rtlCol="0"/>
          <a:lstStyle/>
          <a:p/>
        </p:txBody>
      </p:sp>
      <p:sp>
        <p:nvSpPr>
          <p:cNvPr id="9" name="object 9"/>
          <p:cNvSpPr/>
          <p:nvPr/>
        </p:nvSpPr>
        <p:spPr>
          <a:xfrm>
            <a:off x="3196589" y="2832354"/>
            <a:ext cx="48260" cy="38100"/>
          </a:xfrm>
          <a:custGeom>
            <a:avLst/>
            <a:gdLst/>
            <a:ahLst/>
            <a:cxnLst/>
            <a:rect l="l" t="t" r="r" b="b"/>
            <a:pathLst>
              <a:path w="48260" h="38100">
                <a:moveTo>
                  <a:pt x="24384" y="0"/>
                </a:moveTo>
                <a:lnTo>
                  <a:pt x="14787" y="1583"/>
                </a:lnTo>
                <a:lnTo>
                  <a:pt x="7048" y="5810"/>
                </a:lnTo>
                <a:lnTo>
                  <a:pt x="1881" y="11894"/>
                </a:lnTo>
                <a:lnTo>
                  <a:pt x="0" y="19050"/>
                </a:lnTo>
                <a:lnTo>
                  <a:pt x="1881" y="26527"/>
                </a:lnTo>
                <a:lnTo>
                  <a:pt x="7048" y="32575"/>
                </a:lnTo>
                <a:lnTo>
                  <a:pt x="14787" y="36623"/>
                </a:lnTo>
                <a:lnTo>
                  <a:pt x="24384" y="38100"/>
                </a:lnTo>
                <a:lnTo>
                  <a:pt x="33539" y="36623"/>
                </a:lnTo>
                <a:lnTo>
                  <a:pt x="41052" y="32575"/>
                </a:lnTo>
                <a:lnTo>
                  <a:pt x="46136" y="26527"/>
                </a:lnTo>
                <a:lnTo>
                  <a:pt x="48006" y="19050"/>
                </a:lnTo>
                <a:lnTo>
                  <a:pt x="46136" y="11894"/>
                </a:lnTo>
                <a:lnTo>
                  <a:pt x="41052" y="5810"/>
                </a:lnTo>
                <a:lnTo>
                  <a:pt x="33539" y="1583"/>
                </a:lnTo>
                <a:lnTo>
                  <a:pt x="24384" y="0"/>
                </a:lnTo>
                <a:close/>
              </a:path>
            </a:pathLst>
          </a:custGeom>
          <a:solidFill>
            <a:srgbClr val="018001"/>
          </a:solidFill>
        </p:spPr>
        <p:txBody>
          <a:bodyPr wrap="square" lIns="0" tIns="0" rIns="0" bIns="0" rtlCol="0"/>
          <a:lstStyle/>
          <a:p/>
        </p:txBody>
      </p:sp>
      <p:sp>
        <p:nvSpPr>
          <p:cNvPr id="10" name="object 10"/>
          <p:cNvSpPr/>
          <p:nvPr/>
        </p:nvSpPr>
        <p:spPr>
          <a:xfrm>
            <a:off x="3196589" y="2832354"/>
            <a:ext cx="48260" cy="38100"/>
          </a:xfrm>
          <a:custGeom>
            <a:avLst/>
            <a:gdLst/>
            <a:ahLst/>
            <a:cxnLst/>
            <a:rect l="l" t="t" r="r" b="b"/>
            <a:pathLst>
              <a:path w="48260" h="38100">
                <a:moveTo>
                  <a:pt x="24384" y="0"/>
                </a:moveTo>
                <a:lnTo>
                  <a:pt x="14787" y="1583"/>
                </a:lnTo>
                <a:lnTo>
                  <a:pt x="7048" y="5810"/>
                </a:lnTo>
                <a:lnTo>
                  <a:pt x="1881" y="11894"/>
                </a:lnTo>
                <a:lnTo>
                  <a:pt x="0" y="19050"/>
                </a:lnTo>
                <a:lnTo>
                  <a:pt x="1881" y="26527"/>
                </a:lnTo>
                <a:lnTo>
                  <a:pt x="7048" y="32575"/>
                </a:lnTo>
                <a:lnTo>
                  <a:pt x="14787" y="36623"/>
                </a:lnTo>
                <a:lnTo>
                  <a:pt x="24384" y="38100"/>
                </a:lnTo>
                <a:lnTo>
                  <a:pt x="33539" y="36623"/>
                </a:lnTo>
                <a:lnTo>
                  <a:pt x="41052" y="32575"/>
                </a:lnTo>
                <a:lnTo>
                  <a:pt x="46136" y="26527"/>
                </a:lnTo>
                <a:lnTo>
                  <a:pt x="48006" y="19050"/>
                </a:lnTo>
                <a:lnTo>
                  <a:pt x="46136" y="11894"/>
                </a:lnTo>
                <a:lnTo>
                  <a:pt x="41052" y="5810"/>
                </a:lnTo>
                <a:lnTo>
                  <a:pt x="33539" y="1583"/>
                </a:lnTo>
                <a:lnTo>
                  <a:pt x="24384" y="0"/>
                </a:lnTo>
                <a:close/>
              </a:path>
            </a:pathLst>
          </a:custGeom>
          <a:ln w="4762">
            <a:solidFill>
              <a:srgbClr val="018001"/>
            </a:solidFill>
          </a:ln>
        </p:spPr>
        <p:txBody>
          <a:bodyPr wrap="square" lIns="0" tIns="0" rIns="0" bIns="0" rtlCol="0"/>
          <a:lstStyle/>
          <a:p/>
        </p:txBody>
      </p:sp>
      <p:sp>
        <p:nvSpPr>
          <p:cNvPr id="11" name="object 11"/>
          <p:cNvSpPr/>
          <p:nvPr/>
        </p:nvSpPr>
        <p:spPr>
          <a:xfrm>
            <a:off x="3352800" y="3435096"/>
            <a:ext cx="47625" cy="38100"/>
          </a:xfrm>
          <a:custGeom>
            <a:avLst/>
            <a:gdLst/>
            <a:ahLst/>
            <a:cxnLst/>
            <a:rect l="l" t="t" r="r" b="b"/>
            <a:pathLst>
              <a:path w="47625" h="38100">
                <a:moveTo>
                  <a:pt x="23622" y="0"/>
                </a:moveTo>
                <a:lnTo>
                  <a:pt x="14466" y="1476"/>
                </a:lnTo>
                <a:lnTo>
                  <a:pt x="6953" y="5524"/>
                </a:lnTo>
                <a:lnTo>
                  <a:pt x="1869" y="11572"/>
                </a:lnTo>
                <a:lnTo>
                  <a:pt x="0" y="19050"/>
                </a:lnTo>
                <a:lnTo>
                  <a:pt x="1869" y="26527"/>
                </a:lnTo>
                <a:lnTo>
                  <a:pt x="6953" y="32575"/>
                </a:lnTo>
                <a:lnTo>
                  <a:pt x="14466" y="36623"/>
                </a:lnTo>
                <a:lnTo>
                  <a:pt x="23622" y="38100"/>
                </a:lnTo>
                <a:lnTo>
                  <a:pt x="32777" y="36623"/>
                </a:lnTo>
                <a:lnTo>
                  <a:pt x="40290" y="32575"/>
                </a:lnTo>
                <a:lnTo>
                  <a:pt x="45374" y="26527"/>
                </a:lnTo>
                <a:lnTo>
                  <a:pt x="47244" y="19050"/>
                </a:lnTo>
                <a:lnTo>
                  <a:pt x="45374" y="11572"/>
                </a:lnTo>
                <a:lnTo>
                  <a:pt x="40290" y="5524"/>
                </a:lnTo>
                <a:lnTo>
                  <a:pt x="32777" y="1476"/>
                </a:lnTo>
                <a:lnTo>
                  <a:pt x="23622" y="0"/>
                </a:lnTo>
                <a:close/>
              </a:path>
            </a:pathLst>
          </a:custGeom>
          <a:solidFill>
            <a:srgbClr val="010101"/>
          </a:solidFill>
        </p:spPr>
        <p:txBody>
          <a:bodyPr wrap="square" lIns="0" tIns="0" rIns="0" bIns="0" rtlCol="0"/>
          <a:lstStyle/>
          <a:p/>
        </p:txBody>
      </p:sp>
      <p:sp>
        <p:nvSpPr>
          <p:cNvPr id="12" name="object 12"/>
          <p:cNvSpPr/>
          <p:nvPr/>
        </p:nvSpPr>
        <p:spPr>
          <a:xfrm>
            <a:off x="3352800" y="3435096"/>
            <a:ext cx="47625" cy="38100"/>
          </a:xfrm>
          <a:custGeom>
            <a:avLst/>
            <a:gdLst/>
            <a:ahLst/>
            <a:cxnLst/>
            <a:rect l="l" t="t" r="r" b="b"/>
            <a:pathLst>
              <a:path w="47625" h="38100">
                <a:moveTo>
                  <a:pt x="23622" y="0"/>
                </a:moveTo>
                <a:lnTo>
                  <a:pt x="14466" y="1476"/>
                </a:lnTo>
                <a:lnTo>
                  <a:pt x="6953" y="5524"/>
                </a:lnTo>
                <a:lnTo>
                  <a:pt x="1869" y="11572"/>
                </a:lnTo>
                <a:lnTo>
                  <a:pt x="0" y="19050"/>
                </a:lnTo>
                <a:lnTo>
                  <a:pt x="1869" y="26527"/>
                </a:lnTo>
                <a:lnTo>
                  <a:pt x="6953" y="32575"/>
                </a:lnTo>
                <a:lnTo>
                  <a:pt x="14466" y="36623"/>
                </a:lnTo>
                <a:lnTo>
                  <a:pt x="23622" y="38100"/>
                </a:lnTo>
                <a:lnTo>
                  <a:pt x="32777" y="36623"/>
                </a:lnTo>
                <a:lnTo>
                  <a:pt x="40290" y="32575"/>
                </a:lnTo>
                <a:lnTo>
                  <a:pt x="45374" y="26527"/>
                </a:lnTo>
                <a:lnTo>
                  <a:pt x="47244" y="19050"/>
                </a:lnTo>
                <a:lnTo>
                  <a:pt x="45374" y="11572"/>
                </a:lnTo>
                <a:lnTo>
                  <a:pt x="40290" y="5524"/>
                </a:lnTo>
                <a:lnTo>
                  <a:pt x="32777" y="1476"/>
                </a:lnTo>
                <a:lnTo>
                  <a:pt x="23622" y="0"/>
                </a:lnTo>
                <a:close/>
              </a:path>
            </a:pathLst>
          </a:custGeom>
          <a:ln w="4762">
            <a:solidFill>
              <a:srgbClr val="010101"/>
            </a:solidFill>
          </a:ln>
        </p:spPr>
        <p:txBody>
          <a:bodyPr wrap="square" lIns="0" tIns="0" rIns="0" bIns="0" rtlCol="0"/>
          <a:lstStyle/>
          <a:p/>
        </p:txBody>
      </p:sp>
      <p:sp>
        <p:nvSpPr>
          <p:cNvPr id="13" name="object 13"/>
          <p:cNvSpPr/>
          <p:nvPr/>
        </p:nvSpPr>
        <p:spPr>
          <a:xfrm>
            <a:off x="3390900" y="2863595"/>
            <a:ext cx="48895" cy="37465"/>
          </a:xfrm>
          <a:custGeom>
            <a:avLst/>
            <a:gdLst/>
            <a:ahLst/>
            <a:cxnLst/>
            <a:rect l="l" t="t" r="r" b="b"/>
            <a:pathLst>
              <a:path w="48895" h="37464">
                <a:moveTo>
                  <a:pt x="24384" y="0"/>
                </a:moveTo>
                <a:lnTo>
                  <a:pt x="14787" y="1464"/>
                </a:lnTo>
                <a:lnTo>
                  <a:pt x="7048" y="5429"/>
                </a:lnTo>
                <a:lnTo>
                  <a:pt x="1881" y="11251"/>
                </a:lnTo>
                <a:lnTo>
                  <a:pt x="0" y="18287"/>
                </a:lnTo>
                <a:lnTo>
                  <a:pt x="1881" y="25765"/>
                </a:lnTo>
                <a:lnTo>
                  <a:pt x="7048" y="31813"/>
                </a:lnTo>
                <a:lnTo>
                  <a:pt x="14787" y="35861"/>
                </a:lnTo>
                <a:lnTo>
                  <a:pt x="24384" y="37337"/>
                </a:lnTo>
                <a:lnTo>
                  <a:pt x="33658" y="35861"/>
                </a:lnTo>
                <a:lnTo>
                  <a:pt x="41433" y="31813"/>
                </a:lnTo>
                <a:lnTo>
                  <a:pt x="46779" y="25765"/>
                </a:lnTo>
                <a:lnTo>
                  <a:pt x="48767" y="18287"/>
                </a:lnTo>
                <a:lnTo>
                  <a:pt x="46779" y="11251"/>
                </a:lnTo>
                <a:lnTo>
                  <a:pt x="41433" y="5429"/>
                </a:lnTo>
                <a:lnTo>
                  <a:pt x="33658" y="1464"/>
                </a:lnTo>
                <a:lnTo>
                  <a:pt x="24384" y="0"/>
                </a:lnTo>
                <a:close/>
              </a:path>
            </a:pathLst>
          </a:custGeom>
          <a:solidFill>
            <a:srgbClr val="010101"/>
          </a:solidFill>
        </p:spPr>
        <p:txBody>
          <a:bodyPr wrap="square" lIns="0" tIns="0" rIns="0" bIns="0" rtlCol="0"/>
          <a:lstStyle/>
          <a:p/>
        </p:txBody>
      </p:sp>
      <p:sp>
        <p:nvSpPr>
          <p:cNvPr id="14" name="object 14"/>
          <p:cNvSpPr/>
          <p:nvPr/>
        </p:nvSpPr>
        <p:spPr>
          <a:xfrm>
            <a:off x="3390900" y="2863595"/>
            <a:ext cx="48895" cy="37465"/>
          </a:xfrm>
          <a:custGeom>
            <a:avLst/>
            <a:gdLst/>
            <a:ahLst/>
            <a:cxnLst/>
            <a:rect l="l" t="t" r="r" b="b"/>
            <a:pathLst>
              <a:path w="48895" h="37464">
                <a:moveTo>
                  <a:pt x="24384" y="0"/>
                </a:moveTo>
                <a:lnTo>
                  <a:pt x="14787" y="1464"/>
                </a:lnTo>
                <a:lnTo>
                  <a:pt x="7048" y="5429"/>
                </a:lnTo>
                <a:lnTo>
                  <a:pt x="1881" y="11251"/>
                </a:lnTo>
                <a:lnTo>
                  <a:pt x="0" y="18287"/>
                </a:lnTo>
                <a:lnTo>
                  <a:pt x="1881" y="25765"/>
                </a:lnTo>
                <a:lnTo>
                  <a:pt x="7048" y="31813"/>
                </a:lnTo>
                <a:lnTo>
                  <a:pt x="14787" y="35861"/>
                </a:lnTo>
                <a:lnTo>
                  <a:pt x="24384" y="37337"/>
                </a:lnTo>
                <a:lnTo>
                  <a:pt x="33658" y="35861"/>
                </a:lnTo>
                <a:lnTo>
                  <a:pt x="41433" y="31813"/>
                </a:lnTo>
                <a:lnTo>
                  <a:pt x="46779" y="25765"/>
                </a:lnTo>
                <a:lnTo>
                  <a:pt x="48767" y="18287"/>
                </a:lnTo>
                <a:lnTo>
                  <a:pt x="46779" y="11251"/>
                </a:lnTo>
                <a:lnTo>
                  <a:pt x="41433" y="5429"/>
                </a:lnTo>
                <a:lnTo>
                  <a:pt x="33658" y="1464"/>
                </a:lnTo>
                <a:lnTo>
                  <a:pt x="24384" y="0"/>
                </a:lnTo>
                <a:close/>
              </a:path>
            </a:pathLst>
          </a:custGeom>
          <a:ln w="4762">
            <a:solidFill>
              <a:srgbClr val="010101"/>
            </a:solidFill>
          </a:ln>
        </p:spPr>
        <p:txBody>
          <a:bodyPr wrap="square" lIns="0" tIns="0" rIns="0" bIns="0" rtlCol="0"/>
          <a:lstStyle/>
          <a:p/>
        </p:txBody>
      </p:sp>
      <p:sp>
        <p:nvSpPr>
          <p:cNvPr id="15" name="object 15"/>
          <p:cNvSpPr/>
          <p:nvPr/>
        </p:nvSpPr>
        <p:spPr>
          <a:xfrm>
            <a:off x="3346703" y="2450592"/>
            <a:ext cx="47625" cy="37465"/>
          </a:xfrm>
          <a:custGeom>
            <a:avLst/>
            <a:gdLst/>
            <a:ahLst/>
            <a:cxnLst/>
            <a:rect l="l" t="t" r="r" b="b"/>
            <a:pathLst>
              <a:path w="47625" h="37464">
                <a:moveTo>
                  <a:pt x="23622" y="0"/>
                </a:moveTo>
                <a:lnTo>
                  <a:pt x="14466" y="1476"/>
                </a:lnTo>
                <a:lnTo>
                  <a:pt x="6953" y="5524"/>
                </a:lnTo>
                <a:lnTo>
                  <a:pt x="1869" y="11572"/>
                </a:lnTo>
                <a:lnTo>
                  <a:pt x="0" y="19050"/>
                </a:lnTo>
                <a:lnTo>
                  <a:pt x="1869" y="26086"/>
                </a:lnTo>
                <a:lnTo>
                  <a:pt x="6953" y="31908"/>
                </a:lnTo>
                <a:lnTo>
                  <a:pt x="14466" y="35873"/>
                </a:lnTo>
                <a:lnTo>
                  <a:pt x="23622" y="37337"/>
                </a:lnTo>
                <a:lnTo>
                  <a:pt x="32777" y="35873"/>
                </a:lnTo>
                <a:lnTo>
                  <a:pt x="40290" y="31908"/>
                </a:lnTo>
                <a:lnTo>
                  <a:pt x="45374" y="26086"/>
                </a:lnTo>
                <a:lnTo>
                  <a:pt x="47244" y="19050"/>
                </a:lnTo>
                <a:lnTo>
                  <a:pt x="45374" y="11572"/>
                </a:lnTo>
                <a:lnTo>
                  <a:pt x="40290" y="5524"/>
                </a:lnTo>
                <a:lnTo>
                  <a:pt x="32777" y="1476"/>
                </a:lnTo>
                <a:lnTo>
                  <a:pt x="23622" y="0"/>
                </a:lnTo>
                <a:close/>
              </a:path>
            </a:pathLst>
          </a:custGeom>
          <a:solidFill>
            <a:srgbClr val="010101"/>
          </a:solidFill>
        </p:spPr>
        <p:txBody>
          <a:bodyPr wrap="square" lIns="0" tIns="0" rIns="0" bIns="0" rtlCol="0"/>
          <a:lstStyle/>
          <a:p/>
        </p:txBody>
      </p:sp>
      <p:sp>
        <p:nvSpPr>
          <p:cNvPr id="16" name="object 16"/>
          <p:cNvSpPr/>
          <p:nvPr/>
        </p:nvSpPr>
        <p:spPr>
          <a:xfrm>
            <a:off x="3346703" y="2450592"/>
            <a:ext cx="47625" cy="37465"/>
          </a:xfrm>
          <a:custGeom>
            <a:avLst/>
            <a:gdLst/>
            <a:ahLst/>
            <a:cxnLst/>
            <a:rect l="l" t="t" r="r" b="b"/>
            <a:pathLst>
              <a:path w="47625" h="37464">
                <a:moveTo>
                  <a:pt x="23622" y="0"/>
                </a:moveTo>
                <a:lnTo>
                  <a:pt x="14466" y="1476"/>
                </a:lnTo>
                <a:lnTo>
                  <a:pt x="6953" y="5524"/>
                </a:lnTo>
                <a:lnTo>
                  <a:pt x="1869" y="11572"/>
                </a:lnTo>
                <a:lnTo>
                  <a:pt x="0" y="19050"/>
                </a:lnTo>
                <a:lnTo>
                  <a:pt x="1869" y="26086"/>
                </a:lnTo>
                <a:lnTo>
                  <a:pt x="6953" y="31908"/>
                </a:lnTo>
                <a:lnTo>
                  <a:pt x="14466" y="35873"/>
                </a:lnTo>
                <a:lnTo>
                  <a:pt x="23622" y="37337"/>
                </a:lnTo>
                <a:lnTo>
                  <a:pt x="32777" y="35873"/>
                </a:lnTo>
                <a:lnTo>
                  <a:pt x="40290" y="31908"/>
                </a:lnTo>
                <a:lnTo>
                  <a:pt x="45374" y="26086"/>
                </a:lnTo>
                <a:lnTo>
                  <a:pt x="47244" y="19050"/>
                </a:lnTo>
                <a:lnTo>
                  <a:pt x="45374" y="11572"/>
                </a:lnTo>
                <a:lnTo>
                  <a:pt x="40290" y="5524"/>
                </a:lnTo>
                <a:lnTo>
                  <a:pt x="32777" y="1476"/>
                </a:lnTo>
                <a:lnTo>
                  <a:pt x="23622" y="0"/>
                </a:lnTo>
                <a:close/>
              </a:path>
            </a:pathLst>
          </a:custGeom>
          <a:ln w="4762">
            <a:solidFill>
              <a:srgbClr val="010101"/>
            </a:solidFill>
          </a:ln>
        </p:spPr>
        <p:txBody>
          <a:bodyPr wrap="square" lIns="0" tIns="0" rIns="0" bIns="0" rtlCol="0"/>
          <a:lstStyle/>
          <a:p/>
        </p:txBody>
      </p:sp>
      <p:sp>
        <p:nvSpPr>
          <p:cNvPr id="17" name="object 17"/>
          <p:cNvSpPr/>
          <p:nvPr/>
        </p:nvSpPr>
        <p:spPr>
          <a:xfrm>
            <a:off x="2934461" y="2386583"/>
            <a:ext cx="48260" cy="37465"/>
          </a:xfrm>
          <a:custGeom>
            <a:avLst/>
            <a:gdLst/>
            <a:ahLst/>
            <a:cxnLst/>
            <a:rect l="l" t="t" r="r" b="b"/>
            <a:pathLst>
              <a:path w="48260" h="37464">
                <a:moveTo>
                  <a:pt x="23621" y="0"/>
                </a:moveTo>
                <a:lnTo>
                  <a:pt x="14466" y="1464"/>
                </a:lnTo>
                <a:lnTo>
                  <a:pt x="6953" y="5429"/>
                </a:lnTo>
                <a:lnTo>
                  <a:pt x="1869" y="11251"/>
                </a:lnTo>
                <a:lnTo>
                  <a:pt x="0" y="18288"/>
                </a:lnTo>
                <a:lnTo>
                  <a:pt x="1869" y="25765"/>
                </a:lnTo>
                <a:lnTo>
                  <a:pt x="6953" y="31813"/>
                </a:lnTo>
                <a:lnTo>
                  <a:pt x="14466" y="35861"/>
                </a:lnTo>
                <a:lnTo>
                  <a:pt x="23621" y="37338"/>
                </a:lnTo>
                <a:lnTo>
                  <a:pt x="33218" y="35861"/>
                </a:lnTo>
                <a:lnTo>
                  <a:pt x="40957" y="31813"/>
                </a:lnTo>
                <a:lnTo>
                  <a:pt x="46124" y="25765"/>
                </a:lnTo>
                <a:lnTo>
                  <a:pt x="48006" y="18288"/>
                </a:lnTo>
                <a:lnTo>
                  <a:pt x="46124" y="11251"/>
                </a:lnTo>
                <a:lnTo>
                  <a:pt x="40957" y="5429"/>
                </a:lnTo>
                <a:lnTo>
                  <a:pt x="33218" y="1464"/>
                </a:lnTo>
                <a:lnTo>
                  <a:pt x="23621" y="0"/>
                </a:lnTo>
                <a:close/>
              </a:path>
            </a:pathLst>
          </a:custGeom>
          <a:solidFill>
            <a:srgbClr val="010101"/>
          </a:solidFill>
        </p:spPr>
        <p:txBody>
          <a:bodyPr wrap="square" lIns="0" tIns="0" rIns="0" bIns="0" rtlCol="0"/>
          <a:lstStyle/>
          <a:p/>
        </p:txBody>
      </p:sp>
      <p:sp>
        <p:nvSpPr>
          <p:cNvPr id="18" name="object 18"/>
          <p:cNvSpPr/>
          <p:nvPr/>
        </p:nvSpPr>
        <p:spPr>
          <a:xfrm>
            <a:off x="2934461" y="2386583"/>
            <a:ext cx="48260" cy="37465"/>
          </a:xfrm>
          <a:custGeom>
            <a:avLst/>
            <a:gdLst/>
            <a:ahLst/>
            <a:cxnLst/>
            <a:rect l="l" t="t" r="r" b="b"/>
            <a:pathLst>
              <a:path w="48260" h="37464">
                <a:moveTo>
                  <a:pt x="23621" y="0"/>
                </a:moveTo>
                <a:lnTo>
                  <a:pt x="14466" y="1464"/>
                </a:lnTo>
                <a:lnTo>
                  <a:pt x="6953" y="5429"/>
                </a:lnTo>
                <a:lnTo>
                  <a:pt x="1869" y="11251"/>
                </a:lnTo>
                <a:lnTo>
                  <a:pt x="0" y="18288"/>
                </a:lnTo>
                <a:lnTo>
                  <a:pt x="1869" y="25765"/>
                </a:lnTo>
                <a:lnTo>
                  <a:pt x="6953" y="31813"/>
                </a:lnTo>
                <a:lnTo>
                  <a:pt x="14466" y="35861"/>
                </a:lnTo>
                <a:lnTo>
                  <a:pt x="23621" y="37338"/>
                </a:lnTo>
                <a:lnTo>
                  <a:pt x="33218" y="35861"/>
                </a:lnTo>
                <a:lnTo>
                  <a:pt x="40957" y="31813"/>
                </a:lnTo>
                <a:lnTo>
                  <a:pt x="46124" y="25765"/>
                </a:lnTo>
                <a:lnTo>
                  <a:pt x="48006" y="18288"/>
                </a:lnTo>
                <a:lnTo>
                  <a:pt x="46124" y="11251"/>
                </a:lnTo>
                <a:lnTo>
                  <a:pt x="40957" y="5429"/>
                </a:lnTo>
                <a:lnTo>
                  <a:pt x="33218" y="1464"/>
                </a:lnTo>
                <a:lnTo>
                  <a:pt x="23621" y="0"/>
                </a:lnTo>
                <a:close/>
              </a:path>
            </a:pathLst>
          </a:custGeom>
          <a:ln w="4762">
            <a:solidFill>
              <a:srgbClr val="010101"/>
            </a:solidFill>
          </a:ln>
        </p:spPr>
        <p:txBody>
          <a:bodyPr wrap="square" lIns="0" tIns="0" rIns="0" bIns="0" rtlCol="0"/>
          <a:lstStyle/>
          <a:p/>
        </p:txBody>
      </p:sp>
      <p:sp>
        <p:nvSpPr>
          <p:cNvPr id="19" name="object 19"/>
          <p:cNvSpPr/>
          <p:nvPr/>
        </p:nvSpPr>
        <p:spPr>
          <a:xfrm>
            <a:off x="2743200" y="3244595"/>
            <a:ext cx="41910" cy="37465"/>
          </a:xfrm>
          <a:custGeom>
            <a:avLst/>
            <a:gdLst/>
            <a:ahLst/>
            <a:cxnLst/>
            <a:rect l="l" t="t" r="r" b="b"/>
            <a:pathLst>
              <a:path w="41910" h="37464">
                <a:moveTo>
                  <a:pt x="21336" y="0"/>
                </a:moveTo>
                <a:lnTo>
                  <a:pt x="12858" y="1464"/>
                </a:lnTo>
                <a:lnTo>
                  <a:pt x="6095" y="5429"/>
                </a:lnTo>
                <a:lnTo>
                  <a:pt x="1619" y="11251"/>
                </a:lnTo>
                <a:lnTo>
                  <a:pt x="0" y="18287"/>
                </a:lnTo>
                <a:lnTo>
                  <a:pt x="1619" y="25765"/>
                </a:lnTo>
                <a:lnTo>
                  <a:pt x="6095" y="31813"/>
                </a:lnTo>
                <a:lnTo>
                  <a:pt x="12858" y="35861"/>
                </a:lnTo>
                <a:lnTo>
                  <a:pt x="21336" y="37337"/>
                </a:lnTo>
                <a:lnTo>
                  <a:pt x="29372" y="35861"/>
                </a:lnTo>
                <a:lnTo>
                  <a:pt x="35909" y="31813"/>
                </a:lnTo>
                <a:lnTo>
                  <a:pt x="40302" y="25765"/>
                </a:lnTo>
                <a:lnTo>
                  <a:pt x="41910" y="18287"/>
                </a:lnTo>
                <a:lnTo>
                  <a:pt x="40302" y="11251"/>
                </a:lnTo>
                <a:lnTo>
                  <a:pt x="35909" y="5429"/>
                </a:lnTo>
                <a:lnTo>
                  <a:pt x="29372" y="1464"/>
                </a:lnTo>
                <a:lnTo>
                  <a:pt x="21336" y="0"/>
                </a:lnTo>
                <a:close/>
              </a:path>
            </a:pathLst>
          </a:custGeom>
          <a:solidFill>
            <a:srgbClr val="010101"/>
          </a:solidFill>
        </p:spPr>
        <p:txBody>
          <a:bodyPr wrap="square" lIns="0" tIns="0" rIns="0" bIns="0" rtlCol="0"/>
          <a:lstStyle/>
          <a:p/>
        </p:txBody>
      </p:sp>
      <p:sp>
        <p:nvSpPr>
          <p:cNvPr id="20" name="object 20"/>
          <p:cNvSpPr/>
          <p:nvPr/>
        </p:nvSpPr>
        <p:spPr>
          <a:xfrm>
            <a:off x="2743200" y="3244595"/>
            <a:ext cx="41910" cy="37465"/>
          </a:xfrm>
          <a:custGeom>
            <a:avLst/>
            <a:gdLst/>
            <a:ahLst/>
            <a:cxnLst/>
            <a:rect l="l" t="t" r="r" b="b"/>
            <a:pathLst>
              <a:path w="41910" h="37464">
                <a:moveTo>
                  <a:pt x="21336" y="0"/>
                </a:moveTo>
                <a:lnTo>
                  <a:pt x="12858" y="1464"/>
                </a:lnTo>
                <a:lnTo>
                  <a:pt x="6095" y="5429"/>
                </a:lnTo>
                <a:lnTo>
                  <a:pt x="1619" y="11251"/>
                </a:lnTo>
                <a:lnTo>
                  <a:pt x="0" y="18287"/>
                </a:lnTo>
                <a:lnTo>
                  <a:pt x="1619" y="25765"/>
                </a:lnTo>
                <a:lnTo>
                  <a:pt x="6095" y="31813"/>
                </a:lnTo>
                <a:lnTo>
                  <a:pt x="12858" y="35861"/>
                </a:lnTo>
                <a:lnTo>
                  <a:pt x="21336" y="37337"/>
                </a:lnTo>
                <a:lnTo>
                  <a:pt x="29372" y="35861"/>
                </a:lnTo>
                <a:lnTo>
                  <a:pt x="35909" y="31813"/>
                </a:lnTo>
                <a:lnTo>
                  <a:pt x="40302" y="25765"/>
                </a:lnTo>
                <a:lnTo>
                  <a:pt x="41910" y="18287"/>
                </a:lnTo>
                <a:lnTo>
                  <a:pt x="40302" y="11251"/>
                </a:lnTo>
                <a:lnTo>
                  <a:pt x="35909" y="5429"/>
                </a:lnTo>
                <a:lnTo>
                  <a:pt x="29372" y="1464"/>
                </a:lnTo>
                <a:lnTo>
                  <a:pt x="21336" y="0"/>
                </a:lnTo>
                <a:close/>
              </a:path>
            </a:pathLst>
          </a:custGeom>
          <a:ln w="4762">
            <a:solidFill>
              <a:srgbClr val="010101"/>
            </a:solidFill>
          </a:ln>
        </p:spPr>
        <p:txBody>
          <a:bodyPr wrap="square" lIns="0" tIns="0" rIns="0" bIns="0" rtlCol="0"/>
          <a:lstStyle/>
          <a:p/>
        </p:txBody>
      </p:sp>
      <p:sp>
        <p:nvSpPr>
          <p:cNvPr id="21" name="object 21"/>
          <p:cNvSpPr/>
          <p:nvPr/>
        </p:nvSpPr>
        <p:spPr>
          <a:xfrm>
            <a:off x="3685032" y="3004566"/>
            <a:ext cx="48260" cy="37465"/>
          </a:xfrm>
          <a:custGeom>
            <a:avLst/>
            <a:gdLst/>
            <a:ahLst/>
            <a:cxnLst/>
            <a:rect l="l" t="t" r="r" b="b"/>
            <a:pathLst>
              <a:path w="48260" h="37464">
                <a:moveTo>
                  <a:pt x="24383" y="0"/>
                </a:moveTo>
                <a:lnTo>
                  <a:pt x="14787" y="1476"/>
                </a:lnTo>
                <a:lnTo>
                  <a:pt x="7048" y="5524"/>
                </a:lnTo>
                <a:lnTo>
                  <a:pt x="1881" y="11572"/>
                </a:lnTo>
                <a:lnTo>
                  <a:pt x="0" y="19050"/>
                </a:lnTo>
                <a:lnTo>
                  <a:pt x="1881" y="26086"/>
                </a:lnTo>
                <a:lnTo>
                  <a:pt x="7048" y="31908"/>
                </a:lnTo>
                <a:lnTo>
                  <a:pt x="14787" y="35873"/>
                </a:lnTo>
                <a:lnTo>
                  <a:pt x="24383" y="37337"/>
                </a:lnTo>
                <a:lnTo>
                  <a:pt x="33539" y="35873"/>
                </a:lnTo>
                <a:lnTo>
                  <a:pt x="41052" y="31908"/>
                </a:lnTo>
                <a:lnTo>
                  <a:pt x="46136" y="26086"/>
                </a:lnTo>
                <a:lnTo>
                  <a:pt x="48005" y="19050"/>
                </a:lnTo>
                <a:lnTo>
                  <a:pt x="46136" y="11572"/>
                </a:lnTo>
                <a:lnTo>
                  <a:pt x="41052" y="5524"/>
                </a:lnTo>
                <a:lnTo>
                  <a:pt x="33539" y="1476"/>
                </a:lnTo>
                <a:lnTo>
                  <a:pt x="24383" y="0"/>
                </a:lnTo>
                <a:close/>
              </a:path>
            </a:pathLst>
          </a:custGeom>
          <a:solidFill>
            <a:srgbClr val="010101"/>
          </a:solidFill>
        </p:spPr>
        <p:txBody>
          <a:bodyPr wrap="square" lIns="0" tIns="0" rIns="0" bIns="0" rtlCol="0"/>
          <a:lstStyle/>
          <a:p/>
        </p:txBody>
      </p:sp>
      <p:sp>
        <p:nvSpPr>
          <p:cNvPr id="22" name="object 22"/>
          <p:cNvSpPr/>
          <p:nvPr/>
        </p:nvSpPr>
        <p:spPr>
          <a:xfrm>
            <a:off x="3685032" y="3004566"/>
            <a:ext cx="48260" cy="37465"/>
          </a:xfrm>
          <a:custGeom>
            <a:avLst/>
            <a:gdLst/>
            <a:ahLst/>
            <a:cxnLst/>
            <a:rect l="l" t="t" r="r" b="b"/>
            <a:pathLst>
              <a:path w="48260" h="37464">
                <a:moveTo>
                  <a:pt x="24383" y="0"/>
                </a:moveTo>
                <a:lnTo>
                  <a:pt x="14787" y="1476"/>
                </a:lnTo>
                <a:lnTo>
                  <a:pt x="7048" y="5524"/>
                </a:lnTo>
                <a:lnTo>
                  <a:pt x="1881" y="11572"/>
                </a:lnTo>
                <a:lnTo>
                  <a:pt x="0" y="19050"/>
                </a:lnTo>
                <a:lnTo>
                  <a:pt x="1881" y="26086"/>
                </a:lnTo>
                <a:lnTo>
                  <a:pt x="7048" y="31908"/>
                </a:lnTo>
                <a:lnTo>
                  <a:pt x="14787" y="35873"/>
                </a:lnTo>
                <a:lnTo>
                  <a:pt x="24383" y="37337"/>
                </a:lnTo>
                <a:lnTo>
                  <a:pt x="33539" y="35873"/>
                </a:lnTo>
                <a:lnTo>
                  <a:pt x="41052" y="31908"/>
                </a:lnTo>
                <a:lnTo>
                  <a:pt x="46136" y="26086"/>
                </a:lnTo>
                <a:lnTo>
                  <a:pt x="48005" y="19050"/>
                </a:lnTo>
                <a:lnTo>
                  <a:pt x="46136" y="11572"/>
                </a:lnTo>
                <a:lnTo>
                  <a:pt x="41052" y="5524"/>
                </a:lnTo>
                <a:lnTo>
                  <a:pt x="33539" y="1476"/>
                </a:lnTo>
                <a:lnTo>
                  <a:pt x="24383" y="0"/>
                </a:lnTo>
                <a:close/>
              </a:path>
            </a:pathLst>
          </a:custGeom>
          <a:ln w="4762">
            <a:solidFill>
              <a:srgbClr val="010101"/>
            </a:solidFill>
          </a:ln>
        </p:spPr>
        <p:txBody>
          <a:bodyPr wrap="square" lIns="0" tIns="0" rIns="0" bIns="0" rtlCol="0"/>
          <a:lstStyle/>
          <a:p/>
        </p:txBody>
      </p:sp>
      <p:sp>
        <p:nvSpPr>
          <p:cNvPr id="23" name="object 23"/>
          <p:cNvSpPr/>
          <p:nvPr/>
        </p:nvSpPr>
        <p:spPr>
          <a:xfrm>
            <a:off x="3810000" y="2520695"/>
            <a:ext cx="48895" cy="37465"/>
          </a:xfrm>
          <a:custGeom>
            <a:avLst/>
            <a:gdLst/>
            <a:ahLst/>
            <a:cxnLst/>
            <a:rect l="l" t="t" r="r" b="b"/>
            <a:pathLst>
              <a:path w="48895" h="37464">
                <a:moveTo>
                  <a:pt x="24384" y="0"/>
                </a:moveTo>
                <a:lnTo>
                  <a:pt x="14787" y="1464"/>
                </a:lnTo>
                <a:lnTo>
                  <a:pt x="7048" y="5429"/>
                </a:lnTo>
                <a:lnTo>
                  <a:pt x="1881" y="11251"/>
                </a:lnTo>
                <a:lnTo>
                  <a:pt x="0" y="18287"/>
                </a:lnTo>
                <a:lnTo>
                  <a:pt x="1881" y="25765"/>
                </a:lnTo>
                <a:lnTo>
                  <a:pt x="7048" y="31813"/>
                </a:lnTo>
                <a:lnTo>
                  <a:pt x="14787" y="35861"/>
                </a:lnTo>
                <a:lnTo>
                  <a:pt x="24384" y="37337"/>
                </a:lnTo>
                <a:lnTo>
                  <a:pt x="33658" y="35861"/>
                </a:lnTo>
                <a:lnTo>
                  <a:pt x="41433" y="31813"/>
                </a:lnTo>
                <a:lnTo>
                  <a:pt x="46779" y="25765"/>
                </a:lnTo>
                <a:lnTo>
                  <a:pt x="48767" y="18287"/>
                </a:lnTo>
                <a:lnTo>
                  <a:pt x="46779" y="11251"/>
                </a:lnTo>
                <a:lnTo>
                  <a:pt x="41433" y="5429"/>
                </a:lnTo>
                <a:lnTo>
                  <a:pt x="33658" y="1464"/>
                </a:lnTo>
                <a:lnTo>
                  <a:pt x="24384" y="0"/>
                </a:lnTo>
                <a:close/>
              </a:path>
            </a:pathLst>
          </a:custGeom>
          <a:solidFill>
            <a:srgbClr val="010101"/>
          </a:solidFill>
        </p:spPr>
        <p:txBody>
          <a:bodyPr wrap="square" lIns="0" tIns="0" rIns="0" bIns="0" rtlCol="0"/>
          <a:lstStyle/>
          <a:p/>
        </p:txBody>
      </p:sp>
      <p:sp>
        <p:nvSpPr>
          <p:cNvPr id="24" name="object 24"/>
          <p:cNvSpPr/>
          <p:nvPr/>
        </p:nvSpPr>
        <p:spPr>
          <a:xfrm>
            <a:off x="3810000" y="2520695"/>
            <a:ext cx="48895" cy="37465"/>
          </a:xfrm>
          <a:custGeom>
            <a:avLst/>
            <a:gdLst/>
            <a:ahLst/>
            <a:cxnLst/>
            <a:rect l="l" t="t" r="r" b="b"/>
            <a:pathLst>
              <a:path w="48895" h="37464">
                <a:moveTo>
                  <a:pt x="24384" y="0"/>
                </a:moveTo>
                <a:lnTo>
                  <a:pt x="14787" y="1464"/>
                </a:lnTo>
                <a:lnTo>
                  <a:pt x="7048" y="5429"/>
                </a:lnTo>
                <a:lnTo>
                  <a:pt x="1881" y="11251"/>
                </a:lnTo>
                <a:lnTo>
                  <a:pt x="0" y="18287"/>
                </a:lnTo>
                <a:lnTo>
                  <a:pt x="1881" y="25765"/>
                </a:lnTo>
                <a:lnTo>
                  <a:pt x="7048" y="31813"/>
                </a:lnTo>
                <a:lnTo>
                  <a:pt x="14787" y="35861"/>
                </a:lnTo>
                <a:lnTo>
                  <a:pt x="24384" y="37337"/>
                </a:lnTo>
                <a:lnTo>
                  <a:pt x="33658" y="35861"/>
                </a:lnTo>
                <a:lnTo>
                  <a:pt x="41433" y="31813"/>
                </a:lnTo>
                <a:lnTo>
                  <a:pt x="46779" y="25765"/>
                </a:lnTo>
                <a:lnTo>
                  <a:pt x="48767" y="18287"/>
                </a:lnTo>
                <a:lnTo>
                  <a:pt x="46779" y="11251"/>
                </a:lnTo>
                <a:lnTo>
                  <a:pt x="41433" y="5429"/>
                </a:lnTo>
                <a:lnTo>
                  <a:pt x="33658" y="1464"/>
                </a:lnTo>
                <a:lnTo>
                  <a:pt x="24384" y="0"/>
                </a:lnTo>
                <a:close/>
              </a:path>
            </a:pathLst>
          </a:custGeom>
          <a:ln w="4762">
            <a:solidFill>
              <a:srgbClr val="010101"/>
            </a:solidFill>
          </a:ln>
        </p:spPr>
        <p:txBody>
          <a:bodyPr wrap="square" lIns="0" tIns="0" rIns="0" bIns="0" rtlCol="0"/>
          <a:lstStyle/>
          <a:p/>
        </p:txBody>
      </p:sp>
      <p:sp>
        <p:nvSpPr>
          <p:cNvPr id="25" name="object 25"/>
          <p:cNvSpPr/>
          <p:nvPr/>
        </p:nvSpPr>
        <p:spPr>
          <a:xfrm>
            <a:off x="4087748" y="2624839"/>
            <a:ext cx="46355" cy="38735"/>
          </a:xfrm>
          <a:custGeom>
            <a:avLst/>
            <a:gdLst/>
            <a:ahLst/>
            <a:cxnLst/>
            <a:rect l="l" t="t" r="r" b="b"/>
            <a:pathLst>
              <a:path w="46354" h="38735">
                <a:moveTo>
                  <a:pt x="26265" y="0"/>
                </a:moveTo>
                <a:lnTo>
                  <a:pt x="17145" y="1774"/>
                </a:lnTo>
                <a:lnTo>
                  <a:pt x="8953" y="5917"/>
                </a:lnTo>
                <a:lnTo>
                  <a:pt x="3048" y="12061"/>
                </a:lnTo>
                <a:lnTo>
                  <a:pt x="0" y="19347"/>
                </a:lnTo>
                <a:lnTo>
                  <a:pt x="381" y="26920"/>
                </a:lnTo>
                <a:lnTo>
                  <a:pt x="4369" y="33289"/>
                </a:lnTo>
                <a:lnTo>
                  <a:pt x="11144" y="37302"/>
                </a:lnTo>
                <a:lnTo>
                  <a:pt x="19776" y="38600"/>
                </a:lnTo>
                <a:lnTo>
                  <a:pt x="29337" y="36826"/>
                </a:lnTo>
                <a:lnTo>
                  <a:pt x="37516" y="32682"/>
                </a:lnTo>
                <a:lnTo>
                  <a:pt x="43338" y="26539"/>
                </a:lnTo>
                <a:lnTo>
                  <a:pt x="46160" y="19252"/>
                </a:lnTo>
                <a:lnTo>
                  <a:pt x="45339" y="11680"/>
                </a:lnTo>
                <a:lnTo>
                  <a:pt x="41362" y="5310"/>
                </a:lnTo>
                <a:lnTo>
                  <a:pt x="34671" y="1297"/>
                </a:lnTo>
                <a:lnTo>
                  <a:pt x="26265" y="0"/>
                </a:lnTo>
                <a:close/>
              </a:path>
            </a:pathLst>
          </a:custGeom>
          <a:solidFill>
            <a:srgbClr val="010101"/>
          </a:solidFill>
        </p:spPr>
        <p:txBody>
          <a:bodyPr wrap="square" lIns="0" tIns="0" rIns="0" bIns="0" rtlCol="0"/>
          <a:lstStyle/>
          <a:p/>
        </p:txBody>
      </p:sp>
      <p:sp>
        <p:nvSpPr>
          <p:cNvPr id="26" name="object 26"/>
          <p:cNvSpPr/>
          <p:nvPr/>
        </p:nvSpPr>
        <p:spPr>
          <a:xfrm>
            <a:off x="4087748" y="2624839"/>
            <a:ext cx="46355" cy="38735"/>
          </a:xfrm>
          <a:custGeom>
            <a:avLst/>
            <a:gdLst/>
            <a:ahLst/>
            <a:cxnLst/>
            <a:rect l="l" t="t" r="r" b="b"/>
            <a:pathLst>
              <a:path w="46354" h="38735">
                <a:moveTo>
                  <a:pt x="17145" y="1774"/>
                </a:moveTo>
                <a:lnTo>
                  <a:pt x="8953" y="5917"/>
                </a:lnTo>
                <a:lnTo>
                  <a:pt x="3048" y="12061"/>
                </a:lnTo>
                <a:lnTo>
                  <a:pt x="0" y="19347"/>
                </a:lnTo>
                <a:lnTo>
                  <a:pt x="381" y="26920"/>
                </a:lnTo>
                <a:lnTo>
                  <a:pt x="4369" y="33289"/>
                </a:lnTo>
                <a:lnTo>
                  <a:pt x="11144" y="37302"/>
                </a:lnTo>
                <a:lnTo>
                  <a:pt x="19776" y="38600"/>
                </a:lnTo>
                <a:lnTo>
                  <a:pt x="29337" y="36826"/>
                </a:lnTo>
                <a:lnTo>
                  <a:pt x="37516" y="32682"/>
                </a:lnTo>
                <a:lnTo>
                  <a:pt x="43338" y="26539"/>
                </a:lnTo>
                <a:lnTo>
                  <a:pt x="46160" y="19252"/>
                </a:lnTo>
                <a:lnTo>
                  <a:pt x="45339" y="11680"/>
                </a:lnTo>
                <a:lnTo>
                  <a:pt x="41362" y="5310"/>
                </a:lnTo>
                <a:lnTo>
                  <a:pt x="34671" y="1297"/>
                </a:lnTo>
                <a:lnTo>
                  <a:pt x="26265" y="0"/>
                </a:lnTo>
                <a:lnTo>
                  <a:pt x="17145" y="1774"/>
                </a:lnTo>
                <a:close/>
              </a:path>
            </a:pathLst>
          </a:custGeom>
          <a:ln w="4762">
            <a:solidFill>
              <a:srgbClr val="010101"/>
            </a:solidFill>
          </a:ln>
        </p:spPr>
        <p:txBody>
          <a:bodyPr wrap="square" lIns="0" tIns="0" rIns="0" bIns="0" rtlCol="0"/>
          <a:lstStyle/>
          <a:p/>
        </p:txBody>
      </p:sp>
      <p:sp>
        <p:nvSpPr>
          <p:cNvPr id="27" name="object 27"/>
          <p:cNvSpPr/>
          <p:nvPr/>
        </p:nvSpPr>
        <p:spPr>
          <a:xfrm>
            <a:off x="3505902" y="3244012"/>
            <a:ext cx="46355" cy="38735"/>
          </a:xfrm>
          <a:custGeom>
            <a:avLst/>
            <a:gdLst/>
            <a:ahLst/>
            <a:cxnLst/>
            <a:rect l="l" t="t" r="r" b="b"/>
            <a:pathLst>
              <a:path w="46354" h="38735">
                <a:moveTo>
                  <a:pt x="26384" y="0"/>
                </a:moveTo>
                <a:lnTo>
                  <a:pt x="16823" y="1345"/>
                </a:lnTo>
                <a:lnTo>
                  <a:pt x="8643" y="5917"/>
                </a:lnTo>
                <a:lnTo>
                  <a:pt x="2821" y="12203"/>
                </a:lnTo>
                <a:lnTo>
                  <a:pt x="0" y="19347"/>
                </a:lnTo>
                <a:lnTo>
                  <a:pt x="821" y="26491"/>
                </a:lnTo>
                <a:lnTo>
                  <a:pt x="4798" y="32873"/>
                </a:lnTo>
                <a:lnTo>
                  <a:pt x="11489" y="36968"/>
                </a:lnTo>
                <a:lnTo>
                  <a:pt x="19895" y="38492"/>
                </a:lnTo>
                <a:lnTo>
                  <a:pt x="29015" y="37159"/>
                </a:lnTo>
                <a:lnTo>
                  <a:pt x="37207" y="32575"/>
                </a:lnTo>
                <a:lnTo>
                  <a:pt x="43112" y="26205"/>
                </a:lnTo>
                <a:lnTo>
                  <a:pt x="46160" y="18835"/>
                </a:lnTo>
                <a:lnTo>
                  <a:pt x="45779" y="11251"/>
                </a:lnTo>
                <a:lnTo>
                  <a:pt x="41790" y="5310"/>
                </a:lnTo>
                <a:lnTo>
                  <a:pt x="35016" y="1440"/>
                </a:lnTo>
                <a:lnTo>
                  <a:pt x="26384" y="0"/>
                </a:lnTo>
                <a:close/>
              </a:path>
            </a:pathLst>
          </a:custGeom>
          <a:solidFill>
            <a:srgbClr val="010101"/>
          </a:solidFill>
        </p:spPr>
        <p:txBody>
          <a:bodyPr wrap="square" lIns="0" tIns="0" rIns="0" bIns="0" rtlCol="0"/>
          <a:lstStyle/>
          <a:p/>
        </p:txBody>
      </p:sp>
      <p:sp>
        <p:nvSpPr>
          <p:cNvPr id="28" name="object 28"/>
          <p:cNvSpPr/>
          <p:nvPr/>
        </p:nvSpPr>
        <p:spPr>
          <a:xfrm>
            <a:off x="3505902" y="3244012"/>
            <a:ext cx="46355" cy="38735"/>
          </a:xfrm>
          <a:custGeom>
            <a:avLst/>
            <a:gdLst/>
            <a:ahLst/>
            <a:cxnLst/>
            <a:rect l="l" t="t" r="r" b="b"/>
            <a:pathLst>
              <a:path w="46354" h="38735">
                <a:moveTo>
                  <a:pt x="16823" y="1345"/>
                </a:moveTo>
                <a:lnTo>
                  <a:pt x="8643" y="5917"/>
                </a:lnTo>
                <a:lnTo>
                  <a:pt x="2821" y="12203"/>
                </a:lnTo>
                <a:lnTo>
                  <a:pt x="0" y="19347"/>
                </a:lnTo>
                <a:lnTo>
                  <a:pt x="821" y="26491"/>
                </a:lnTo>
                <a:lnTo>
                  <a:pt x="4798" y="32873"/>
                </a:lnTo>
                <a:lnTo>
                  <a:pt x="11489" y="36968"/>
                </a:lnTo>
                <a:lnTo>
                  <a:pt x="19895" y="38492"/>
                </a:lnTo>
                <a:lnTo>
                  <a:pt x="29015" y="37159"/>
                </a:lnTo>
                <a:lnTo>
                  <a:pt x="37207" y="32575"/>
                </a:lnTo>
                <a:lnTo>
                  <a:pt x="43112" y="26205"/>
                </a:lnTo>
                <a:lnTo>
                  <a:pt x="46160" y="18835"/>
                </a:lnTo>
                <a:lnTo>
                  <a:pt x="45779" y="11251"/>
                </a:lnTo>
                <a:lnTo>
                  <a:pt x="41790" y="5310"/>
                </a:lnTo>
                <a:lnTo>
                  <a:pt x="35016" y="1440"/>
                </a:lnTo>
                <a:lnTo>
                  <a:pt x="26384" y="0"/>
                </a:lnTo>
                <a:lnTo>
                  <a:pt x="16823" y="1345"/>
                </a:lnTo>
                <a:close/>
              </a:path>
            </a:pathLst>
          </a:custGeom>
          <a:ln w="4762">
            <a:solidFill>
              <a:srgbClr val="010101"/>
            </a:solidFill>
          </a:ln>
        </p:spPr>
        <p:txBody>
          <a:bodyPr wrap="square" lIns="0" tIns="0" rIns="0" bIns="0" rtlCol="0"/>
          <a:lstStyle/>
          <a:p/>
        </p:txBody>
      </p:sp>
      <p:sp>
        <p:nvSpPr>
          <p:cNvPr id="29" name="object 29"/>
          <p:cNvSpPr/>
          <p:nvPr/>
        </p:nvSpPr>
        <p:spPr>
          <a:xfrm>
            <a:off x="3683019" y="3207448"/>
            <a:ext cx="46355" cy="38735"/>
          </a:xfrm>
          <a:custGeom>
            <a:avLst/>
            <a:gdLst/>
            <a:ahLst/>
            <a:cxnLst/>
            <a:rect l="l" t="t" r="r" b="b"/>
            <a:pathLst>
              <a:path w="46354" h="38735">
                <a:moveTo>
                  <a:pt x="26372" y="0"/>
                </a:moveTo>
                <a:lnTo>
                  <a:pt x="17252" y="1333"/>
                </a:lnTo>
                <a:lnTo>
                  <a:pt x="8739" y="5917"/>
                </a:lnTo>
                <a:lnTo>
                  <a:pt x="2869" y="12287"/>
                </a:lnTo>
                <a:lnTo>
                  <a:pt x="0" y="19657"/>
                </a:lnTo>
                <a:lnTo>
                  <a:pt x="488" y="27241"/>
                </a:lnTo>
                <a:lnTo>
                  <a:pt x="4464" y="33182"/>
                </a:lnTo>
                <a:lnTo>
                  <a:pt x="11156" y="37052"/>
                </a:lnTo>
                <a:lnTo>
                  <a:pt x="19561" y="38492"/>
                </a:lnTo>
                <a:lnTo>
                  <a:pt x="28682" y="37147"/>
                </a:lnTo>
                <a:lnTo>
                  <a:pt x="37195" y="32575"/>
                </a:lnTo>
                <a:lnTo>
                  <a:pt x="43064" y="26288"/>
                </a:lnTo>
                <a:lnTo>
                  <a:pt x="45934" y="19145"/>
                </a:lnTo>
                <a:lnTo>
                  <a:pt x="45446" y="12001"/>
                </a:lnTo>
                <a:lnTo>
                  <a:pt x="41469" y="5619"/>
                </a:lnTo>
                <a:lnTo>
                  <a:pt x="34778" y="1524"/>
                </a:lnTo>
                <a:lnTo>
                  <a:pt x="26372" y="0"/>
                </a:lnTo>
                <a:close/>
              </a:path>
            </a:pathLst>
          </a:custGeom>
          <a:solidFill>
            <a:srgbClr val="010101"/>
          </a:solidFill>
        </p:spPr>
        <p:txBody>
          <a:bodyPr wrap="square" lIns="0" tIns="0" rIns="0" bIns="0" rtlCol="0"/>
          <a:lstStyle/>
          <a:p/>
        </p:txBody>
      </p:sp>
      <p:sp>
        <p:nvSpPr>
          <p:cNvPr id="30" name="object 30"/>
          <p:cNvSpPr/>
          <p:nvPr/>
        </p:nvSpPr>
        <p:spPr>
          <a:xfrm>
            <a:off x="3683019" y="3207448"/>
            <a:ext cx="46355" cy="38735"/>
          </a:xfrm>
          <a:custGeom>
            <a:avLst/>
            <a:gdLst/>
            <a:ahLst/>
            <a:cxnLst/>
            <a:rect l="l" t="t" r="r" b="b"/>
            <a:pathLst>
              <a:path w="46354" h="38735">
                <a:moveTo>
                  <a:pt x="17252" y="1333"/>
                </a:moveTo>
                <a:lnTo>
                  <a:pt x="8739" y="5917"/>
                </a:lnTo>
                <a:lnTo>
                  <a:pt x="2869" y="12287"/>
                </a:lnTo>
                <a:lnTo>
                  <a:pt x="0" y="19657"/>
                </a:lnTo>
                <a:lnTo>
                  <a:pt x="488" y="27241"/>
                </a:lnTo>
                <a:lnTo>
                  <a:pt x="4464" y="33182"/>
                </a:lnTo>
                <a:lnTo>
                  <a:pt x="11156" y="37052"/>
                </a:lnTo>
                <a:lnTo>
                  <a:pt x="19561" y="38492"/>
                </a:lnTo>
                <a:lnTo>
                  <a:pt x="28682" y="37147"/>
                </a:lnTo>
                <a:lnTo>
                  <a:pt x="37195" y="32575"/>
                </a:lnTo>
                <a:lnTo>
                  <a:pt x="43064" y="26288"/>
                </a:lnTo>
                <a:lnTo>
                  <a:pt x="45934" y="19145"/>
                </a:lnTo>
                <a:lnTo>
                  <a:pt x="45446" y="12001"/>
                </a:lnTo>
                <a:lnTo>
                  <a:pt x="41469" y="5619"/>
                </a:lnTo>
                <a:lnTo>
                  <a:pt x="34778" y="1524"/>
                </a:lnTo>
                <a:lnTo>
                  <a:pt x="26372" y="0"/>
                </a:lnTo>
                <a:lnTo>
                  <a:pt x="17252" y="1333"/>
                </a:lnTo>
                <a:close/>
              </a:path>
            </a:pathLst>
          </a:custGeom>
          <a:ln w="4762">
            <a:solidFill>
              <a:srgbClr val="010101"/>
            </a:solidFill>
          </a:ln>
        </p:spPr>
        <p:txBody>
          <a:bodyPr wrap="square" lIns="0" tIns="0" rIns="0" bIns="0" rtlCol="0"/>
          <a:lstStyle/>
          <a:p/>
        </p:txBody>
      </p:sp>
      <p:sp>
        <p:nvSpPr>
          <p:cNvPr id="31" name="object 31"/>
          <p:cNvSpPr/>
          <p:nvPr/>
        </p:nvSpPr>
        <p:spPr>
          <a:xfrm>
            <a:off x="2913078" y="2980360"/>
            <a:ext cx="46990" cy="38735"/>
          </a:xfrm>
          <a:custGeom>
            <a:avLst/>
            <a:gdLst/>
            <a:ahLst/>
            <a:cxnLst/>
            <a:rect l="l" t="t" r="r" b="b"/>
            <a:pathLst>
              <a:path w="46989" h="38735">
                <a:moveTo>
                  <a:pt x="26705" y="0"/>
                </a:moveTo>
                <a:lnTo>
                  <a:pt x="17573" y="1345"/>
                </a:lnTo>
                <a:lnTo>
                  <a:pt x="8953" y="5929"/>
                </a:lnTo>
                <a:lnTo>
                  <a:pt x="2905" y="12299"/>
                </a:lnTo>
                <a:lnTo>
                  <a:pt x="0" y="19669"/>
                </a:lnTo>
                <a:lnTo>
                  <a:pt x="809" y="27253"/>
                </a:lnTo>
                <a:lnTo>
                  <a:pt x="4786" y="33516"/>
                </a:lnTo>
                <a:lnTo>
                  <a:pt x="11477" y="37349"/>
                </a:lnTo>
                <a:lnTo>
                  <a:pt x="19883" y="38611"/>
                </a:lnTo>
                <a:lnTo>
                  <a:pt x="29003" y="37159"/>
                </a:lnTo>
                <a:lnTo>
                  <a:pt x="37635" y="32575"/>
                </a:lnTo>
                <a:lnTo>
                  <a:pt x="43767" y="26205"/>
                </a:lnTo>
                <a:lnTo>
                  <a:pt x="46898" y="18835"/>
                </a:lnTo>
                <a:lnTo>
                  <a:pt x="46529" y="11251"/>
                </a:lnTo>
                <a:lnTo>
                  <a:pt x="42112" y="5310"/>
                </a:lnTo>
                <a:lnTo>
                  <a:pt x="35194" y="1440"/>
                </a:lnTo>
                <a:lnTo>
                  <a:pt x="26705" y="0"/>
                </a:lnTo>
                <a:close/>
              </a:path>
            </a:pathLst>
          </a:custGeom>
          <a:solidFill>
            <a:srgbClr val="010101"/>
          </a:solidFill>
        </p:spPr>
        <p:txBody>
          <a:bodyPr wrap="square" lIns="0" tIns="0" rIns="0" bIns="0" rtlCol="0"/>
          <a:lstStyle/>
          <a:p/>
        </p:txBody>
      </p:sp>
      <p:sp>
        <p:nvSpPr>
          <p:cNvPr id="32" name="object 32"/>
          <p:cNvSpPr/>
          <p:nvPr/>
        </p:nvSpPr>
        <p:spPr>
          <a:xfrm>
            <a:off x="2913078" y="2980360"/>
            <a:ext cx="46990" cy="38735"/>
          </a:xfrm>
          <a:custGeom>
            <a:avLst/>
            <a:gdLst/>
            <a:ahLst/>
            <a:cxnLst/>
            <a:rect l="l" t="t" r="r" b="b"/>
            <a:pathLst>
              <a:path w="46989" h="38735">
                <a:moveTo>
                  <a:pt x="17573" y="1345"/>
                </a:moveTo>
                <a:lnTo>
                  <a:pt x="8953" y="5929"/>
                </a:lnTo>
                <a:lnTo>
                  <a:pt x="2905" y="12299"/>
                </a:lnTo>
                <a:lnTo>
                  <a:pt x="0" y="19669"/>
                </a:lnTo>
                <a:lnTo>
                  <a:pt x="809" y="27253"/>
                </a:lnTo>
                <a:lnTo>
                  <a:pt x="4786" y="33516"/>
                </a:lnTo>
                <a:lnTo>
                  <a:pt x="11477" y="37349"/>
                </a:lnTo>
                <a:lnTo>
                  <a:pt x="19883" y="38611"/>
                </a:lnTo>
                <a:lnTo>
                  <a:pt x="29003" y="37159"/>
                </a:lnTo>
                <a:lnTo>
                  <a:pt x="37635" y="32575"/>
                </a:lnTo>
                <a:lnTo>
                  <a:pt x="43767" y="26205"/>
                </a:lnTo>
                <a:lnTo>
                  <a:pt x="46898" y="18835"/>
                </a:lnTo>
                <a:lnTo>
                  <a:pt x="46529" y="11251"/>
                </a:lnTo>
                <a:lnTo>
                  <a:pt x="42112" y="5310"/>
                </a:lnTo>
                <a:lnTo>
                  <a:pt x="35194" y="1440"/>
                </a:lnTo>
                <a:lnTo>
                  <a:pt x="26705" y="0"/>
                </a:lnTo>
                <a:lnTo>
                  <a:pt x="17573" y="1345"/>
                </a:lnTo>
                <a:close/>
              </a:path>
            </a:pathLst>
          </a:custGeom>
          <a:ln w="4762">
            <a:solidFill>
              <a:srgbClr val="010101"/>
            </a:solidFill>
          </a:ln>
        </p:spPr>
        <p:txBody>
          <a:bodyPr wrap="square" lIns="0" tIns="0" rIns="0" bIns="0" rtlCol="0"/>
          <a:lstStyle/>
          <a:p/>
        </p:txBody>
      </p:sp>
      <p:sp>
        <p:nvSpPr>
          <p:cNvPr id="33" name="object 33"/>
          <p:cNvSpPr/>
          <p:nvPr/>
        </p:nvSpPr>
        <p:spPr>
          <a:xfrm>
            <a:off x="3353692" y="2453830"/>
            <a:ext cx="41910" cy="38100"/>
          </a:xfrm>
          <a:custGeom>
            <a:avLst/>
            <a:gdLst/>
            <a:ahLst/>
            <a:cxnLst/>
            <a:rect l="l" t="t" r="r" b="b"/>
            <a:pathLst>
              <a:path w="41910" h="38100">
                <a:moveTo>
                  <a:pt x="23121" y="0"/>
                </a:moveTo>
                <a:lnTo>
                  <a:pt x="15109" y="1333"/>
                </a:lnTo>
                <a:lnTo>
                  <a:pt x="7596" y="5357"/>
                </a:lnTo>
                <a:lnTo>
                  <a:pt x="2440" y="11239"/>
                </a:lnTo>
                <a:lnTo>
                  <a:pt x="0" y="18264"/>
                </a:lnTo>
                <a:lnTo>
                  <a:pt x="631" y="25717"/>
                </a:lnTo>
                <a:lnTo>
                  <a:pt x="4786" y="32099"/>
                </a:lnTo>
                <a:lnTo>
                  <a:pt x="11013" y="36194"/>
                </a:lnTo>
                <a:lnTo>
                  <a:pt x="18526" y="37718"/>
                </a:lnTo>
                <a:lnTo>
                  <a:pt x="26539" y="36385"/>
                </a:lnTo>
                <a:lnTo>
                  <a:pt x="34051" y="32361"/>
                </a:lnTo>
                <a:lnTo>
                  <a:pt x="39207" y="26479"/>
                </a:lnTo>
                <a:lnTo>
                  <a:pt x="41648" y="19454"/>
                </a:lnTo>
                <a:lnTo>
                  <a:pt x="41017" y="12001"/>
                </a:lnTo>
                <a:lnTo>
                  <a:pt x="36861" y="5619"/>
                </a:lnTo>
                <a:lnTo>
                  <a:pt x="30634" y="1524"/>
                </a:lnTo>
                <a:lnTo>
                  <a:pt x="23121" y="0"/>
                </a:lnTo>
                <a:close/>
              </a:path>
            </a:pathLst>
          </a:custGeom>
          <a:solidFill>
            <a:srgbClr val="010101"/>
          </a:solidFill>
        </p:spPr>
        <p:txBody>
          <a:bodyPr wrap="square" lIns="0" tIns="0" rIns="0" bIns="0" rtlCol="0"/>
          <a:lstStyle/>
          <a:p/>
        </p:txBody>
      </p:sp>
      <p:sp>
        <p:nvSpPr>
          <p:cNvPr id="34" name="object 34"/>
          <p:cNvSpPr/>
          <p:nvPr/>
        </p:nvSpPr>
        <p:spPr>
          <a:xfrm>
            <a:off x="3353692" y="2453830"/>
            <a:ext cx="41910" cy="38100"/>
          </a:xfrm>
          <a:custGeom>
            <a:avLst/>
            <a:gdLst/>
            <a:ahLst/>
            <a:cxnLst/>
            <a:rect l="l" t="t" r="r" b="b"/>
            <a:pathLst>
              <a:path w="41910" h="38100">
                <a:moveTo>
                  <a:pt x="15109" y="1333"/>
                </a:moveTo>
                <a:lnTo>
                  <a:pt x="7596" y="5357"/>
                </a:lnTo>
                <a:lnTo>
                  <a:pt x="2440" y="11239"/>
                </a:lnTo>
                <a:lnTo>
                  <a:pt x="0" y="18264"/>
                </a:lnTo>
                <a:lnTo>
                  <a:pt x="631" y="25717"/>
                </a:lnTo>
                <a:lnTo>
                  <a:pt x="4786" y="32099"/>
                </a:lnTo>
                <a:lnTo>
                  <a:pt x="11013" y="36194"/>
                </a:lnTo>
                <a:lnTo>
                  <a:pt x="18526" y="37718"/>
                </a:lnTo>
                <a:lnTo>
                  <a:pt x="26539" y="36385"/>
                </a:lnTo>
                <a:lnTo>
                  <a:pt x="34051" y="32361"/>
                </a:lnTo>
                <a:lnTo>
                  <a:pt x="39207" y="26479"/>
                </a:lnTo>
                <a:lnTo>
                  <a:pt x="41648" y="19454"/>
                </a:lnTo>
                <a:lnTo>
                  <a:pt x="41017" y="12001"/>
                </a:lnTo>
                <a:lnTo>
                  <a:pt x="36861" y="5619"/>
                </a:lnTo>
                <a:lnTo>
                  <a:pt x="30634" y="1524"/>
                </a:lnTo>
                <a:lnTo>
                  <a:pt x="23121" y="0"/>
                </a:lnTo>
                <a:lnTo>
                  <a:pt x="15109" y="1333"/>
                </a:lnTo>
                <a:close/>
              </a:path>
            </a:pathLst>
          </a:custGeom>
          <a:ln w="4762">
            <a:solidFill>
              <a:srgbClr val="010101"/>
            </a:solidFill>
          </a:ln>
        </p:spPr>
        <p:txBody>
          <a:bodyPr wrap="square" lIns="0" tIns="0" rIns="0" bIns="0" rtlCol="0"/>
          <a:lstStyle/>
          <a:p/>
        </p:txBody>
      </p:sp>
      <p:sp>
        <p:nvSpPr>
          <p:cNvPr id="35" name="object 35"/>
          <p:cNvSpPr/>
          <p:nvPr/>
        </p:nvSpPr>
        <p:spPr>
          <a:xfrm>
            <a:off x="3544014" y="2443805"/>
            <a:ext cx="46990" cy="38735"/>
          </a:xfrm>
          <a:custGeom>
            <a:avLst/>
            <a:gdLst/>
            <a:ahLst/>
            <a:cxnLst/>
            <a:rect l="l" t="t" r="r" b="b"/>
            <a:pathLst>
              <a:path w="46989" h="38735">
                <a:moveTo>
                  <a:pt x="27134" y="0"/>
                </a:moveTo>
                <a:lnTo>
                  <a:pt x="17573" y="1452"/>
                </a:lnTo>
                <a:lnTo>
                  <a:pt x="8953" y="6036"/>
                </a:lnTo>
                <a:lnTo>
                  <a:pt x="2905" y="12406"/>
                </a:lnTo>
                <a:lnTo>
                  <a:pt x="0" y="19776"/>
                </a:lnTo>
                <a:lnTo>
                  <a:pt x="809" y="27360"/>
                </a:lnTo>
                <a:lnTo>
                  <a:pt x="4798" y="33301"/>
                </a:lnTo>
                <a:lnTo>
                  <a:pt x="11572" y="37171"/>
                </a:lnTo>
                <a:lnTo>
                  <a:pt x="20204" y="38611"/>
                </a:lnTo>
                <a:lnTo>
                  <a:pt x="29765" y="37266"/>
                </a:lnTo>
                <a:lnTo>
                  <a:pt x="37957" y="32682"/>
                </a:lnTo>
                <a:lnTo>
                  <a:pt x="43862" y="26312"/>
                </a:lnTo>
                <a:lnTo>
                  <a:pt x="46910" y="18942"/>
                </a:lnTo>
                <a:lnTo>
                  <a:pt x="46529" y="11358"/>
                </a:lnTo>
                <a:lnTo>
                  <a:pt x="42541" y="5095"/>
                </a:lnTo>
                <a:lnTo>
                  <a:pt x="35766" y="1262"/>
                </a:lnTo>
                <a:lnTo>
                  <a:pt x="27134" y="0"/>
                </a:lnTo>
                <a:close/>
              </a:path>
            </a:pathLst>
          </a:custGeom>
          <a:solidFill>
            <a:srgbClr val="010101"/>
          </a:solidFill>
        </p:spPr>
        <p:txBody>
          <a:bodyPr wrap="square" lIns="0" tIns="0" rIns="0" bIns="0" rtlCol="0"/>
          <a:lstStyle/>
          <a:p/>
        </p:txBody>
      </p:sp>
      <p:sp>
        <p:nvSpPr>
          <p:cNvPr id="36" name="object 36"/>
          <p:cNvSpPr/>
          <p:nvPr/>
        </p:nvSpPr>
        <p:spPr>
          <a:xfrm>
            <a:off x="3544014" y="2443805"/>
            <a:ext cx="46990" cy="38735"/>
          </a:xfrm>
          <a:custGeom>
            <a:avLst/>
            <a:gdLst/>
            <a:ahLst/>
            <a:cxnLst/>
            <a:rect l="l" t="t" r="r" b="b"/>
            <a:pathLst>
              <a:path w="46989" h="38735">
                <a:moveTo>
                  <a:pt x="17573" y="1452"/>
                </a:moveTo>
                <a:lnTo>
                  <a:pt x="8953" y="6036"/>
                </a:lnTo>
                <a:lnTo>
                  <a:pt x="2905" y="12406"/>
                </a:lnTo>
                <a:lnTo>
                  <a:pt x="0" y="19776"/>
                </a:lnTo>
                <a:lnTo>
                  <a:pt x="809" y="27360"/>
                </a:lnTo>
                <a:lnTo>
                  <a:pt x="4798" y="33301"/>
                </a:lnTo>
                <a:lnTo>
                  <a:pt x="11572" y="37171"/>
                </a:lnTo>
                <a:lnTo>
                  <a:pt x="20204" y="38611"/>
                </a:lnTo>
                <a:lnTo>
                  <a:pt x="29765" y="37266"/>
                </a:lnTo>
                <a:lnTo>
                  <a:pt x="37957" y="32682"/>
                </a:lnTo>
                <a:lnTo>
                  <a:pt x="43862" y="26312"/>
                </a:lnTo>
                <a:lnTo>
                  <a:pt x="46910" y="18942"/>
                </a:lnTo>
                <a:lnTo>
                  <a:pt x="46529" y="11358"/>
                </a:lnTo>
                <a:lnTo>
                  <a:pt x="42541" y="5095"/>
                </a:lnTo>
                <a:lnTo>
                  <a:pt x="35766" y="1262"/>
                </a:lnTo>
                <a:lnTo>
                  <a:pt x="27134" y="0"/>
                </a:lnTo>
                <a:lnTo>
                  <a:pt x="17573" y="1452"/>
                </a:lnTo>
                <a:close/>
              </a:path>
            </a:pathLst>
          </a:custGeom>
          <a:ln w="4762">
            <a:solidFill>
              <a:srgbClr val="010101"/>
            </a:solidFill>
          </a:ln>
        </p:spPr>
        <p:txBody>
          <a:bodyPr wrap="square" lIns="0" tIns="0" rIns="0" bIns="0" rtlCol="0"/>
          <a:lstStyle/>
          <a:p/>
        </p:txBody>
      </p:sp>
      <p:sp>
        <p:nvSpPr>
          <p:cNvPr id="37" name="object 37"/>
          <p:cNvSpPr/>
          <p:nvPr/>
        </p:nvSpPr>
        <p:spPr>
          <a:xfrm>
            <a:off x="2939414" y="2501824"/>
            <a:ext cx="46990" cy="38735"/>
          </a:xfrm>
          <a:custGeom>
            <a:avLst/>
            <a:gdLst/>
            <a:ahLst/>
            <a:cxnLst/>
            <a:rect l="l" t="t" r="r" b="b"/>
            <a:pathLst>
              <a:path w="46989" h="38735">
                <a:moveTo>
                  <a:pt x="26705" y="0"/>
                </a:moveTo>
                <a:lnTo>
                  <a:pt x="17145" y="1345"/>
                </a:lnTo>
                <a:lnTo>
                  <a:pt x="8953" y="5929"/>
                </a:lnTo>
                <a:lnTo>
                  <a:pt x="3048" y="12299"/>
                </a:lnTo>
                <a:lnTo>
                  <a:pt x="0" y="19669"/>
                </a:lnTo>
                <a:lnTo>
                  <a:pt x="381" y="27253"/>
                </a:lnTo>
                <a:lnTo>
                  <a:pt x="4369" y="33194"/>
                </a:lnTo>
                <a:lnTo>
                  <a:pt x="11144" y="37064"/>
                </a:lnTo>
                <a:lnTo>
                  <a:pt x="19776" y="38504"/>
                </a:lnTo>
                <a:lnTo>
                  <a:pt x="29337" y="37159"/>
                </a:lnTo>
                <a:lnTo>
                  <a:pt x="37528" y="32575"/>
                </a:lnTo>
                <a:lnTo>
                  <a:pt x="43434" y="26205"/>
                </a:lnTo>
                <a:lnTo>
                  <a:pt x="46482" y="18835"/>
                </a:lnTo>
                <a:lnTo>
                  <a:pt x="46101" y="11251"/>
                </a:lnTo>
                <a:lnTo>
                  <a:pt x="42112" y="5310"/>
                </a:lnTo>
                <a:lnTo>
                  <a:pt x="35337" y="1440"/>
                </a:lnTo>
                <a:lnTo>
                  <a:pt x="26705" y="0"/>
                </a:lnTo>
                <a:close/>
              </a:path>
            </a:pathLst>
          </a:custGeom>
          <a:solidFill>
            <a:srgbClr val="010101"/>
          </a:solidFill>
        </p:spPr>
        <p:txBody>
          <a:bodyPr wrap="square" lIns="0" tIns="0" rIns="0" bIns="0" rtlCol="0"/>
          <a:lstStyle/>
          <a:p/>
        </p:txBody>
      </p:sp>
      <p:sp>
        <p:nvSpPr>
          <p:cNvPr id="38" name="object 38"/>
          <p:cNvSpPr/>
          <p:nvPr/>
        </p:nvSpPr>
        <p:spPr>
          <a:xfrm>
            <a:off x="2939414" y="2501824"/>
            <a:ext cx="46990" cy="38735"/>
          </a:xfrm>
          <a:custGeom>
            <a:avLst/>
            <a:gdLst/>
            <a:ahLst/>
            <a:cxnLst/>
            <a:rect l="l" t="t" r="r" b="b"/>
            <a:pathLst>
              <a:path w="46989" h="38735">
                <a:moveTo>
                  <a:pt x="17145" y="1345"/>
                </a:moveTo>
                <a:lnTo>
                  <a:pt x="8953" y="5929"/>
                </a:lnTo>
                <a:lnTo>
                  <a:pt x="3048" y="12299"/>
                </a:lnTo>
                <a:lnTo>
                  <a:pt x="0" y="19669"/>
                </a:lnTo>
                <a:lnTo>
                  <a:pt x="381" y="27253"/>
                </a:lnTo>
                <a:lnTo>
                  <a:pt x="4369" y="33194"/>
                </a:lnTo>
                <a:lnTo>
                  <a:pt x="11144" y="37064"/>
                </a:lnTo>
                <a:lnTo>
                  <a:pt x="19776" y="38504"/>
                </a:lnTo>
                <a:lnTo>
                  <a:pt x="29337" y="37159"/>
                </a:lnTo>
                <a:lnTo>
                  <a:pt x="37528" y="32575"/>
                </a:lnTo>
                <a:lnTo>
                  <a:pt x="43434" y="26205"/>
                </a:lnTo>
                <a:lnTo>
                  <a:pt x="46482" y="18835"/>
                </a:lnTo>
                <a:lnTo>
                  <a:pt x="46101" y="11251"/>
                </a:lnTo>
                <a:lnTo>
                  <a:pt x="42112" y="5310"/>
                </a:lnTo>
                <a:lnTo>
                  <a:pt x="35337" y="1440"/>
                </a:lnTo>
                <a:lnTo>
                  <a:pt x="26705" y="0"/>
                </a:lnTo>
                <a:lnTo>
                  <a:pt x="17145" y="1345"/>
                </a:lnTo>
                <a:close/>
              </a:path>
            </a:pathLst>
          </a:custGeom>
          <a:ln w="4762">
            <a:solidFill>
              <a:srgbClr val="010101"/>
            </a:solidFill>
          </a:ln>
        </p:spPr>
        <p:txBody>
          <a:bodyPr wrap="square" lIns="0" tIns="0" rIns="0" bIns="0" rtlCol="0"/>
          <a:lstStyle/>
          <a:p/>
        </p:txBody>
      </p:sp>
      <p:sp>
        <p:nvSpPr>
          <p:cNvPr id="39" name="object 39"/>
          <p:cNvSpPr/>
          <p:nvPr/>
        </p:nvSpPr>
        <p:spPr>
          <a:xfrm>
            <a:off x="3110757" y="2970025"/>
            <a:ext cx="46355" cy="38735"/>
          </a:xfrm>
          <a:custGeom>
            <a:avLst/>
            <a:gdLst/>
            <a:ahLst/>
            <a:cxnLst/>
            <a:rect l="l" t="t" r="r" b="b"/>
            <a:pathLst>
              <a:path w="46355" h="38735">
                <a:moveTo>
                  <a:pt x="26372" y="0"/>
                </a:moveTo>
                <a:lnTo>
                  <a:pt x="17252" y="1774"/>
                </a:lnTo>
                <a:lnTo>
                  <a:pt x="8739" y="5917"/>
                </a:lnTo>
                <a:lnTo>
                  <a:pt x="2869" y="12061"/>
                </a:lnTo>
                <a:lnTo>
                  <a:pt x="0" y="19347"/>
                </a:lnTo>
                <a:lnTo>
                  <a:pt x="488" y="26920"/>
                </a:lnTo>
                <a:lnTo>
                  <a:pt x="4464" y="33289"/>
                </a:lnTo>
                <a:lnTo>
                  <a:pt x="11156" y="37302"/>
                </a:lnTo>
                <a:lnTo>
                  <a:pt x="19561" y="38600"/>
                </a:lnTo>
                <a:lnTo>
                  <a:pt x="28682" y="36826"/>
                </a:lnTo>
                <a:lnTo>
                  <a:pt x="37195" y="32682"/>
                </a:lnTo>
                <a:lnTo>
                  <a:pt x="43064" y="26539"/>
                </a:lnTo>
                <a:lnTo>
                  <a:pt x="45934" y="19252"/>
                </a:lnTo>
                <a:lnTo>
                  <a:pt x="45446" y="11680"/>
                </a:lnTo>
                <a:lnTo>
                  <a:pt x="41469" y="5310"/>
                </a:lnTo>
                <a:lnTo>
                  <a:pt x="34778" y="1297"/>
                </a:lnTo>
                <a:lnTo>
                  <a:pt x="26372" y="0"/>
                </a:lnTo>
                <a:close/>
              </a:path>
            </a:pathLst>
          </a:custGeom>
          <a:solidFill>
            <a:srgbClr val="010101"/>
          </a:solidFill>
        </p:spPr>
        <p:txBody>
          <a:bodyPr wrap="square" lIns="0" tIns="0" rIns="0" bIns="0" rtlCol="0"/>
          <a:lstStyle/>
          <a:p/>
        </p:txBody>
      </p:sp>
      <p:sp>
        <p:nvSpPr>
          <p:cNvPr id="40" name="object 40"/>
          <p:cNvSpPr/>
          <p:nvPr/>
        </p:nvSpPr>
        <p:spPr>
          <a:xfrm>
            <a:off x="3110757" y="2970025"/>
            <a:ext cx="46355" cy="38735"/>
          </a:xfrm>
          <a:custGeom>
            <a:avLst/>
            <a:gdLst/>
            <a:ahLst/>
            <a:cxnLst/>
            <a:rect l="l" t="t" r="r" b="b"/>
            <a:pathLst>
              <a:path w="46355" h="38735">
                <a:moveTo>
                  <a:pt x="17252" y="1774"/>
                </a:moveTo>
                <a:lnTo>
                  <a:pt x="8739" y="5917"/>
                </a:lnTo>
                <a:lnTo>
                  <a:pt x="2869" y="12061"/>
                </a:lnTo>
                <a:lnTo>
                  <a:pt x="0" y="19347"/>
                </a:lnTo>
                <a:lnTo>
                  <a:pt x="488" y="26920"/>
                </a:lnTo>
                <a:lnTo>
                  <a:pt x="4464" y="33289"/>
                </a:lnTo>
                <a:lnTo>
                  <a:pt x="11156" y="37302"/>
                </a:lnTo>
                <a:lnTo>
                  <a:pt x="19561" y="38600"/>
                </a:lnTo>
                <a:lnTo>
                  <a:pt x="28682" y="36826"/>
                </a:lnTo>
                <a:lnTo>
                  <a:pt x="37195" y="32682"/>
                </a:lnTo>
                <a:lnTo>
                  <a:pt x="43064" y="26539"/>
                </a:lnTo>
                <a:lnTo>
                  <a:pt x="45934" y="19252"/>
                </a:lnTo>
                <a:lnTo>
                  <a:pt x="45446" y="11680"/>
                </a:lnTo>
                <a:lnTo>
                  <a:pt x="41469" y="5310"/>
                </a:lnTo>
                <a:lnTo>
                  <a:pt x="34778" y="1297"/>
                </a:lnTo>
                <a:lnTo>
                  <a:pt x="26372" y="0"/>
                </a:lnTo>
                <a:lnTo>
                  <a:pt x="17252" y="1774"/>
                </a:lnTo>
                <a:close/>
              </a:path>
            </a:pathLst>
          </a:custGeom>
          <a:ln w="4762">
            <a:solidFill>
              <a:srgbClr val="010101"/>
            </a:solidFill>
          </a:ln>
        </p:spPr>
        <p:txBody>
          <a:bodyPr wrap="square" lIns="0" tIns="0" rIns="0" bIns="0" rtlCol="0"/>
          <a:lstStyle/>
          <a:p/>
        </p:txBody>
      </p:sp>
      <p:sp>
        <p:nvSpPr>
          <p:cNvPr id="41" name="object 41"/>
          <p:cNvSpPr/>
          <p:nvPr/>
        </p:nvSpPr>
        <p:spPr>
          <a:xfrm>
            <a:off x="3886318" y="2889051"/>
            <a:ext cx="41275" cy="38735"/>
          </a:xfrm>
          <a:custGeom>
            <a:avLst/>
            <a:gdLst/>
            <a:ahLst/>
            <a:cxnLst/>
            <a:rect l="l" t="t" r="r" b="b"/>
            <a:pathLst>
              <a:path w="41275" h="38735">
                <a:moveTo>
                  <a:pt x="22371" y="0"/>
                </a:moveTo>
                <a:lnTo>
                  <a:pt x="14358" y="1214"/>
                </a:lnTo>
                <a:lnTo>
                  <a:pt x="7286" y="4917"/>
                </a:lnTo>
                <a:lnTo>
                  <a:pt x="2357" y="10834"/>
                </a:lnTo>
                <a:lnTo>
                  <a:pt x="0" y="18037"/>
                </a:lnTo>
                <a:lnTo>
                  <a:pt x="642" y="25598"/>
                </a:lnTo>
                <a:lnTo>
                  <a:pt x="4798" y="32099"/>
                </a:lnTo>
                <a:lnTo>
                  <a:pt x="11025" y="36456"/>
                </a:lnTo>
                <a:lnTo>
                  <a:pt x="18538" y="38242"/>
                </a:lnTo>
                <a:lnTo>
                  <a:pt x="26550" y="37028"/>
                </a:lnTo>
                <a:lnTo>
                  <a:pt x="33623" y="33004"/>
                </a:lnTo>
                <a:lnTo>
                  <a:pt x="38552" y="27122"/>
                </a:lnTo>
                <a:lnTo>
                  <a:pt x="40909" y="20097"/>
                </a:lnTo>
                <a:lnTo>
                  <a:pt x="40266" y="12644"/>
                </a:lnTo>
                <a:lnTo>
                  <a:pt x="36111" y="6143"/>
                </a:lnTo>
                <a:lnTo>
                  <a:pt x="29884" y="1785"/>
                </a:lnTo>
                <a:lnTo>
                  <a:pt x="22371" y="0"/>
                </a:lnTo>
                <a:close/>
              </a:path>
            </a:pathLst>
          </a:custGeom>
          <a:solidFill>
            <a:srgbClr val="010101"/>
          </a:solidFill>
        </p:spPr>
        <p:txBody>
          <a:bodyPr wrap="square" lIns="0" tIns="0" rIns="0" bIns="0" rtlCol="0"/>
          <a:lstStyle/>
          <a:p/>
        </p:txBody>
      </p:sp>
      <p:sp>
        <p:nvSpPr>
          <p:cNvPr id="42" name="object 42"/>
          <p:cNvSpPr/>
          <p:nvPr/>
        </p:nvSpPr>
        <p:spPr>
          <a:xfrm>
            <a:off x="3886318" y="2889051"/>
            <a:ext cx="41275" cy="38735"/>
          </a:xfrm>
          <a:custGeom>
            <a:avLst/>
            <a:gdLst/>
            <a:ahLst/>
            <a:cxnLst/>
            <a:rect l="l" t="t" r="r" b="b"/>
            <a:pathLst>
              <a:path w="41275" h="38735">
                <a:moveTo>
                  <a:pt x="14358" y="1214"/>
                </a:moveTo>
                <a:lnTo>
                  <a:pt x="7286" y="4917"/>
                </a:lnTo>
                <a:lnTo>
                  <a:pt x="2357" y="10834"/>
                </a:lnTo>
                <a:lnTo>
                  <a:pt x="0" y="18037"/>
                </a:lnTo>
                <a:lnTo>
                  <a:pt x="642" y="25598"/>
                </a:lnTo>
                <a:lnTo>
                  <a:pt x="4798" y="32099"/>
                </a:lnTo>
                <a:lnTo>
                  <a:pt x="11025" y="36456"/>
                </a:lnTo>
                <a:lnTo>
                  <a:pt x="18538" y="38242"/>
                </a:lnTo>
                <a:lnTo>
                  <a:pt x="26550" y="37028"/>
                </a:lnTo>
                <a:lnTo>
                  <a:pt x="33623" y="33004"/>
                </a:lnTo>
                <a:lnTo>
                  <a:pt x="38552" y="27122"/>
                </a:lnTo>
                <a:lnTo>
                  <a:pt x="40909" y="20097"/>
                </a:lnTo>
                <a:lnTo>
                  <a:pt x="40266" y="12644"/>
                </a:lnTo>
                <a:lnTo>
                  <a:pt x="36111" y="6143"/>
                </a:lnTo>
                <a:lnTo>
                  <a:pt x="29884" y="1785"/>
                </a:lnTo>
                <a:lnTo>
                  <a:pt x="22371" y="0"/>
                </a:lnTo>
                <a:lnTo>
                  <a:pt x="14358" y="1214"/>
                </a:lnTo>
                <a:close/>
              </a:path>
            </a:pathLst>
          </a:custGeom>
          <a:ln w="4762">
            <a:solidFill>
              <a:srgbClr val="010101"/>
            </a:solidFill>
          </a:ln>
        </p:spPr>
        <p:txBody>
          <a:bodyPr wrap="square" lIns="0" tIns="0" rIns="0" bIns="0" rtlCol="0"/>
          <a:lstStyle/>
          <a:p/>
        </p:txBody>
      </p:sp>
      <p:sp>
        <p:nvSpPr>
          <p:cNvPr id="43" name="object 43"/>
          <p:cNvSpPr/>
          <p:nvPr/>
        </p:nvSpPr>
        <p:spPr>
          <a:xfrm>
            <a:off x="3651134" y="2404943"/>
            <a:ext cx="46990" cy="38735"/>
          </a:xfrm>
          <a:custGeom>
            <a:avLst/>
            <a:gdLst/>
            <a:ahLst/>
            <a:cxnLst/>
            <a:rect l="l" t="t" r="r" b="b"/>
            <a:pathLst>
              <a:path w="46989" h="38735">
                <a:moveTo>
                  <a:pt x="27015" y="0"/>
                </a:moveTo>
                <a:lnTo>
                  <a:pt x="17895" y="1452"/>
                </a:lnTo>
                <a:lnTo>
                  <a:pt x="9263" y="6036"/>
                </a:lnTo>
                <a:lnTo>
                  <a:pt x="3131" y="12406"/>
                </a:lnTo>
                <a:lnTo>
                  <a:pt x="0" y="19776"/>
                </a:lnTo>
                <a:lnTo>
                  <a:pt x="369" y="27360"/>
                </a:lnTo>
                <a:lnTo>
                  <a:pt x="4786" y="33301"/>
                </a:lnTo>
                <a:lnTo>
                  <a:pt x="11703" y="37171"/>
                </a:lnTo>
                <a:lnTo>
                  <a:pt x="20193" y="38611"/>
                </a:lnTo>
                <a:lnTo>
                  <a:pt x="29325" y="37266"/>
                </a:lnTo>
                <a:lnTo>
                  <a:pt x="37945" y="32682"/>
                </a:lnTo>
                <a:lnTo>
                  <a:pt x="43993" y="26312"/>
                </a:lnTo>
                <a:lnTo>
                  <a:pt x="46898" y="18942"/>
                </a:lnTo>
                <a:lnTo>
                  <a:pt x="46089" y="11358"/>
                </a:lnTo>
                <a:lnTo>
                  <a:pt x="42112" y="5095"/>
                </a:lnTo>
                <a:lnTo>
                  <a:pt x="35421" y="1262"/>
                </a:lnTo>
                <a:lnTo>
                  <a:pt x="27015" y="0"/>
                </a:lnTo>
                <a:close/>
              </a:path>
            </a:pathLst>
          </a:custGeom>
          <a:solidFill>
            <a:srgbClr val="3434CC"/>
          </a:solidFill>
        </p:spPr>
        <p:txBody>
          <a:bodyPr wrap="square" lIns="0" tIns="0" rIns="0" bIns="0" rtlCol="0"/>
          <a:lstStyle/>
          <a:p/>
        </p:txBody>
      </p:sp>
      <p:sp>
        <p:nvSpPr>
          <p:cNvPr id="44" name="object 44"/>
          <p:cNvSpPr/>
          <p:nvPr/>
        </p:nvSpPr>
        <p:spPr>
          <a:xfrm>
            <a:off x="3651134" y="2404943"/>
            <a:ext cx="46990" cy="38735"/>
          </a:xfrm>
          <a:custGeom>
            <a:avLst/>
            <a:gdLst/>
            <a:ahLst/>
            <a:cxnLst/>
            <a:rect l="l" t="t" r="r" b="b"/>
            <a:pathLst>
              <a:path w="46989" h="38735">
                <a:moveTo>
                  <a:pt x="17895" y="1452"/>
                </a:moveTo>
                <a:lnTo>
                  <a:pt x="9263" y="6036"/>
                </a:lnTo>
                <a:lnTo>
                  <a:pt x="3131" y="12406"/>
                </a:lnTo>
                <a:lnTo>
                  <a:pt x="0" y="19776"/>
                </a:lnTo>
                <a:lnTo>
                  <a:pt x="369" y="27360"/>
                </a:lnTo>
                <a:lnTo>
                  <a:pt x="4786" y="33301"/>
                </a:lnTo>
                <a:lnTo>
                  <a:pt x="11703" y="37171"/>
                </a:lnTo>
                <a:lnTo>
                  <a:pt x="20193" y="38611"/>
                </a:lnTo>
                <a:lnTo>
                  <a:pt x="29325" y="37266"/>
                </a:lnTo>
                <a:lnTo>
                  <a:pt x="37945" y="32682"/>
                </a:lnTo>
                <a:lnTo>
                  <a:pt x="43993" y="26312"/>
                </a:lnTo>
                <a:lnTo>
                  <a:pt x="46898" y="18942"/>
                </a:lnTo>
                <a:lnTo>
                  <a:pt x="46089" y="11358"/>
                </a:lnTo>
                <a:lnTo>
                  <a:pt x="42112" y="5095"/>
                </a:lnTo>
                <a:lnTo>
                  <a:pt x="35421" y="1262"/>
                </a:lnTo>
                <a:lnTo>
                  <a:pt x="27015" y="0"/>
                </a:lnTo>
                <a:lnTo>
                  <a:pt x="17895" y="1452"/>
                </a:lnTo>
                <a:close/>
              </a:path>
            </a:pathLst>
          </a:custGeom>
          <a:ln w="4762">
            <a:solidFill>
              <a:srgbClr val="3434CC"/>
            </a:solidFill>
          </a:ln>
        </p:spPr>
        <p:txBody>
          <a:bodyPr wrap="square" lIns="0" tIns="0" rIns="0" bIns="0" rtlCol="0"/>
          <a:lstStyle/>
          <a:p/>
        </p:txBody>
      </p:sp>
      <p:sp>
        <p:nvSpPr>
          <p:cNvPr id="45" name="object 45"/>
          <p:cNvSpPr/>
          <p:nvPr/>
        </p:nvSpPr>
        <p:spPr>
          <a:xfrm>
            <a:off x="2667000" y="2406395"/>
            <a:ext cx="41910" cy="37465"/>
          </a:xfrm>
          <a:custGeom>
            <a:avLst/>
            <a:gdLst/>
            <a:ahLst/>
            <a:cxnLst/>
            <a:rect l="l" t="t" r="r" b="b"/>
            <a:pathLst>
              <a:path w="41910" h="37464">
                <a:moveTo>
                  <a:pt x="23622" y="0"/>
                </a:moveTo>
                <a:lnTo>
                  <a:pt x="15323" y="345"/>
                </a:lnTo>
                <a:lnTo>
                  <a:pt x="8096" y="3333"/>
                </a:lnTo>
                <a:lnTo>
                  <a:pt x="2726" y="8465"/>
                </a:lnTo>
                <a:lnTo>
                  <a:pt x="0" y="15239"/>
                </a:lnTo>
                <a:lnTo>
                  <a:pt x="607" y="22871"/>
                </a:lnTo>
                <a:lnTo>
                  <a:pt x="4286" y="29432"/>
                </a:lnTo>
                <a:lnTo>
                  <a:pt x="10394" y="34420"/>
                </a:lnTo>
                <a:lnTo>
                  <a:pt x="18287" y="37337"/>
                </a:lnTo>
                <a:lnTo>
                  <a:pt x="26586" y="36980"/>
                </a:lnTo>
                <a:lnTo>
                  <a:pt x="33813" y="33908"/>
                </a:lnTo>
                <a:lnTo>
                  <a:pt x="39183" y="28551"/>
                </a:lnTo>
                <a:lnTo>
                  <a:pt x="41910" y="21335"/>
                </a:lnTo>
                <a:lnTo>
                  <a:pt x="41302" y="14037"/>
                </a:lnTo>
                <a:lnTo>
                  <a:pt x="37623" y="7524"/>
                </a:lnTo>
                <a:lnTo>
                  <a:pt x="31515" y="2583"/>
                </a:lnTo>
                <a:lnTo>
                  <a:pt x="23622" y="0"/>
                </a:lnTo>
                <a:close/>
              </a:path>
            </a:pathLst>
          </a:custGeom>
          <a:solidFill>
            <a:srgbClr val="010101"/>
          </a:solidFill>
        </p:spPr>
        <p:txBody>
          <a:bodyPr wrap="square" lIns="0" tIns="0" rIns="0" bIns="0" rtlCol="0"/>
          <a:lstStyle/>
          <a:p/>
        </p:txBody>
      </p:sp>
      <p:sp>
        <p:nvSpPr>
          <p:cNvPr id="46" name="object 46"/>
          <p:cNvSpPr/>
          <p:nvPr/>
        </p:nvSpPr>
        <p:spPr>
          <a:xfrm>
            <a:off x="2667000" y="2406395"/>
            <a:ext cx="41910" cy="37465"/>
          </a:xfrm>
          <a:custGeom>
            <a:avLst/>
            <a:gdLst/>
            <a:ahLst/>
            <a:cxnLst/>
            <a:rect l="l" t="t" r="r" b="b"/>
            <a:pathLst>
              <a:path w="41910" h="37464">
                <a:moveTo>
                  <a:pt x="41910" y="21335"/>
                </a:moveTo>
                <a:lnTo>
                  <a:pt x="41302" y="14037"/>
                </a:lnTo>
                <a:lnTo>
                  <a:pt x="37623" y="7524"/>
                </a:lnTo>
                <a:lnTo>
                  <a:pt x="31515" y="2583"/>
                </a:lnTo>
                <a:lnTo>
                  <a:pt x="23622" y="0"/>
                </a:lnTo>
                <a:lnTo>
                  <a:pt x="15323" y="345"/>
                </a:lnTo>
                <a:lnTo>
                  <a:pt x="8096" y="3333"/>
                </a:lnTo>
                <a:lnTo>
                  <a:pt x="2726" y="8465"/>
                </a:lnTo>
                <a:lnTo>
                  <a:pt x="0" y="15239"/>
                </a:lnTo>
                <a:lnTo>
                  <a:pt x="607" y="22871"/>
                </a:lnTo>
                <a:lnTo>
                  <a:pt x="4286" y="29432"/>
                </a:lnTo>
                <a:lnTo>
                  <a:pt x="10394" y="34420"/>
                </a:lnTo>
                <a:lnTo>
                  <a:pt x="18287" y="37337"/>
                </a:lnTo>
                <a:lnTo>
                  <a:pt x="26586" y="36980"/>
                </a:lnTo>
                <a:lnTo>
                  <a:pt x="33813" y="33908"/>
                </a:lnTo>
                <a:lnTo>
                  <a:pt x="39183" y="28551"/>
                </a:lnTo>
                <a:lnTo>
                  <a:pt x="41910" y="21335"/>
                </a:lnTo>
                <a:close/>
              </a:path>
            </a:pathLst>
          </a:custGeom>
          <a:ln w="4762">
            <a:solidFill>
              <a:srgbClr val="010101"/>
            </a:solidFill>
          </a:ln>
        </p:spPr>
        <p:txBody>
          <a:bodyPr wrap="square" lIns="0" tIns="0" rIns="0" bIns="0" rtlCol="0"/>
          <a:lstStyle/>
          <a:p/>
        </p:txBody>
      </p:sp>
      <p:sp>
        <p:nvSpPr>
          <p:cNvPr id="47" name="object 47"/>
          <p:cNvSpPr/>
          <p:nvPr/>
        </p:nvSpPr>
        <p:spPr>
          <a:xfrm>
            <a:off x="3238500" y="3015995"/>
            <a:ext cx="48260" cy="43815"/>
          </a:xfrm>
          <a:custGeom>
            <a:avLst/>
            <a:gdLst/>
            <a:ahLst/>
            <a:cxnLst/>
            <a:rect l="l" t="t" r="r" b="b"/>
            <a:pathLst>
              <a:path w="48260" h="43814">
                <a:moveTo>
                  <a:pt x="27432" y="0"/>
                </a:moveTo>
                <a:lnTo>
                  <a:pt x="17680" y="500"/>
                </a:lnTo>
                <a:lnTo>
                  <a:pt x="9429" y="4000"/>
                </a:lnTo>
                <a:lnTo>
                  <a:pt x="3321" y="10072"/>
                </a:lnTo>
                <a:lnTo>
                  <a:pt x="0" y="18287"/>
                </a:lnTo>
                <a:lnTo>
                  <a:pt x="762" y="27039"/>
                </a:lnTo>
                <a:lnTo>
                  <a:pt x="4953" y="34575"/>
                </a:lnTo>
                <a:lnTo>
                  <a:pt x="12001" y="40255"/>
                </a:lnTo>
                <a:lnTo>
                  <a:pt x="21336" y="43433"/>
                </a:lnTo>
                <a:lnTo>
                  <a:pt x="30753" y="42933"/>
                </a:lnTo>
                <a:lnTo>
                  <a:pt x="38957" y="39433"/>
                </a:lnTo>
                <a:lnTo>
                  <a:pt x="45017" y="33361"/>
                </a:lnTo>
                <a:lnTo>
                  <a:pt x="48005" y="25146"/>
                </a:lnTo>
                <a:lnTo>
                  <a:pt x="47255" y="16716"/>
                </a:lnTo>
                <a:lnTo>
                  <a:pt x="43148" y="9143"/>
                </a:lnTo>
                <a:lnTo>
                  <a:pt x="36325" y="3286"/>
                </a:lnTo>
                <a:lnTo>
                  <a:pt x="27432" y="0"/>
                </a:lnTo>
                <a:close/>
              </a:path>
            </a:pathLst>
          </a:custGeom>
          <a:solidFill>
            <a:srgbClr val="010101"/>
          </a:solidFill>
        </p:spPr>
        <p:txBody>
          <a:bodyPr wrap="square" lIns="0" tIns="0" rIns="0" bIns="0" rtlCol="0"/>
          <a:lstStyle/>
          <a:p/>
        </p:txBody>
      </p:sp>
      <p:sp>
        <p:nvSpPr>
          <p:cNvPr id="48" name="object 48"/>
          <p:cNvSpPr/>
          <p:nvPr/>
        </p:nvSpPr>
        <p:spPr>
          <a:xfrm>
            <a:off x="3238500" y="3015995"/>
            <a:ext cx="48260" cy="43815"/>
          </a:xfrm>
          <a:custGeom>
            <a:avLst/>
            <a:gdLst/>
            <a:ahLst/>
            <a:cxnLst/>
            <a:rect l="l" t="t" r="r" b="b"/>
            <a:pathLst>
              <a:path w="48260" h="43814">
                <a:moveTo>
                  <a:pt x="48005" y="25146"/>
                </a:moveTo>
                <a:lnTo>
                  <a:pt x="47255" y="16716"/>
                </a:lnTo>
                <a:lnTo>
                  <a:pt x="43148" y="9143"/>
                </a:lnTo>
                <a:lnTo>
                  <a:pt x="36325" y="3286"/>
                </a:lnTo>
                <a:lnTo>
                  <a:pt x="27432" y="0"/>
                </a:lnTo>
                <a:lnTo>
                  <a:pt x="17680" y="500"/>
                </a:lnTo>
                <a:lnTo>
                  <a:pt x="9429" y="4000"/>
                </a:lnTo>
                <a:lnTo>
                  <a:pt x="3321" y="10072"/>
                </a:lnTo>
                <a:lnTo>
                  <a:pt x="0" y="18287"/>
                </a:lnTo>
                <a:lnTo>
                  <a:pt x="762" y="27039"/>
                </a:lnTo>
                <a:lnTo>
                  <a:pt x="4953" y="34575"/>
                </a:lnTo>
                <a:lnTo>
                  <a:pt x="12001" y="40255"/>
                </a:lnTo>
                <a:lnTo>
                  <a:pt x="21336" y="43433"/>
                </a:lnTo>
                <a:lnTo>
                  <a:pt x="30753" y="42933"/>
                </a:lnTo>
                <a:lnTo>
                  <a:pt x="38957" y="39433"/>
                </a:lnTo>
                <a:lnTo>
                  <a:pt x="45017" y="33361"/>
                </a:lnTo>
                <a:lnTo>
                  <a:pt x="48005" y="25146"/>
                </a:lnTo>
                <a:close/>
              </a:path>
            </a:pathLst>
          </a:custGeom>
          <a:ln w="4762">
            <a:solidFill>
              <a:srgbClr val="010101"/>
            </a:solidFill>
          </a:ln>
        </p:spPr>
        <p:txBody>
          <a:bodyPr wrap="square" lIns="0" tIns="0" rIns="0" bIns="0" rtlCol="0"/>
          <a:lstStyle/>
          <a:p/>
        </p:txBody>
      </p:sp>
      <p:sp>
        <p:nvSpPr>
          <p:cNvPr id="49" name="object 49"/>
          <p:cNvSpPr/>
          <p:nvPr/>
        </p:nvSpPr>
        <p:spPr>
          <a:xfrm>
            <a:off x="2939795" y="2870358"/>
            <a:ext cx="47625" cy="36830"/>
          </a:xfrm>
          <a:custGeom>
            <a:avLst/>
            <a:gdLst/>
            <a:ahLst/>
            <a:cxnLst/>
            <a:rect l="l" t="t" r="r" b="b"/>
            <a:pathLst>
              <a:path w="47625" h="36830">
                <a:moveTo>
                  <a:pt x="16930" y="0"/>
                </a:moveTo>
                <a:lnTo>
                  <a:pt x="8763" y="2762"/>
                </a:lnTo>
                <a:lnTo>
                  <a:pt x="2881" y="7810"/>
                </a:lnTo>
                <a:lnTo>
                  <a:pt x="0" y="14573"/>
                </a:lnTo>
                <a:lnTo>
                  <a:pt x="762" y="22205"/>
                </a:lnTo>
                <a:lnTo>
                  <a:pt x="4953" y="28765"/>
                </a:lnTo>
                <a:lnTo>
                  <a:pt x="12001" y="33754"/>
                </a:lnTo>
                <a:lnTo>
                  <a:pt x="21336" y="36671"/>
                </a:lnTo>
                <a:lnTo>
                  <a:pt x="30741" y="36754"/>
                </a:lnTo>
                <a:lnTo>
                  <a:pt x="38862" y="33908"/>
                </a:lnTo>
                <a:lnTo>
                  <a:pt x="44696" y="28634"/>
                </a:lnTo>
                <a:lnTo>
                  <a:pt x="47243" y="21431"/>
                </a:lnTo>
                <a:lnTo>
                  <a:pt x="46493" y="14132"/>
                </a:lnTo>
                <a:lnTo>
                  <a:pt x="42386" y="7619"/>
                </a:lnTo>
                <a:lnTo>
                  <a:pt x="35563" y="2678"/>
                </a:lnTo>
                <a:lnTo>
                  <a:pt x="26670" y="95"/>
                </a:lnTo>
                <a:lnTo>
                  <a:pt x="16930" y="0"/>
                </a:lnTo>
                <a:close/>
              </a:path>
            </a:pathLst>
          </a:custGeom>
          <a:solidFill>
            <a:srgbClr val="010101"/>
          </a:solidFill>
        </p:spPr>
        <p:txBody>
          <a:bodyPr wrap="square" lIns="0" tIns="0" rIns="0" bIns="0" rtlCol="0"/>
          <a:lstStyle/>
          <a:p/>
        </p:txBody>
      </p:sp>
      <p:sp>
        <p:nvSpPr>
          <p:cNvPr id="50" name="object 50"/>
          <p:cNvSpPr/>
          <p:nvPr/>
        </p:nvSpPr>
        <p:spPr>
          <a:xfrm>
            <a:off x="2939795" y="2870358"/>
            <a:ext cx="47625" cy="36830"/>
          </a:xfrm>
          <a:custGeom>
            <a:avLst/>
            <a:gdLst/>
            <a:ahLst/>
            <a:cxnLst/>
            <a:rect l="l" t="t" r="r" b="b"/>
            <a:pathLst>
              <a:path w="47625" h="36830">
                <a:moveTo>
                  <a:pt x="47243" y="21431"/>
                </a:moveTo>
                <a:lnTo>
                  <a:pt x="16930" y="0"/>
                </a:lnTo>
                <a:lnTo>
                  <a:pt x="8763" y="2762"/>
                </a:lnTo>
                <a:lnTo>
                  <a:pt x="2881" y="7810"/>
                </a:lnTo>
                <a:lnTo>
                  <a:pt x="0" y="14573"/>
                </a:lnTo>
                <a:lnTo>
                  <a:pt x="762" y="22205"/>
                </a:lnTo>
                <a:lnTo>
                  <a:pt x="4953" y="28765"/>
                </a:lnTo>
                <a:lnTo>
                  <a:pt x="12001" y="33754"/>
                </a:lnTo>
                <a:lnTo>
                  <a:pt x="21336" y="36671"/>
                </a:lnTo>
                <a:lnTo>
                  <a:pt x="30741" y="36754"/>
                </a:lnTo>
                <a:lnTo>
                  <a:pt x="38862" y="33908"/>
                </a:lnTo>
                <a:lnTo>
                  <a:pt x="44696" y="28634"/>
                </a:lnTo>
                <a:lnTo>
                  <a:pt x="47243" y="21431"/>
                </a:lnTo>
                <a:close/>
              </a:path>
            </a:pathLst>
          </a:custGeom>
          <a:ln w="4762">
            <a:solidFill>
              <a:srgbClr val="010101"/>
            </a:solidFill>
          </a:ln>
        </p:spPr>
        <p:txBody>
          <a:bodyPr wrap="square" lIns="0" tIns="0" rIns="0" bIns="0" rtlCol="0"/>
          <a:lstStyle/>
          <a:p/>
        </p:txBody>
      </p:sp>
      <p:sp>
        <p:nvSpPr>
          <p:cNvPr id="51" name="object 51"/>
          <p:cNvSpPr/>
          <p:nvPr/>
        </p:nvSpPr>
        <p:spPr>
          <a:xfrm>
            <a:off x="3276600" y="2482595"/>
            <a:ext cx="41910" cy="37465"/>
          </a:xfrm>
          <a:custGeom>
            <a:avLst/>
            <a:gdLst/>
            <a:ahLst/>
            <a:cxnLst/>
            <a:rect l="l" t="t" r="r" b="b"/>
            <a:pathLst>
              <a:path w="41910" h="37464">
                <a:moveTo>
                  <a:pt x="23622" y="0"/>
                </a:moveTo>
                <a:lnTo>
                  <a:pt x="15323" y="345"/>
                </a:lnTo>
                <a:lnTo>
                  <a:pt x="8096" y="3333"/>
                </a:lnTo>
                <a:lnTo>
                  <a:pt x="2726" y="8465"/>
                </a:lnTo>
                <a:lnTo>
                  <a:pt x="0" y="15239"/>
                </a:lnTo>
                <a:lnTo>
                  <a:pt x="607" y="22871"/>
                </a:lnTo>
                <a:lnTo>
                  <a:pt x="4286" y="29432"/>
                </a:lnTo>
                <a:lnTo>
                  <a:pt x="10394" y="34420"/>
                </a:lnTo>
                <a:lnTo>
                  <a:pt x="18287" y="37337"/>
                </a:lnTo>
                <a:lnTo>
                  <a:pt x="26586" y="36980"/>
                </a:lnTo>
                <a:lnTo>
                  <a:pt x="33813" y="33908"/>
                </a:lnTo>
                <a:lnTo>
                  <a:pt x="39183" y="28551"/>
                </a:lnTo>
                <a:lnTo>
                  <a:pt x="41910" y="21335"/>
                </a:lnTo>
                <a:lnTo>
                  <a:pt x="41302" y="14037"/>
                </a:lnTo>
                <a:lnTo>
                  <a:pt x="37623" y="7524"/>
                </a:lnTo>
                <a:lnTo>
                  <a:pt x="31515" y="2583"/>
                </a:lnTo>
                <a:lnTo>
                  <a:pt x="23622" y="0"/>
                </a:lnTo>
                <a:close/>
              </a:path>
            </a:pathLst>
          </a:custGeom>
          <a:solidFill>
            <a:srgbClr val="010101"/>
          </a:solidFill>
        </p:spPr>
        <p:txBody>
          <a:bodyPr wrap="square" lIns="0" tIns="0" rIns="0" bIns="0" rtlCol="0"/>
          <a:lstStyle/>
          <a:p/>
        </p:txBody>
      </p:sp>
      <p:sp>
        <p:nvSpPr>
          <p:cNvPr id="52" name="object 52"/>
          <p:cNvSpPr/>
          <p:nvPr/>
        </p:nvSpPr>
        <p:spPr>
          <a:xfrm>
            <a:off x="3276600" y="2482595"/>
            <a:ext cx="41910" cy="37465"/>
          </a:xfrm>
          <a:custGeom>
            <a:avLst/>
            <a:gdLst/>
            <a:ahLst/>
            <a:cxnLst/>
            <a:rect l="l" t="t" r="r" b="b"/>
            <a:pathLst>
              <a:path w="41910" h="37464">
                <a:moveTo>
                  <a:pt x="41910" y="21335"/>
                </a:moveTo>
                <a:lnTo>
                  <a:pt x="41302" y="14037"/>
                </a:lnTo>
                <a:lnTo>
                  <a:pt x="37623" y="7524"/>
                </a:lnTo>
                <a:lnTo>
                  <a:pt x="31515" y="2583"/>
                </a:lnTo>
                <a:lnTo>
                  <a:pt x="23622" y="0"/>
                </a:lnTo>
                <a:lnTo>
                  <a:pt x="15323" y="345"/>
                </a:lnTo>
                <a:lnTo>
                  <a:pt x="8096" y="3333"/>
                </a:lnTo>
                <a:lnTo>
                  <a:pt x="2726" y="8465"/>
                </a:lnTo>
                <a:lnTo>
                  <a:pt x="0" y="15239"/>
                </a:lnTo>
                <a:lnTo>
                  <a:pt x="607" y="22871"/>
                </a:lnTo>
                <a:lnTo>
                  <a:pt x="4286" y="29432"/>
                </a:lnTo>
                <a:lnTo>
                  <a:pt x="10394" y="34420"/>
                </a:lnTo>
                <a:lnTo>
                  <a:pt x="18287" y="37337"/>
                </a:lnTo>
                <a:lnTo>
                  <a:pt x="26586" y="36980"/>
                </a:lnTo>
                <a:lnTo>
                  <a:pt x="33813" y="33908"/>
                </a:lnTo>
                <a:lnTo>
                  <a:pt x="39183" y="28551"/>
                </a:lnTo>
                <a:lnTo>
                  <a:pt x="41910" y="21335"/>
                </a:lnTo>
                <a:close/>
              </a:path>
            </a:pathLst>
          </a:custGeom>
          <a:ln w="4762">
            <a:solidFill>
              <a:srgbClr val="010101"/>
            </a:solidFill>
          </a:ln>
        </p:spPr>
        <p:txBody>
          <a:bodyPr wrap="square" lIns="0" tIns="0" rIns="0" bIns="0" rtlCol="0"/>
          <a:lstStyle/>
          <a:p/>
        </p:txBody>
      </p:sp>
      <p:sp>
        <p:nvSpPr>
          <p:cNvPr id="53" name="object 53"/>
          <p:cNvSpPr/>
          <p:nvPr/>
        </p:nvSpPr>
        <p:spPr>
          <a:xfrm>
            <a:off x="3751326" y="3017520"/>
            <a:ext cx="47625" cy="43815"/>
          </a:xfrm>
          <a:custGeom>
            <a:avLst/>
            <a:gdLst/>
            <a:ahLst/>
            <a:cxnLst/>
            <a:rect l="l" t="t" r="r" b="b"/>
            <a:pathLst>
              <a:path w="47625" h="43814">
                <a:moveTo>
                  <a:pt x="26670" y="0"/>
                </a:moveTo>
                <a:lnTo>
                  <a:pt x="17252" y="607"/>
                </a:lnTo>
                <a:lnTo>
                  <a:pt x="9048" y="4286"/>
                </a:lnTo>
                <a:lnTo>
                  <a:pt x="2988" y="10394"/>
                </a:lnTo>
                <a:lnTo>
                  <a:pt x="0" y="18287"/>
                </a:lnTo>
                <a:lnTo>
                  <a:pt x="750" y="27146"/>
                </a:lnTo>
                <a:lnTo>
                  <a:pt x="4857" y="34861"/>
                </a:lnTo>
                <a:lnTo>
                  <a:pt x="11680" y="40576"/>
                </a:lnTo>
                <a:lnTo>
                  <a:pt x="20574" y="43433"/>
                </a:lnTo>
                <a:lnTo>
                  <a:pt x="29991" y="43255"/>
                </a:lnTo>
                <a:lnTo>
                  <a:pt x="38195" y="39719"/>
                </a:lnTo>
                <a:lnTo>
                  <a:pt x="44255" y="33468"/>
                </a:lnTo>
                <a:lnTo>
                  <a:pt x="47244" y="25146"/>
                </a:lnTo>
                <a:lnTo>
                  <a:pt x="46493" y="16716"/>
                </a:lnTo>
                <a:lnTo>
                  <a:pt x="42386" y="9143"/>
                </a:lnTo>
                <a:lnTo>
                  <a:pt x="35563" y="3286"/>
                </a:lnTo>
                <a:lnTo>
                  <a:pt x="26670" y="0"/>
                </a:lnTo>
                <a:close/>
              </a:path>
            </a:pathLst>
          </a:custGeom>
          <a:solidFill>
            <a:srgbClr val="010101"/>
          </a:solidFill>
        </p:spPr>
        <p:txBody>
          <a:bodyPr wrap="square" lIns="0" tIns="0" rIns="0" bIns="0" rtlCol="0"/>
          <a:lstStyle/>
          <a:p/>
        </p:txBody>
      </p:sp>
      <p:sp>
        <p:nvSpPr>
          <p:cNvPr id="54" name="object 54"/>
          <p:cNvSpPr/>
          <p:nvPr/>
        </p:nvSpPr>
        <p:spPr>
          <a:xfrm>
            <a:off x="3751326" y="3017520"/>
            <a:ext cx="47625" cy="43815"/>
          </a:xfrm>
          <a:custGeom>
            <a:avLst/>
            <a:gdLst/>
            <a:ahLst/>
            <a:cxnLst/>
            <a:rect l="l" t="t" r="r" b="b"/>
            <a:pathLst>
              <a:path w="47625" h="43814">
                <a:moveTo>
                  <a:pt x="47244" y="25146"/>
                </a:moveTo>
                <a:lnTo>
                  <a:pt x="46493" y="16716"/>
                </a:lnTo>
                <a:lnTo>
                  <a:pt x="42386" y="9143"/>
                </a:lnTo>
                <a:lnTo>
                  <a:pt x="35563" y="3286"/>
                </a:lnTo>
                <a:lnTo>
                  <a:pt x="26670" y="0"/>
                </a:lnTo>
                <a:lnTo>
                  <a:pt x="17252" y="607"/>
                </a:lnTo>
                <a:lnTo>
                  <a:pt x="9048" y="4286"/>
                </a:lnTo>
                <a:lnTo>
                  <a:pt x="2988" y="10394"/>
                </a:lnTo>
                <a:lnTo>
                  <a:pt x="0" y="18287"/>
                </a:lnTo>
                <a:lnTo>
                  <a:pt x="750" y="27146"/>
                </a:lnTo>
                <a:lnTo>
                  <a:pt x="4857" y="34861"/>
                </a:lnTo>
                <a:lnTo>
                  <a:pt x="11680" y="40576"/>
                </a:lnTo>
                <a:lnTo>
                  <a:pt x="20574" y="43433"/>
                </a:lnTo>
                <a:lnTo>
                  <a:pt x="29991" y="43255"/>
                </a:lnTo>
                <a:lnTo>
                  <a:pt x="38195" y="39719"/>
                </a:lnTo>
                <a:lnTo>
                  <a:pt x="44255" y="33468"/>
                </a:lnTo>
                <a:lnTo>
                  <a:pt x="47244" y="25146"/>
                </a:lnTo>
                <a:close/>
              </a:path>
            </a:pathLst>
          </a:custGeom>
          <a:ln w="4762">
            <a:solidFill>
              <a:srgbClr val="010101"/>
            </a:solidFill>
          </a:ln>
        </p:spPr>
        <p:txBody>
          <a:bodyPr wrap="square" lIns="0" tIns="0" rIns="0" bIns="0" rtlCol="0"/>
          <a:lstStyle/>
          <a:p/>
        </p:txBody>
      </p:sp>
      <p:sp>
        <p:nvSpPr>
          <p:cNvPr id="55" name="object 55"/>
          <p:cNvSpPr/>
          <p:nvPr/>
        </p:nvSpPr>
        <p:spPr>
          <a:xfrm>
            <a:off x="3893820" y="2686811"/>
            <a:ext cx="41275" cy="36830"/>
          </a:xfrm>
          <a:custGeom>
            <a:avLst/>
            <a:gdLst/>
            <a:ahLst/>
            <a:cxnLst/>
            <a:rect l="l" t="t" r="r" b="b"/>
            <a:pathLst>
              <a:path w="41275" h="36830">
                <a:moveTo>
                  <a:pt x="22859" y="0"/>
                </a:moveTo>
                <a:lnTo>
                  <a:pt x="14680" y="345"/>
                </a:lnTo>
                <a:lnTo>
                  <a:pt x="7715" y="3333"/>
                </a:lnTo>
                <a:lnTo>
                  <a:pt x="2607" y="8465"/>
                </a:lnTo>
                <a:lnTo>
                  <a:pt x="0" y="15240"/>
                </a:lnTo>
                <a:lnTo>
                  <a:pt x="488" y="22860"/>
                </a:lnTo>
                <a:lnTo>
                  <a:pt x="3905" y="29337"/>
                </a:lnTo>
                <a:lnTo>
                  <a:pt x="9751" y="34099"/>
                </a:lnTo>
                <a:lnTo>
                  <a:pt x="17525" y="36576"/>
                </a:lnTo>
                <a:lnTo>
                  <a:pt x="26146" y="36659"/>
                </a:lnTo>
                <a:lnTo>
                  <a:pt x="33337" y="33813"/>
                </a:lnTo>
                <a:lnTo>
                  <a:pt x="38528" y="28539"/>
                </a:lnTo>
                <a:lnTo>
                  <a:pt x="41147" y="21336"/>
                </a:lnTo>
                <a:lnTo>
                  <a:pt x="40647" y="14037"/>
                </a:lnTo>
                <a:lnTo>
                  <a:pt x="37147" y="7524"/>
                </a:lnTo>
                <a:lnTo>
                  <a:pt x="31075" y="2583"/>
                </a:lnTo>
                <a:lnTo>
                  <a:pt x="22859" y="0"/>
                </a:lnTo>
                <a:close/>
              </a:path>
            </a:pathLst>
          </a:custGeom>
          <a:solidFill>
            <a:srgbClr val="010101"/>
          </a:solidFill>
        </p:spPr>
        <p:txBody>
          <a:bodyPr wrap="square" lIns="0" tIns="0" rIns="0" bIns="0" rtlCol="0"/>
          <a:lstStyle/>
          <a:p/>
        </p:txBody>
      </p:sp>
      <p:sp>
        <p:nvSpPr>
          <p:cNvPr id="56" name="object 56"/>
          <p:cNvSpPr/>
          <p:nvPr/>
        </p:nvSpPr>
        <p:spPr>
          <a:xfrm>
            <a:off x="3893820" y="2686811"/>
            <a:ext cx="41275" cy="36830"/>
          </a:xfrm>
          <a:custGeom>
            <a:avLst/>
            <a:gdLst/>
            <a:ahLst/>
            <a:cxnLst/>
            <a:rect l="l" t="t" r="r" b="b"/>
            <a:pathLst>
              <a:path w="41275" h="36830">
                <a:moveTo>
                  <a:pt x="41147" y="21336"/>
                </a:moveTo>
                <a:lnTo>
                  <a:pt x="40647" y="14037"/>
                </a:lnTo>
                <a:lnTo>
                  <a:pt x="37147" y="7524"/>
                </a:lnTo>
                <a:lnTo>
                  <a:pt x="31075" y="2583"/>
                </a:lnTo>
                <a:lnTo>
                  <a:pt x="22859" y="0"/>
                </a:lnTo>
                <a:lnTo>
                  <a:pt x="14680" y="345"/>
                </a:lnTo>
                <a:lnTo>
                  <a:pt x="7715" y="3333"/>
                </a:lnTo>
                <a:lnTo>
                  <a:pt x="2607" y="8465"/>
                </a:lnTo>
                <a:lnTo>
                  <a:pt x="0" y="15240"/>
                </a:lnTo>
                <a:lnTo>
                  <a:pt x="488" y="22860"/>
                </a:lnTo>
                <a:lnTo>
                  <a:pt x="3905" y="29337"/>
                </a:lnTo>
                <a:lnTo>
                  <a:pt x="9751" y="34099"/>
                </a:lnTo>
                <a:lnTo>
                  <a:pt x="17525" y="36576"/>
                </a:lnTo>
                <a:lnTo>
                  <a:pt x="26146" y="36659"/>
                </a:lnTo>
                <a:lnTo>
                  <a:pt x="33337" y="33813"/>
                </a:lnTo>
                <a:lnTo>
                  <a:pt x="38528" y="28539"/>
                </a:lnTo>
                <a:lnTo>
                  <a:pt x="41147" y="21336"/>
                </a:lnTo>
                <a:close/>
              </a:path>
            </a:pathLst>
          </a:custGeom>
          <a:ln w="4762">
            <a:solidFill>
              <a:srgbClr val="010101"/>
            </a:solidFill>
          </a:ln>
        </p:spPr>
        <p:txBody>
          <a:bodyPr wrap="square" lIns="0" tIns="0" rIns="0" bIns="0" rtlCol="0"/>
          <a:lstStyle/>
          <a:p/>
        </p:txBody>
      </p:sp>
      <p:sp>
        <p:nvSpPr>
          <p:cNvPr id="57" name="object 57"/>
          <p:cNvSpPr/>
          <p:nvPr/>
        </p:nvSpPr>
        <p:spPr>
          <a:xfrm>
            <a:off x="2768345" y="2253995"/>
            <a:ext cx="47625" cy="37465"/>
          </a:xfrm>
          <a:custGeom>
            <a:avLst/>
            <a:gdLst/>
            <a:ahLst/>
            <a:cxnLst/>
            <a:rect l="l" t="t" r="r" b="b"/>
            <a:pathLst>
              <a:path w="47625" h="37464">
                <a:moveTo>
                  <a:pt x="26670" y="0"/>
                </a:moveTo>
                <a:lnTo>
                  <a:pt x="16930" y="345"/>
                </a:lnTo>
                <a:lnTo>
                  <a:pt x="8763" y="3333"/>
                </a:lnTo>
                <a:lnTo>
                  <a:pt x="2881" y="8465"/>
                </a:lnTo>
                <a:lnTo>
                  <a:pt x="0" y="15239"/>
                </a:lnTo>
                <a:lnTo>
                  <a:pt x="762" y="22550"/>
                </a:lnTo>
                <a:lnTo>
                  <a:pt x="4953" y="29146"/>
                </a:lnTo>
                <a:lnTo>
                  <a:pt x="12001" y="34313"/>
                </a:lnTo>
                <a:lnTo>
                  <a:pt x="21336" y="37337"/>
                </a:lnTo>
                <a:lnTo>
                  <a:pt x="30741" y="36992"/>
                </a:lnTo>
                <a:lnTo>
                  <a:pt x="38862" y="34004"/>
                </a:lnTo>
                <a:lnTo>
                  <a:pt x="44696" y="28872"/>
                </a:lnTo>
                <a:lnTo>
                  <a:pt x="47243" y="22098"/>
                </a:lnTo>
                <a:lnTo>
                  <a:pt x="46493" y="14787"/>
                </a:lnTo>
                <a:lnTo>
                  <a:pt x="42386" y="8191"/>
                </a:lnTo>
                <a:lnTo>
                  <a:pt x="35563" y="3024"/>
                </a:lnTo>
                <a:lnTo>
                  <a:pt x="26670" y="0"/>
                </a:lnTo>
                <a:close/>
              </a:path>
            </a:pathLst>
          </a:custGeom>
          <a:solidFill>
            <a:srgbClr val="010101"/>
          </a:solidFill>
        </p:spPr>
        <p:txBody>
          <a:bodyPr wrap="square" lIns="0" tIns="0" rIns="0" bIns="0" rtlCol="0"/>
          <a:lstStyle/>
          <a:p/>
        </p:txBody>
      </p:sp>
      <p:sp>
        <p:nvSpPr>
          <p:cNvPr id="58" name="object 58"/>
          <p:cNvSpPr/>
          <p:nvPr/>
        </p:nvSpPr>
        <p:spPr>
          <a:xfrm>
            <a:off x="2768345" y="2253995"/>
            <a:ext cx="47625" cy="37465"/>
          </a:xfrm>
          <a:custGeom>
            <a:avLst/>
            <a:gdLst/>
            <a:ahLst/>
            <a:cxnLst/>
            <a:rect l="l" t="t" r="r" b="b"/>
            <a:pathLst>
              <a:path w="47625" h="37464">
                <a:moveTo>
                  <a:pt x="47243" y="22098"/>
                </a:moveTo>
                <a:lnTo>
                  <a:pt x="46493" y="14787"/>
                </a:lnTo>
                <a:lnTo>
                  <a:pt x="42386" y="8191"/>
                </a:lnTo>
                <a:lnTo>
                  <a:pt x="35563" y="3024"/>
                </a:lnTo>
                <a:lnTo>
                  <a:pt x="26670" y="0"/>
                </a:lnTo>
                <a:lnTo>
                  <a:pt x="16930" y="345"/>
                </a:lnTo>
                <a:lnTo>
                  <a:pt x="8763" y="3333"/>
                </a:lnTo>
                <a:lnTo>
                  <a:pt x="2881" y="8465"/>
                </a:lnTo>
                <a:lnTo>
                  <a:pt x="0" y="15239"/>
                </a:lnTo>
                <a:lnTo>
                  <a:pt x="762" y="22550"/>
                </a:lnTo>
                <a:lnTo>
                  <a:pt x="4953" y="29146"/>
                </a:lnTo>
                <a:lnTo>
                  <a:pt x="12001" y="34313"/>
                </a:lnTo>
                <a:lnTo>
                  <a:pt x="21336" y="37337"/>
                </a:lnTo>
                <a:lnTo>
                  <a:pt x="30741" y="36992"/>
                </a:lnTo>
                <a:lnTo>
                  <a:pt x="38862" y="34004"/>
                </a:lnTo>
                <a:lnTo>
                  <a:pt x="44696" y="28872"/>
                </a:lnTo>
                <a:lnTo>
                  <a:pt x="47243" y="22098"/>
                </a:lnTo>
                <a:close/>
              </a:path>
            </a:pathLst>
          </a:custGeom>
          <a:ln w="4762">
            <a:solidFill>
              <a:srgbClr val="010101"/>
            </a:solidFill>
          </a:ln>
        </p:spPr>
        <p:txBody>
          <a:bodyPr wrap="square" lIns="0" tIns="0" rIns="0" bIns="0" rtlCol="0"/>
          <a:lstStyle/>
          <a:p/>
        </p:txBody>
      </p:sp>
      <p:sp>
        <p:nvSpPr>
          <p:cNvPr id="59" name="object 59"/>
          <p:cNvSpPr/>
          <p:nvPr/>
        </p:nvSpPr>
        <p:spPr>
          <a:xfrm>
            <a:off x="3633978" y="2454401"/>
            <a:ext cx="41910" cy="36830"/>
          </a:xfrm>
          <a:custGeom>
            <a:avLst/>
            <a:gdLst/>
            <a:ahLst/>
            <a:cxnLst/>
            <a:rect l="l" t="t" r="r" b="b"/>
            <a:pathLst>
              <a:path w="41910" h="36830">
                <a:moveTo>
                  <a:pt x="23622" y="0"/>
                </a:moveTo>
                <a:lnTo>
                  <a:pt x="15323" y="345"/>
                </a:lnTo>
                <a:lnTo>
                  <a:pt x="8096" y="3333"/>
                </a:lnTo>
                <a:lnTo>
                  <a:pt x="2726" y="8465"/>
                </a:lnTo>
                <a:lnTo>
                  <a:pt x="0" y="15240"/>
                </a:lnTo>
                <a:lnTo>
                  <a:pt x="607" y="22538"/>
                </a:lnTo>
                <a:lnTo>
                  <a:pt x="4286" y="29051"/>
                </a:lnTo>
                <a:lnTo>
                  <a:pt x="10394" y="33992"/>
                </a:lnTo>
                <a:lnTo>
                  <a:pt x="18287" y="36575"/>
                </a:lnTo>
                <a:lnTo>
                  <a:pt x="26586" y="36230"/>
                </a:lnTo>
                <a:lnTo>
                  <a:pt x="33813" y="33242"/>
                </a:lnTo>
                <a:lnTo>
                  <a:pt x="39183" y="28110"/>
                </a:lnTo>
                <a:lnTo>
                  <a:pt x="41910" y="21336"/>
                </a:lnTo>
                <a:lnTo>
                  <a:pt x="41302" y="14037"/>
                </a:lnTo>
                <a:lnTo>
                  <a:pt x="37623" y="7524"/>
                </a:lnTo>
                <a:lnTo>
                  <a:pt x="31515" y="2583"/>
                </a:lnTo>
                <a:lnTo>
                  <a:pt x="23622" y="0"/>
                </a:lnTo>
                <a:close/>
              </a:path>
            </a:pathLst>
          </a:custGeom>
          <a:solidFill>
            <a:srgbClr val="3434CC"/>
          </a:solidFill>
        </p:spPr>
        <p:txBody>
          <a:bodyPr wrap="square" lIns="0" tIns="0" rIns="0" bIns="0" rtlCol="0"/>
          <a:lstStyle/>
          <a:p/>
        </p:txBody>
      </p:sp>
      <p:sp>
        <p:nvSpPr>
          <p:cNvPr id="60" name="object 60"/>
          <p:cNvSpPr/>
          <p:nvPr/>
        </p:nvSpPr>
        <p:spPr>
          <a:xfrm>
            <a:off x="3633978" y="2454401"/>
            <a:ext cx="41910" cy="36830"/>
          </a:xfrm>
          <a:custGeom>
            <a:avLst/>
            <a:gdLst/>
            <a:ahLst/>
            <a:cxnLst/>
            <a:rect l="l" t="t" r="r" b="b"/>
            <a:pathLst>
              <a:path w="41910" h="36830">
                <a:moveTo>
                  <a:pt x="41910" y="21336"/>
                </a:moveTo>
                <a:lnTo>
                  <a:pt x="41302" y="14037"/>
                </a:lnTo>
                <a:lnTo>
                  <a:pt x="37623" y="7524"/>
                </a:lnTo>
                <a:lnTo>
                  <a:pt x="31515" y="2583"/>
                </a:lnTo>
                <a:lnTo>
                  <a:pt x="23622" y="0"/>
                </a:lnTo>
                <a:lnTo>
                  <a:pt x="15323" y="345"/>
                </a:lnTo>
                <a:lnTo>
                  <a:pt x="8096" y="3333"/>
                </a:lnTo>
                <a:lnTo>
                  <a:pt x="2726" y="8465"/>
                </a:lnTo>
                <a:lnTo>
                  <a:pt x="0" y="15240"/>
                </a:lnTo>
                <a:lnTo>
                  <a:pt x="607" y="22538"/>
                </a:lnTo>
                <a:lnTo>
                  <a:pt x="4286" y="29051"/>
                </a:lnTo>
                <a:lnTo>
                  <a:pt x="10394" y="33992"/>
                </a:lnTo>
                <a:lnTo>
                  <a:pt x="18287" y="36575"/>
                </a:lnTo>
                <a:lnTo>
                  <a:pt x="26586" y="36230"/>
                </a:lnTo>
                <a:lnTo>
                  <a:pt x="33813" y="33242"/>
                </a:lnTo>
                <a:lnTo>
                  <a:pt x="39183" y="28110"/>
                </a:lnTo>
                <a:lnTo>
                  <a:pt x="41910" y="21336"/>
                </a:lnTo>
                <a:close/>
              </a:path>
            </a:pathLst>
          </a:custGeom>
          <a:ln w="4762">
            <a:solidFill>
              <a:srgbClr val="3434CC"/>
            </a:solidFill>
          </a:ln>
        </p:spPr>
        <p:txBody>
          <a:bodyPr wrap="square" lIns="0" tIns="0" rIns="0" bIns="0" rtlCol="0"/>
          <a:lstStyle/>
          <a:p/>
        </p:txBody>
      </p:sp>
      <p:sp>
        <p:nvSpPr>
          <p:cNvPr id="61" name="object 61"/>
          <p:cNvSpPr/>
          <p:nvPr/>
        </p:nvSpPr>
        <p:spPr>
          <a:xfrm>
            <a:off x="3581400" y="3282696"/>
            <a:ext cx="41910" cy="43815"/>
          </a:xfrm>
          <a:custGeom>
            <a:avLst/>
            <a:gdLst/>
            <a:ahLst/>
            <a:cxnLst/>
            <a:rect l="l" t="t" r="r" b="b"/>
            <a:pathLst>
              <a:path w="41910" h="43814">
                <a:moveTo>
                  <a:pt x="24384" y="0"/>
                </a:moveTo>
                <a:lnTo>
                  <a:pt x="16073" y="619"/>
                </a:lnTo>
                <a:lnTo>
                  <a:pt x="8762" y="4381"/>
                </a:lnTo>
                <a:lnTo>
                  <a:pt x="3167" y="10715"/>
                </a:lnTo>
                <a:lnTo>
                  <a:pt x="0" y="19050"/>
                </a:lnTo>
                <a:lnTo>
                  <a:pt x="488" y="27467"/>
                </a:lnTo>
                <a:lnTo>
                  <a:pt x="3905" y="34956"/>
                </a:lnTo>
                <a:lnTo>
                  <a:pt x="9751" y="40588"/>
                </a:lnTo>
                <a:lnTo>
                  <a:pt x="17525" y="43433"/>
                </a:lnTo>
                <a:lnTo>
                  <a:pt x="26265" y="42826"/>
                </a:lnTo>
                <a:lnTo>
                  <a:pt x="33718" y="39147"/>
                </a:lnTo>
                <a:lnTo>
                  <a:pt x="39171" y="33039"/>
                </a:lnTo>
                <a:lnTo>
                  <a:pt x="41910" y="25146"/>
                </a:lnTo>
                <a:lnTo>
                  <a:pt x="41421" y="16287"/>
                </a:lnTo>
                <a:lnTo>
                  <a:pt x="38004" y="8572"/>
                </a:lnTo>
                <a:lnTo>
                  <a:pt x="32158" y="2857"/>
                </a:lnTo>
                <a:lnTo>
                  <a:pt x="24384" y="0"/>
                </a:lnTo>
                <a:close/>
              </a:path>
            </a:pathLst>
          </a:custGeom>
          <a:solidFill>
            <a:srgbClr val="010101"/>
          </a:solidFill>
        </p:spPr>
        <p:txBody>
          <a:bodyPr wrap="square" lIns="0" tIns="0" rIns="0" bIns="0" rtlCol="0"/>
          <a:lstStyle/>
          <a:p/>
        </p:txBody>
      </p:sp>
      <p:sp>
        <p:nvSpPr>
          <p:cNvPr id="62" name="object 62"/>
          <p:cNvSpPr/>
          <p:nvPr/>
        </p:nvSpPr>
        <p:spPr>
          <a:xfrm>
            <a:off x="3581400" y="3282696"/>
            <a:ext cx="41910" cy="43815"/>
          </a:xfrm>
          <a:custGeom>
            <a:avLst/>
            <a:gdLst/>
            <a:ahLst/>
            <a:cxnLst/>
            <a:rect l="l" t="t" r="r" b="b"/>
            <a:pathLst>
              <a:path w="41910" h="43814">
                <a:moveTo>
                  <a:pt x="41910" y="25146"/>
                </a:moveTo>
                <a:lnTo>
                  <a:pt x="41421" y="16287"/>
                </a:lnTo>
                <a:lnTo>
                  <a:pt x="38004" y="8572"/>
                </a:lnTo>
                <a:lnTo>
                  <a:pt x="32158" y="2857"/>
                </a:lnTo>
                <a:lnTo>
                  <a:pt x="24384" y="0"/>
                </a:lnTo>
                <a:lnTo>
                  <a:pt x="16073" y="619"/>
                </a:lnTo>
                <a:lnTo>
                  <a:pt x="8762" y="4381"/>
                </a:lnTo>
                <a:lnTo>
                  <a:pt x="3167" y="10715"/>
                </a:lnTo>
                <a:lnTo>
                  <a:pt x="0" y="19050"/>
                </a:lnTo>
                <a:lnTo>
                  <a:pt x="488" y="27467"/>
                </a:lnTo>
                <a:lnTo>
                  <a:pt x="3905" y="34956"/>
                </a:lnTo>
                <a:lnTo>
                  <a:pt x="9751" y="40588"/>
                </a:lnTo>
                <a:lnTo>
                  <a:pt x="17525" y="43433"/>
                </a:lnTo>
                <a:lnTo>
                  <a:pt x="26265" y="42826"/>
                </a:lnTo>
                <a:lnTo>
                  <a:pt x="33718" y="39147"/>
                </a:lnTo>
                <a:lnTo>
                  <a:pt x="39171" y="33039"/>
                </a:lnTo>
                <a:lnTo>
                  <a:pt x="41910" y="25146"/>
                </a:lnTo>
                <a:close/>
              </a:path>
            </a:pathLst>
          </a:custGeom>
          <a:ln w="4762">
            <a:solidFill>
              <a:srgbClr val="010101"/>
            </a:solidFill>
          </a:ln>
        </p:spPr>
        <p:txBody>
          <a:bodyPr wrap="square" lIns="0" tIns="0" rIns="0" bIns="0" rtlCol="0"/>
          <a:lstStyle/>
          <a:p/>
        </p:txBody>
      </p:sp>
      <p:sp>
        <p:nvSpPr>
          <p:cNvPr id="63" name="object 63"/>
          <p:cNvSpPr/>
          <p:nvPr/>
        </p:nvSpPr>
        <p:spPr>
          <a:xfrm>
            <a:off x="3489245" y="3435096"/>
            <a:ext cx="41275" cy="37465"/>
          </a:xfrm>
          <a:custGeom>
            <a:avLst/>
            <a:gdLst/>
            <a:ahLst/>
            <a:cxnLst/>
            <a:rect l="l" t="t" r="r" b="b"/>
            <a:pathLst>
              <a:path w="41275" h="37464">
                <a:moveTo>
                  <a:pt x="16716" y="0"/>
                </a:moveTo>
                <a:lnTo>
                  <a:pt x="8953" y="3024"/>
                </a:lnTo>
                <a:lnTo>
                  <a:pt x="3190" y="8191"/>
                </a:lnTo>
                <a:lnTo>
                  <a:pt x="0" y="14787"/>
                </a:lnTo>
                <a:lnTo>
                  <a:pt x="2" y="22228"/>
                </a:lnTo>
                <a:lnTo>
                  <a:pt x="2678" y="29194"/>
                </a:lnTo>
                <a:lnTo>
                  <a:pt x="8079" y="34301"/>
                </a:lnTo>
                <a:lnTo>
                  <a:pt x="15275" y="37099"/>
                </a:lnTo>
                <a:lnTo>
                  <a:pt x="23574" y="37337"/>
                </a:lnTo>
                <a:lnTo>
                  <a:pt x="31362" y="34289"/>
                </a:lnTo>
                <a:lnTo>
                  <a:pt x="37195" y="29051"/>
                </a:lnTo>
                <a:lnTo>
                  <a:pt x="40612" y="22228"/>
                </a:lnTo>
                <a:lnTo>
                  <a:pt x="41100" y="14477"/>
                </a:lnTo>
                <a:lnTo>
                  <a:pt x="37933" y="7822"/>
                </a:lnTo>
                <a:lnTo>
                  <a:pt x="32337" y="2952"/>
                </a:lnTo>
                <a:lnTo>
                  <a:pt x="25026" y="226"/>
                </a:lnTo>
                <a:lnTo>
                  <a:pt x="16716" y="0"/>
                </a:lnTo>
                <a:close/>
              </a:path>
            </a:pathLst>
          </a:custGeom>
          <a:solidFill>
            <a:srgbClr val="010101"/>
          </a:solidFill>
        </p:spPr>
        <p:txBody>
          <a:bodyPr wrap="square" lIns="0" tIns="0" rIns="0" bIns="0" rtlCol="0"/>
          <a:lstStyle/>
          <a:p/>
        </p:txBody>
      </p:sp>
      <p:sp>
        <p:nvSpPr>
          <p:cNvPr id="64" name="object 64"/>
          <p:cNvSpPr/>
          <p:nvPr/>
        </p:nvSpPr>
        <p:spPr>
          <a:xfrm>
            <a:off x="3489197" y="3435096"/>
            <a:ext cx="41275" cy="37465"/>
          </a:xfrm>
          <a:custGeom>
            <a:avLst/>
            <a:gdLst/>
            <a:ahLst/>
            <a:cxnLst/>
            <a:rect l="l" t="t" r="r" b="b"/>
            <a:pathLst>
              <a:path w="41275" h="37464">
                <a:moveTo>
                  <a:pt x="41148" y="14477"/>
                </a:moveTo>
                <a:lnTo>
                  <a:pt x="37980" y="7822"/>
                </a:lnTo>
                <a:lnTo>
                  <a:pt x="32385" y="2952"/>
                </a:lnTo>
                <a:lnTo>
                  <a:pt x="25074" y="226"/>
                </a:lnTo>
                <a:lnTo>
                  <a:pt x="16763" y="0"/>
                </a:lnTo>
                <a:lnTo>
                  <a:pt x="9001" y="3024"/>
                </a:lnTo>
                <a:lnTo>
                  <a:pt x="3238" y="8191"/>
                </a:lnTo>
                <a:lnTo>
                  <a:pt x="47" y="14787"/>
                </a:lnTo>
                <a:lnTo>
                  <a:pt x="0" y="22098"/>
                </a:lnTo>
                <a:lnTo>
                  <a:pt x="2726" y="29194"/>
                </a:lnTo>
                <a:lnTo>
                  <a:pt x="8096" y="34289"/>
                </a:lnTo>
                <a:lnTo>
                  <a:pt x="15323" y="37099"/>
                </a:lnTo>
                <a:lnTo>
                  <a:pt x="23622" y="37337"/>
                </a:lnTo>
                <a:lnTo>
                  <a:pt x="31396" y="34301"/>
                </a:lnTo>
                <a:lnTo>
                  <a:pt x="37242" y="29051"/>
                </a:lnTo>
                <a:lnTo>
                  <a:pt x="40659" y="22228"/>
                </a:lnTo>
                <a:lnTo>
                  <a:pt x="41148" y="14477"/>
                </a:lnTo>
                <a:close/>
              </a:path>
            </a:pathLst>
          </a:custGeom>
          <a:ln w="4762">
            <a:solidFill>
              <a:srgbClr val="010101"/>
            </a:solidFill>
          </a:ln>
        </p:spPr>
        <p:txBody>
          <a:bodyPr wrap="square" lIns="0" tIns="0" rIns="0" bIns="0" rtlCol="0"/>
          <a:lstStyle/>
          <a:p/>
        </p:txBody>
      </p:sp>
      <p:sp>
        <p:nvSpPr>
          <p:cNvPr id="65" name="object 65"/>
          <p:cNvSpPr/>
          <p:nvPr/>
        </p:nvSpPr>
        <p:spPr>
          <a:xfrm>
            <a:off x="2737104" y="2842260"/>
            <a:ext cx="48260" cy="43815"/>
          </a:xfrm>
          <a:custGeom>
            <a:avLst/>
            <a:gdLst/>
            <a:ahLst/>
            <a:cxnLst/>
            <a:rect l="l" t="t" r="r" b="b"/>
            <a:pathLst>
              <a:path w="48260" h="43814">
                <a:moveTo>
                  <a:pt x="19812" y="0"/>
                </a:moveTo>
                <a:lnTo>
                  <a:pt x="10929" y="3405"/>
                </a:lnTo>
                <a:lnTo>
                  <a:pt x="4190" y="9525"/>
                </a:lnTo>
                <a:lnTo>
                  <a:pt x="309" y="17359"/>
                </a:lnTo>
                <a:lnTo>
                  <a:pt x="0" y="25908"/>
                </a:lnTo>
                <a:lnTo>
                  <a:pt x="3440" y="34111"/>
                </a:lnTo>
                <a:lnTo>
                  <a:pt x="9810" y="40100"/>
                </a:lnTo>
                <a:lnTo>
                  <a:pt x="18323" y="43374"/>
                </a:lnTo>
                <a:lnTo>
                  <a:pt x="28193" y="43434"/>
                </a:lnTo>
                <a:lnTo>
                  <a:pt x="37076" y="40028"/>
                </a:lnTo>
                <a:lnTo>
                  <a:pt x="43814" y="33909"/>
                </a:lnTo>
                <a:lnTo>
                  <a:pt x="47696" y="26074"/>
                </a:lnTo>
                <a:lnTo>
                  <a:pt x="48006" y="17525"/>
                </a:lnTo>
                <a:lnTo>
                  <a:pt x="44565" y="9322"/>
                </a:lnTo>
                <a:lnTo>
                  <a:pt x="38195" y="3333"/>
                </a:lnTo>
                <a:lnTo>
                  <a:pt x="29682" y="59"/>
                </a:lnTo>
                <a:lnTo>
                  <a:pt x="19812" y="0"/>
                </a:lnTo>
                <a:close/>
              </a:path>
            </a:pathLst>
          </a:custGeom>
          <a:solidFill>
            <a:srgbClr val="010101"/>
          </a:solidFill>
        </p:spPr>
        <p:txBody>
          <a:bodyPr wrap="square" lIns="0" tIns="0" rIns="0" bIns="0" rtlCol="0"/>
          <a:lstStyle/>
          <a:p/>
        </p:txBody>
      </p:sp>
      <p:sp>
        <p:nvSpPr>
          <p:cNvPr id="66" name="object 66"/>
          <p:cNvSpPr/>
          <p:nvPr/>
        </p:nvSpPr>
        <p:spPr>
          <a:xfrm>
            <a:off x="2737104" y="2842260"/>
            <a:ext cx="48260" cy="43815"/>
          </a:xfrm>
          <a:custGeom>
            <a:avLst/>
            <a:gdLst/>
            <a:ahLst/>
            <a:cxnLst/>
            <a:rect l="l" t="t" r="r" b="b"/>
            <a:pathLst>
              <a:path w="48260" h="43814">
                <a:moveTo>
                  <a:pt x="48006" y="17525"/>
                </a:moveTo>
                <a:lnTo>
                  <a:pt x="44565" y="9322"/>
                </a:lnTo>
                <a:lnTo>
                  <a:pt x="38195" y="3333"/>
                </a:lnTo>
                <a:lnTo>
                  <a:pt x="29682" y="59"/>
                </a:lnTo>
                <a:lnTo>
                  <a:pt x="19812" y="0"/>
                </a:lnTo>
                <a:lnTo>
                  <a:pt x="10929" y="3405"/>
                </a:lnTo>
                <a:lnTo>
                  <a:pt x="4190" y="9525"/>
                </a:lnTo>
                <a:lnTo>
                  <a:pt x="309" y="17359"/>
                </a:lnTo>
                <a:lnTo>
                  <a:pt x="0" y="25908"/>
                </a:lnTo>
                <a:lnTo>
                  <a:pt x="3440" y="34111"/>
                </a:lnTo>
                <a:lnTo>
                  <a:pt x="9810" y="40100"/>
                </a:lnTo>
                <a:lnTo>
                  <a:pt x="18323" y="43374"/>
                </a:lnTo>
                <a:lnTo>
                  <a:pt x="28193" y="43434"/>
                </a:lnTo>
                <a:lnTo>
                  <a:pt x="37076" y="40028"/>
                </a:lnTo>
                <a:lnTo>
                  <a:pt x="43814" y="33909"/>
                </a:lnTo>
                <a:lnTo>
                  <a:pt x="47696" y="26074"/>
                </a:lnTo>
                <a:lnTo>
                  <a:pt x="48006" y="17525"/>
                </a:lnTo>
                <a:close/>
              </a:path>
            </a:pathLst>
          </a:custGeom>
          <a:ln w="4762">
            <a:solidFill>
              <a:srgbClr val="010101"/>
            </a:solidFill>
          </a:ln>
        </p:spPr>
        <p:txBody>
          <a:bodyPr wrap="square" lIns="0" tIns="0" rIns="0" bIns="0" rtlCol="0"/>
          <a:lstStyle/>
          <a:p/>
        </p:txBody>
      </p:sp>
      <p:sp>
        <p:nvSpPr>
          <p:cNvPr id="67" name="object 67"/>
          <p:cNvSpPr/>
          <p:nvPr/>
        </p:nvSpPr>
        <p:spPr>
          <a:xfrm>
            <a:off x="2977133" y="3141726"/>
            <a:ext cx="41275" cy="43180"/>
          </a:xfrm>
          <a:custGeom>
            <a:avLst/>
            <a:gdLst/>
            <a:ahLst/>
            <a:cxnLst/>
            <a:rect l="l" t="t" r="r" b="b"/>
            <a:pathLst>
              <a:path w="41275" h="43180">
                <a:moveTo>
                  <a:pt x="16764" y="0"/>
                </a:moveTo>
                <a:lnTo>
                  <a:pt x="9001" y="3286"/>
                </a:lnTo>
                <a:lnTo>
                  <a:pt x="3238" y="9144"/>
                </a:lnTo>
                <a:lnTo>
                  <a:pt x="47" y="16716"/>
                </a:lnTo>
                <a:lnTo>
                  <a:pt x="0" y="25146"/>
                </a:lnTo>
                <a:lnTo>
                  <a:pt x="3167" y="33349"/>
                </a:lnTo>
                <a:lnTo>
                  <a:pt x="8763" y="39338"/>
                </a:lnTo>
                <a:lnTo>
                  <a:pt x="16073" y="42612"/>
                </a:lnTo>
                <a:lnTo>
                  <a:pt x="24384" y="42672"/>
                </a:lnTo>
                <a:lnTo>
                  <a:pt x="32146" y="39814"/>
                </a:lnTo>
                <a:lnTo>
                  <a:pt x="37909" y="34099"/>
                </a:lnTo>
                <a:lnTo>
                  <a:pt x="41100" y="26384"/>
                </a:lnTo>
                <a:lnTo>
                  <a:pt x="41148" y="17525"/>
                </a:lnTo>
                <a:lnTo>
                  <a:pt x="37980" y="9644"/>
                </a:lnTo>
                <a:lnTo>
                  <a:pt x="32384" y="3619"/>
                </a:lnTo>
                <a:lnTo>
                  <a:pt x="25074" y="166"/>
                </a:lnTo>
                <a:lnTo>
                  <a:pt x="16764" y="0"/>
                </a:lnTo>
                <a:close/>
              </a:path>
            </a:pathLst>
          </a:custGeom>
          <a:solidFill>
            <a:srgbClr val="010101"/>
          </a:solidFill>
        </p:spPr>
        <p:txBody>
          <a:bodyPr wrap="square" lIns="0" tIns="0" rIns="0" bIns="0" rtlCol="0"/>
          <a:lstStyle/>
          <a:p/>
        </p:txBody>
      </p:sp>
      <p:sp>
        <p:nvSpPr>
          <p:cNvPr id="68" name="object 68"/>
          <p:cNvSpPr/>
          <p:nvPr/>
        </p:nvSpPr>
        <p:spPr>
          <a:xfrm>
            <a:off x="2977133" y="3141726"/>
            <a:ext cx="41275" cy="43180"/>
          </a:xfrm>
          <a:custGeom>
            <a:avLst/>
            <a:gdLst/>
            <a:ahLst/>
            <a:cxnLst/>
            <a:rect l="l" t="t" r="r" b="b"/>
            <a:pathLst>
              <a:path w="41275" h="43180">
                <a:moveTo>
                  <a:pt x="41148" y="17525"/>
                </a:moveTo>
                <a:lnTo>
                  <a:pt x="37980" y="9644"/>
                </a:lnTo>
                <a:lnTo>
                  <a:pt x="32384" y="3619"/>
                </a:lnTo>
                <a:lnTo>
                  <a:pt x="25074" y="166"/>
                </a:lnTo>
                <a:lnTo>
                  <a:pt x="16764" y="0"/>
                </a:lnTo>
                <a:lnTo>
                  <a:pt x="9001" y="3286"/>
                </a:lnTo>
                <a:lnTo>
                  <a:pt x="3238" y="9144"/>
                </a:lnTo>
                <a:lnTo>
                  <a:pt x="47" y="16716"/>
                </a:lnTo>
                <a:lnTo>
                  <a:pt x="0" y="25146"/>
                </a:lnTo>
                <a:lnTo>
                  <a:pt x="3167" y="33349"/>
                </a:lnTo>
                <a:lnTo>
                  <a:pt x="8763" y="39338"/>
                </a:lnTo>
                <a:lnTo>
                  <a:pt x="16073" y="42612"/>
                </a:lnTo>
                <a:lnTo>
                  <a:pt x="24384" y="42672"/>
                </a:lnTo>
                <a:lnTo>
                  <a:pt x="32146" y="39814"/>
                </a:lnTo>
                <a:lnTo>
                  <a:pt x="37909" y="34099"/>
                </a:lnTo>
                <a:lnTo>
                  <a:pt x="41100" y="26384"/>
                </a:lnTo>
                <a:lnTo>
                  <a:pt x="41148" y="17525"/>
                </a:lnTo>
                <a:close/>
              </a:path>
            </a:pathLst>
          </a:custGeom>
          <a:ln w="4762">
            <a:solidFill>
              <a:srgbClr val="010101"/>
            </a:solidFill>
          </a:ln>
        </p:spPr>
        <p:txBody>
          <a:bodyPr wrap="square" lIns="0" tIns="0" rIns="0" bIns="0" rtlCol="0"/>
          <a:lstStyle/>
          <a:p/>
        </p:txBody>
      </p:sp>
      <p:sp>
        <p:nvSpPr>
          <p:cNvPr id="69" name="object 69"/>
          <p:cNvSpPr/>
          <p:nvPr/>
        </p:nvSpPr>
        <p:spPr>
          <a:xfrm>
            <a:off x="2781300" y="2368295"/>
            <a:ext cx="41910" cy="37465"/>
          </a:xfrm>
          <a:custGeom>
            <a:avLst/>
            <a:gdLst/>
            <a:ahLst/>
            <a:cxnLst/>
            <a:rect l="l" t="t" r="r" b="b"/>
            <a:pathLst>
              <a:path w="41910" h="37464">
                <a:moveTo>
                  <a:pt x="17525" y="0"/>
                </a:moveTo>
                <a:lnTo>
                  <a:pt x="9751" y="3024"/>
                </a:lnTo>
                <a:lnTo>
                  <a:pt x="3905" y="8191"/>
                </a:lnTo>
                <a:lnTo>
                  <a:pt x="488" y="14787"/>
                </a:lnTo>
                <a:lnTo>
                  <a:pt x="0" y="22098"/>
                </a:lnTo>
                <a:lnTo>
                  <a:pt x="3167" y="29194"/>
                </a:lnTo>
                <a:lnTo>
                  <a:pt x="8793" y="34301"/>
                </a:lnTo>
                <a:lnTo>
                  <a:pt x="16073" y="37099"/>
                </a:lnTo>
                <a:lnTo>
                  <a:pt x="24383" y="37337"/>
                </a:lnTo>
                <a:lnTo>
                  <a:pt x="32172" y="34289"/>
                </a:lnTo>
                <a:lnTo>
                  <a:pt x="38004" y="29051"/>
                </a:lnTo>
                <a:lnTo>
                  <a:pt x="41421" y="22228"/>
                </a:lnTo>
                <a:lnTo>
                  <a:pt x="41910" y="14477"/>
                </a:lnTo>
                <a:lnTo>
                  <a:pt x="38742" y="7822"/>
                </a:lnTo>
                <a:lnTo>
                  <a:pt x="33146" y="2952"/>
                </a:lnTo>
                <a:lnTo>
                  <a:pt x="25836" y="226"/>
                </a:lnTo>
                <a:lnTo>
                  <a:pt x="17525" y="0"/>
                </a:lnTo>
                <a:close/>
              </a:path>
            </a:pathLst>
          </a:custGeom>
          <a:solidFill>
            <a:srgbClr val="010101"/>
          </a:solidFill>
        </p:spPr>
        <p:txBody>
          <a:bodyPr wrap="square" lIns="0" tIns="0" rIns="0" bIns="0" rtlCol="0"/>
          <a:lstStyle/>
          <a:p/>
        </p:txBody>
      </p:sp>
      <p:sp>
        <p:nvSpPr>
          <p:cNvPr id="70" name="object 70"/>
          <p:cNvSpPr/>
          <p:nvPr/>
        </p:nvSpPr>
        <p:spPr>
          <a:xfrm>
            <a:off x="2781300" y="2368295"/>
            <a:ext cx="41910" cy="37465"/>
          </a:xfrm>
          <a:custGeom>
            <a:avLst/>
            <a:gdLst/>
            <a:ahLst/>
            <a:cxnLst/>
            <a:rect l="l" t="t" r="r" b="b"/>
            <a:pathLst>
              <a:path w="41910" h="37464">
                <a:moveTo>
                  <a:pt x="41910" y="14477"/>
                </a:moveTo>
                <a:lnTo>
                  <a:pt x="38742" y="7822"/>
                </a:lnTo>
                <a:lnTo>
                  <a:pt x="33146" y="2952"/>
                </a:lnTo>
                <a:lnTo>
                  <a:pt x="25836" y="226"/>
                </a:lnTo>
                <a:lnTo>
                  <a:pt x="17525" y="0"/>
                </a:lnTo>
                <a:lnTo>
                  <a:pt x="9751" y="3024"/>
                </a:lnTo>
                <a:lnTo>
                  <a:pt x="3905" y="8191"/>
                </a:lnTo>
                <a:lnTo>
                  <a:pt x="488" y="14787"/>
                </a:lnTo>
                <a:lnTo>
                  <a:pt x="0" y="22098"/>
                </a:lnTo>
                <a:lnTo>
                  <a:pt x="3167" y="29194"/>
                </a:lnTo>
                <a:lnTo>
                  <a:pt x="8763" y="34289"/>
                </a:lnTo>
                <a:lnTo>
                  <a:pt x="16073" y="37099"/>
                </a:lnTo>
                <a:lnTo>
                  <a:pt x="24383" y="37337"/>
                </a:lnTo>
                <a:lnTo>
                  <a:pt x="32158" y="34301"/>
                </a:lnTo>
                <a:lnTo>
                  <a:pt x="38004" y="29051"/>
                </a:lnTo>
                <a:lnTo>
                  <a:pt x="41421" y="22228"/>
                </a:lnTo>
                <a:lnTo>
                  <a:pt x="41910" y="14477"/>
                </a:lnTo>
                <a:close/>
              </a:path>
            </a:pathLst>
          </a:custGeom>
          <a:ln w="4762">
            <a:solidFill>
              <a:srgbClr val="010101"/>
            </a:solidFill>
          </a:ln>
        </p:spPr>
        <p:txBody>
          <a:bodyPr wrap="square" lIns="0" tIns="0" rIns="0" bIns="0" rtlCol="0"/>
          <a:lstStyle/>
          <a:p/>
        </p:txBody>
      </p:sp>
      <p:sp>
        <p:nvSpPr>
          <p:cNvPr id="71" name="object 71"/>
          <p:cNvSpPr/>
          <p:nvPr/>
        </p:nvSpPr>
        <p:spPr>
          <a:xfrm>
            <a:off x="3810000" y="3092100"/>
            <a:ext cx="47625" cy="38735"/>
          </a:xfrm>
          <a:custGeom>
            <a:avLst/>
            <a:gdLst/>
            <a:ahLst/>
            <a:cxnLst/>
            <a:rect l="l" t="t" r="r" b="b"/>
            <a:pathLst>
              <a:path w="47625" h="38735">
                <a:moveTo>
                  <a:pt x="29884" y="0"/>
                </a:moveTo>
                <a:lnTo>
                  <a:pt x="0" y="23717"/>
                </a:lnTo>
                <a:lnTo>
                  <a:pt x="3428" y="30480"/>
                </a:lnTo>
                <a:lnTo>
                  <a:pt x="9715" y="35528"/>
                </a:lnTo>
                <a:lnTo>
                  <a:pt x="18002" y="38290"/>
                </a:lnTo>
                <a:lnTo>
                  <a:pt x="27432" y="38195"/>
                </a:lnTo>
                <a:lnTo>
                  <a:pt x="36206" y="34718"/>
                </a:lnTo>
                <a:lnTo>
                  <a:pt x="42767" y="29241"/>
                </a:lnTo>
                <a:lnTo>
                  <a:pt x="46612" y="22336"/>
                </a:lnTo>
                <a:lnTo>
                  <a:pt x="47244" y="14573"/>
                </a:lnTo>
                <a:lnTo>
                  <a:pt x="43934" y="7810"/>
                </a:lnTo>
                <a:lnTo>
                  <a:pt x="37909" y="2762"/>
                </a:lnTo>
                <a:lnTo>
                  <a:pt x="29884" y="0"/>
                </a:lnTo>
                <a:close/>
              </a:path>
            </a:pathLst>
          </a:custGeom>
          <a:solidFill>
            <a:srgbClr val="010101"/>
          </a:solidFill>
        </p:spPr>
        <p:txBody>
          <a:bodyPr wrap="square" lIns="0" tIns="0" rIns="0" bIns="0" rtlCol="0"/>
          <a:lstStyle/>
          <a:p/>
        </p:txBody>
      </p:sp>
      <p:sp>
        <p:nvSpPr>
          <p:cNvPr id="72" name="object 72"/>
          <p:cNvSpPr/>
          <p:nvPr/>
        </p:nvSpPr>
        <p:spPr>
          <a:xfrm>
            <a:off x="3810000" y="3092100"/>
            <a:ext cx="47625" cy="38735"/>
          </a:xfrm>
          <a:custGeom>
            <a:avLst/>
            <a:gdLst/>
            <a:ahLst/>
            <a:cxnLst/>
            <a:rect l="l" t="t" r="r" b="b"/>
            <a:pathLst>
              <a:path w="47625" h="38735">
                <a:moveTo>
                  <a:pt x="47244" y="14573"/>
                </a:moveTo>
                <a:lnTo>
                  <a:pt x="43934" y="7810"/>
                </a:lnTo>
                <a:lnTo>
                  <a:pt x="37909" y="2762"/>
                </a:lnTo>
                <a:lnTo>
                  <a:pt x="29884" y="0"/>
                </a:lnTo>
                <a:lnTo>
                  <a:pt x="20574" y="95"/>
                </a:lnTo>
                <a:lnTo>
                  <a:pt x="11680" y="3250"/>
                </a:lnTo>
                <a:lnTo>
                  <a:pt x="4857" y="8763"/>
                </a:lnTo>
                <a:lnTo>
                  <a:pt x="750" y="15847"/>
                </a:lnTo>
                <a:lnTo>
                  <a:pt x="0" y="23717"/>
                </a:lnTo>
                <a:lnTo>
                  <a:pt x="3428" y="30480"/>
                </a:lnTo>
                <a:lnTo>
                  <a:pt x="9715" y="35528"/>
                </a:lnTo>
                <a:lnTo>
                  <a:pt x="18002" y="38290"/>
                </a:lnTo>
                <a:lnTo>
                  <a:pt x="27432" y="38195"/>
                </a:lnTo>
                <a:lnTo>
                  <a:pt x="36206" y="34718"/>
                </a:lnTo>
                <a:lnTo>
                  <a:pt x="42767" y="29241"/>
                </a:lnTo>
                <a:lnTo>
                  <a:pt x="46612" y="22336"/>
                </a:lnTo>
                <a:lnTo>
                  <a:pt x="47244" y="14573"/>
                </a:lnTo>
                <a:close/>
              </a:path>
            </a:pathLst>
          </a:custGeom>
          <a:ln w="4762">
            <a:solidFill>
              <a:srgbClr val="010101"/>
            </a:solidFill>
          </a:ln>
        </p:spPr>
        <p:txBody>
          <a:bodyPr wrap="square" lIns="0" tIns="0" rIns="0" bIns="0" rtlCol="0"/>
          <a:lstStyle/>
          <a:p/>
        </p:txBody>
      </p:sp>
      <p:sp>
        <p:nvSpPr>
          <p:cNvPr id="73" name="object 73"/>
          <p:cNvSpPr/>
          <p:nvPr/>
        </p:nvSpPr>
        <p:spPr>
          <a:xfrm>
            <a:off x="3740658" y="2680501"/>
            <a:ext cx="47625" cy="37465"/>
          </a:xfrm>
          <a:custGeom>
            <a:avLst/>
            <a:gdLst/>
            <a:ahLst/>
            <a:cxnLst/>
            <a:rect l="l" t="t" r="r" b="b"/>
            <a:pathLst>
              <a:path w="47625" h="37464">
                <a:moveTo>
                  <a:pt x="29991" y="0"/>
                </a:moveTo>
                <a:lnTo>
                  <a:pt x="0" y="23074"/>
                </a:lnTo>
                <a:lnTo>
                  <a:pt x="2988" y="29717"/>
                </a:lnTo>
                <a:lnTo>
                  <a:pt x="9048" y="34504"/>
                </a:lnTo>
                <a:lnTo>
                  <a:pt x="17252" y="37004"/>
                </a:lnTo>
                <a:lnTo>
                  <a:pt x="26669" y="36790"/>
                </a:lnTo>
                <a:lnTo>
                  <a:pt x="35992" y="33647"/>
                </a:lnTo>
                <a:lnTo>
                  <a:pt x="42957" y="28217"/>
                </a:lnTo>
                <a:lnTo>
                  <a:pt x="46922" y="21359"/>
                </a:lnTo>
                <a:lnTo>
                  <a:pt x="47243" y="13930"/>
                </a:lnTo>
                <a:lnTo>
                  <a:pt x="44255" y="7286"/>
                </a:lnTo>
                <a:lnTo>
                  <a:pt x="38195" y="2500"/>
                </a:lnTo>
                <a:lnTo>
                  <a:pt x="29991" y="0"/>
                </a:lnTo>
                <a:close/>
              </a:path>
            </a:pathLst>
          </a:custGeom>
          <a:solidFill>
            <a:srgbClr val="010101"/>
          </a:solidFill>
        </p:spPr>
        <p:txBody>
          <a:bodyPr wrap="square" lIns="0" tIns="0" rIns="0" bIns="0" rtlCol="0"/>
          <a:lstStyle/>
          <a:p/>
        </p:txBody>
      </p:sp>
      <p:sp>
        <p:nvSpPr>
          <p:cNvPr id="74" name="object 74"/>
          <p:cNvSpPr/>
          <p:nvPr/>
        </p:nvSpPr>
        <p:spPr>
          <a:xfrm>
            <a:off x="3740658" y="2680501"/>
            <a:ext cx="47625" cy="37465"/>
          </a:xfrm>
          <a:custGeom>
            <a:avLst/>
            <a:gdLst/>
            <a:ahLst/>
            <a:cxnLst/>
            <a:rect l="l" t="t" r="r" b="b"/>
            <a:pathLst>
              <a:path w="47625" h="37464">
                <a:moveTo>
                  <a:pt x="47243" y="13930"/>
                </a:moveTo>
                <a:lnTo>
                  <a:pt x="44255" y="7286"/>
                </a:lnTo>
                <a:lnTo>
                  <a:pt x="38195" y="2500"/>
                </a:lnTo>
                <a:lnTo>
                  <a:pt x="29991" y="0"/>
                </a:lnTo>
                <a:lnTo>
                  <a:pt x="20574" y="214"/>
                </a:lnTo>
                <a:lnTo>
                  <a:pt x="11251" y="3250"/>
                </a:lnTo>
                <a:lnTo>
                  <a:pt x="4286" y="8501"/>
                </a:lnTo>
                <a:lnTo>
                  <a:pt x="321" y="15323"/>
                </a:lnTo>
                <a:lnTo>
                  <a:pt x="0" y="23074"/>
                </a:lnTo>
                <a:lnTo>
                  <a:pt x="2988" y="29717"/>
                </a:lnTo>
                <a:lnTo>
                  <a:pt x="9048" y="34504"/>
                </a:lnTo>
                <a:lnTo>
                  <a:pt x="17252" y="37004"/>
                </a:lnTo>
                <a:lnTo>
                  <a:pt x="26669" y="36790"/>
                </a:lnTo>
                <a:lnTo>
                  <a:pt x="35992" y="33647"/>
                </a:lnTo>
                <a:lnTo>
                  <a:pt x="42957" y="28217"/>
                </a:lnTo>
                <a:lnTo>
                  <a:pt x="46922" y="21359"/>
                </a:lnTo>
                <a:lnTo>
                  <a:pt x="47243" y="13930"/>
                </a:lnTo>
                <a:close/>
              </a:path>
            </a:pathLst>
          </a:custGeom>
          <a:ln w="4762">
            <a:solidFill>
              <a:srgbClr val="010101"/>
            </a:solidFill>
          </a:ln>
        </p:spPr>
        <p:txBody>
          <a:bodyPr wrap="square" lIns="0" tIns="0" rIns="0" bIns="0" rtlCol="0"/>
          <a:lstStyle/>
          <a:p/>
        </p:txBody>
      </p:sp>
      <p:sp>
        <p:nvSpPr>
          <p:cNvPr id="75" name="object 75"/>
          <p:cNvSpPr/>
          <p:nvPr/>
        </p:nvSpPr>
        <p:spPr>
          <a:xfrm>
            <a:off x="3412997" y="2527458"/>
            <a:ext cx="41275" cy="36830"/>
          </a:xfrm>
          <a:custGeom>
            <a:avLst/>
            <a:gdLst/>
            <a:ahLst/>
            <a:cxnLst/>
            <a:rect l="l" t="t" r="r" b="b"/>
            <a:pathLst>
              <a:path w="41275" h="36830">
                <a:moveTo>
                  <a:pt x="25074" y="0"/>
                </a:moveTo>
                <a:lnTo>
                  <a:pt x="0" y="22193"/>
                </a:lnTo>
                <a:lnTo>
                  <a:pt x="2726" y="28956"/>
                </a:lnTo>
                <a:lnTo>
                  <a:pt x="8096" y="34004"/>
                </a:lnTo>
                <a:lnTo>
                  <a:pt x="15323" y="36766"/>
                </a:lnTo>
                <a:lnTo>
                  <a:pt x="23622" y="36671"/>
                </a:lnTo>
                <a:lnTo>
                  <a:pt x="31396" y="33647"/>
                </a:lnTo>
                <a:lnTo>
                  <a:pt x="37242" y="28479"/>
                </a:lnTo>
                <a:lnTo>
                  <a:pt x="40659" y="21883"/>
                </a:lnTo>
                <a:lnTo>
                  <a:pt x="41148" y="14573"/>
                </a:lnTo>
                <a:lnTo>
                  <a:pt x="37980" y="7810"/>
                </a:lnTo>
                <a:lnTo>
                  <a:pt x="32385" y="2762"/>
                </a:lnTo>
                <a:lnTo>
                  <a:pt x="25074" y="0"/>
                </a:lnTo>
                <a:close/>
              </a:path>
            </a:pathLst>
          </a:custGeom>
          <a:solidFill>
            <a:srgbClr val="010101"/>
          </a:solidFill>
        </p:spPr>
        <p:txBody>
          <a:bodyPr wrap="square" lIns="0" tIns="0" rIns="0" bIns="0" rtlCol="0"/>
          <a:lstStyle/>
          <a:p/>
        </p:txBody>
      </p:sp>
      <p:sp>
        <p:nvSpPr>
          <p:cNvPr id="76" name="object 76"/>
          <p:cNvSpPr/>
          <p:nvPr/>
        </p:nvSpPr>
        <p:spPr>
          <a:xfrm>
            <a:off x="3412997" y="2527458"/>
            <a:ext cx="41275" cy="36830"/>
          </a:xfrm>
          <a:custGeom>
            <a:avLst/>
            <a:gdLst/>
            <a:ahLst/>
            <a:cxnLst/>
            <a:rect l="l" t="t" r="r" b="b"/>
            <a:pathLst>
              <a:path w="41275" h="36830">
                <a:moveTo>
                  <a:pt x="41148" y="14573"/>
                </a:moveTo>
                <a:lnTo>
                  <a:pt x="37980" y="7810"/>
                </a:lnTo>
                <a:lnTo>
                  <a:pt x="32385" y="2762"/>
                </a:lnTo>
                <a:lnTo>
                  <a:pt x="25074" y="0"/>
                </a:lnTo>
                <a:lnTo>
                  <a:pt x="16763" y="95"/>
                </a:lnTo>
                <a:lnTo>
                  <a:pt x="9001" y="2690"/>
                </a:lnTo>
                <a:lnTo>
                  <a:pt x="3238" y="7715"/>
                </a:lnTo>
                <a:lnTo>
                  <a:pt x="47" y="14454"/>
                </a:lnTo>
                <a:lnTo>
                  <a:pt x="0" y="22193"/>
                </a:lnTo>
                <a:lnTo>
                  <a:pt x="2726" y="28956"/>
                </a:lnTo>
                <a:lnTo>
                  <a:pt x="8096" y="34004"/>
                </a:lnTo>
                <a:lnTo>
                  <a:pt x="15323" y="36766"/>
                </a:lnTo>
                <a:lnTo>
                  <a:pt x="23622" y="36671"/>
                </a:lnTo>
                <a:lnTo>
                  <a:pt x="31396" y="33647"/>
                </a:lnTo>
                <a:lnTo>
                  <a:pt x="37242" y="28479"/>
                </a:lnTo>
                <a:lnTo>
                  <a:pt x="40659" y="21883"/>
                </a:lnTo>
                <a:lnTo>
                  <a:pt x="41148" y="14573"/>
                </a:lnTo>
                <a:close/>
              </a:path>
            </a:pathLst>
          </a:custGeom>
          <a:ln w="4762">
            <a:solidFill>
              <a:srgbClr val="010101"/>
            </a:solidFill>
          </a:ln>
        </p:spPr>
        <p:txBody>
          <a:bodyPr wrap="square" lIns="0" tIns="0" rIns="0" bIns="0" rtlCol="0"/>
          <a:lstStyle/>
          <a:p/>
        </p:txBody>
      </p:sp>
      <p:sp>
        <p:nvSpPr>
          <p:cNvPr id="77" name="object 77"/>
          <p:cNvSpPr/>
          <p:nvPr/>
        </p:nvSpPr>
        <p:spPr>
          <a:xfrm>
            <a:off x="3275076" y="2843783"/>
            <a:ext cx="47625" cy="43815"/>
          </a:xfrm>
          <a:custGeom>
            <a:avLst/>
            <a:gdLst/>
            <a:ahLst/>
            <a:cxnLst/>
            <a:rect l="l" t="t" r="r" b="b"/>
            <a:pathLst>
              <a:path w="47625" h="43814">
                <a:moveTo>
                  <a:pt x="19812" y="0"/>
                </a:moveTo>
                <a:lnTo>
                  <a:pt x="11037" y="3726"/>
                </a:lnTo>
                <a:lnTo>
                  <a:pt x="4476" y="9810"/>
                </a:lnTo>
                <a:lnTo>
                  <a:pt x="631" y="17466"/>
                </a:lnTo>
                <a:lnTo>
                  <a:pt x="0" y="25908"/>
                </a:lnTo>
                <a:lnTo>
                  <a:pt x="3428" y="34111"/>
                </a:lnTo>
                <a:lnTo>
                  <a:pt x="9715" y="40100"/>
                </a:lnTo>
                <a:lnTo>
                  <a:pt x="18002" y="43374"/>
                </a:lnTo>
                <a:lnTo>
                  <a:pt x="27432" y="43434"/>
                </a:lnTo>
                <a:lnTo>
                  <a:pt x="36314" y="40135"/>
                </a:lnTo>
                <a:lnTo>
                  <a:pt x="43052" y="34194"/>
                </a:lnTo>
                <a:lnTo>
                  <a:pt x="46934" y="26396"/>
                </a:lnTo>
                <a:lnTo>
                  <a:pt x="47244" y="17525"/>
                </a:lnTo>
                <a:lnTo>
                  <a:pt x="43815" y="9322"/>
                </a:lnTo>
                <a:lnTo>
                  <a:pt x="37528" y="3333"/>
                </a:lnTo>
                <a:lnTo>
                  <a:pt x="29241" y="59"/>
                </a:lnTo>
                <a:lnTo>
                  <a:pt x="19812" y="0"/>
                </a:lnTo>
                <a:close/>
              </a:path>
            </a:pathLst>
          </a:custGeom>
          <a:solidFill>
            <a:srgbClr val="018001"/>
          </a:solidFill>
        </p:spPr>
        <p:txBody>
          <a:bodyPr wrap="square" lIns="0" tIns="0" rIns="0" bIns="0" rtlCol="0"/>
          <a:lstStyle/>
          <a:p/>
        </p:txBody>
      </p:sp>
      <p:sp>
        <p:nvSpPr>
          <p:cNvPr id="78" name="object 78"/>
          <p:cNvSpPr/>
          <p:nvPr/>
        </p:nvSpPr>
        <p:spPr>
          <a:xfrm>
            <a:off x="3275076" y="2843783"/>
            <a:ext cx="47625" cy="43815"/>
          </a:xfrm>
          <a:custGeom>
            <a:avLst/>
            <a:gdLst/>
            <a:ahLst/>
            <a:cxnLst/>
            <a:rect l="l" t="t" r="r" b="b"/>
            <a:pathLst>
              <a:path w="47625" h="43814">
                <a:moveTo>
                  <a:pt x="47244" y="17525"/>
                </a:moveTo>
                <a:lnTo>
                  <a:pt x="43815" y="9322"/>
                </a:lnTo>
                <a:lnTo>
                  <a:pt x="37528" y="3333"/>
                </a:lnTo>
                <a:lnTo>
                  <a:pt x="29241" y="59"/>
                </a:lnTo>
                <a:lnTo>
                  <a:pt x="19812" y="0"/>
                </a:lnTo>
                <a:lnTo>
                  <a:pt x="11037" y="3726"/>
                </a:lnTo>
                <a:lnTo>
                  <a:pt x="4476" y="9810"/>
                </a:lnTo>
                <a:lnTo>
                  <a:pt x="631" y="17466"/>
                </a:lnTo>
                <a:lnTo>
                  <a:pt x="0" y="25908"/>
                </a:lnTo>
                <a:lnTo>
                  <a:pt x="3428" y="34111"/>
                </a:lnTo>
                <a:lnTo>
                  <a:pt x="9715" y="40100"/>
                </a:lnTo>
                <a:lnTo>
                  <a:pt x="18002" y="43374"/>
                </a:lnTo>
                <a:lnTo>
                  <a:pt x="27432" y="43434"/>
                </a:lnTo>
                <a:lnTo>
                  <a:pt x="36314" y="40135"/>
                </a:lnTo>
                <a:lnTo>
                  <a:pt x="43052" y="34194"/>
                </a:lnTo>
                <a:lnTo>
                  <a:pt x="46934" y="26396"/>
                </a:lnTo>
                <a:lnTo>
                  <a:pt x="47244" y="17525"/>
                </a:lnTo>
                <a:close/>
              </a:path>
            </a:pathLst>
          </a:custGeom>
          <a:ln w="4762">
            <a:solidFill>
              <a:srgbClr val="018001"/>
            </a:solidFill>
          </a:ln>
        </p:spPr>
        <p:txBody>
          <a:bodyPr wrap="square" lIns="0" tIns="0" rIns="0" bIns="0" rtlCol="0"/>
          <a:lstStyle/>
          <a:p/>
        </p:txBody>
      </p:sp>
      <p:sp>
        <p:nvSpPr>
          <p:cNvPr id="79" name="object 79"/>
          <p:cNvSpPr/>
          <p:nvPr/>
        </p:nvSpPr>
        <p:spPr>
          <a:xfrm>
            <a:off x="3662171" y="3305020"/>
            <a:ext cx="46990" cy="37465"/>
          </a:xfrm>
          <a:custGeom>
            <a:avLst/>
            <a:gdLst/>
            <a:ahLst/>
            <a:cxnLst/>
            <a:rect l="l" t="t" r="r" b="b"/>
            <a:pathLst>
              <a:path w="46989" h="37464">
                <a:moveTo>
                  <a:pt x="29229" y="0"/>
                </a:moveTo>
                <a:lnTo>
                  <a:pt x="0" y="22633"/>
                </a:lnTo>
                <a:lnTo>
                  <a:pt x="2988" y="29718"/>
                </a:lnTo>
                <a:lnTo>
                  <a:pt x="9048" y="34730"/>
                </a:lnTo>
                <a:lnTo>
                  <a:pt x="17252" y="37314"/>
                </a:lnTo>
                <a:lnTo>
                  <a:pt x="26669" y="37111"/>
                </a:lnTo>
                <a:lnTo>
                  <a:pt x="35552" y="33968"/>
                </a:lnTo>
                <a:lnTo>
                  <a:pt x="42290" y="28539"/>
                </a:lnTo>
                <a:lnTo>
                  <a:pt x="46172" y="21681"/>
                </a:lnTo>
                <a:lnTo>
                  <a:pt x="46481" y="14251"/>
                </a:lnTo>
                <a:lnTo>
                  <a:pt x="43493" y="7500"/>
                </a:lnTo>
                <a:lnTo>
                  <a:pt x="37433" y="2536"/>
                </a:lnTo>
                <a:lnTo>
                  <a:pt x="29229" y="0"/>
                </a:lnTo>
                <a:close/>
              </a:path>
            </a:pathLst>
          </a:custGeom>
          <a:solidFill>
            <a:srgbClr val="010101"/>
          </a:solidFill>
        </p:spPr>
        <p:txBody>
          <a:bodyPr wrap="square" lIns="0" tIns="0" rIns="0" bIns="0" rtlCol="0"/>
          <a:lstStyle/>
          <a:p/>
        </p:txBody>
      </p:sp>
      <p:sp>
        <p:nvSpPr>
          <p:cNvPr id="80" name="object 80"/>
          <p:cNvSpPr/>
          <p:nvPr/>
        </p:nvSpPr>
        <p:spPr>
          <a:xfrm>
            <a:off x="3662171" y="3305020"/>
            <a:ext cx="46990" cy="37465"/>
          </a:xfrm>
          <a:custGeom>
            <a:avLst/>
            <a:gdLst/>
            <a:ahLst/>
            <a:cxnLst/>
            <a:rect l="l" t="t" r="r" b="b"/>
            <a:pathLst>
              <a:path w="46989" h="37464">
                <a:moveTo>
                  <a:pt x="46481" y="14251"/>
                </a:moveTo>
                <a:lnTo>
                  <a:pt x="43493" y="7500"/>
                </a:lnTo>
                <a:lnTo>
                  <a:pt x="37433" y="2536"/>
                </a:lnTo>
                <a:lnTo>
                  <a:pt x="29229" y="0"/>
                </a:lnTo>
                <a:lnTo>
                  <a:pt x="19812" y="535"/>
                </a:lnTo>
                <a:lnTo>
                  <a:pt x="10929" y="3559"/>
                </a:lnTo>
                <a:lnTo>
                  <a:pt x="4190" y="8727"/>
                </a:lnTo>
                <a:lnTo>
                  <a:pt x="309" y="15323"/>
                </a:lnTo>
                <a:lnTo>
                  <a:pt x="0" y="22633"/>
                </a:lnTo>
                <a:lnTo>
                  <a:pt x="2988" y="29718"/>
                </a:lnTo>
                <a:lnTo>
                  <a:pt x="9048" y="34730"/>
                </a:lnTo>
                <a:lnTo>
                  <a:pt x="17252" y="37314"/>
                </a:lnTo>
                <a:lnTo>
                  <a:pt x="26669" y="37111"/>
                </a:lnTo>
                <a:lnTo>
                  <a:pt x="35552" y="33968"/>
                </a:lnTo>
                <a:lnTo>
                  <a:pt x="42290" y="28539"/>
                </a:lnTo>
                <a:lnTo>
                  <a:pt x="46172" y="21681"/>
                </a:lnTo>
                <a:lnTo>
                  <a:pt x="46481" y="14251"/>
                </a:lnTo>
                <a:close/>
              </a:path>
            </a:pathLst>
          </a:custGeom>
          <a:ln w="4762">
            <a:solidFill>
              <a:srgbClr val="010101"/>
            </a:solidFill>
          </a:ln>
        </p:spPr>
        <p:txBody>
          <a:bodyPr wrap="square" lIns="0" tIns="0" rIns="0" bIns="0" rtlCol="0"/>
          <a:lstStyle/>
          <a:p/>
        </p:txBody>
      </p:sp>
      <p:sp>
        <p:nvSpPr>
          <p:cNvPr id="81" name="object 81"/>
          <p:cNvSpPr txBox="1"/>
          <p:nvPr/>
        </p:nvSpPr>
        <p:spPr>
          <a:xfrm>
            <a:off x="4300220" y="2110993"/>
            <a:ext cx="1560195" cy="1321435"/>
          </a:xfrm>
          <a:prstGeom prst="rect">
            <a:avLst/>
          </a:prstGeom>
        </p:spPr>
        <p:txBody>
          <a:bodyPr wrap="square" lIns="0" tIns="12700" rIns="0" bIns="0" rtlCol="0" vert="horz">
            <a:spAutoFit/>
          </a:bodyPr>
          <a:lstStyle/>
          <a:p>
            <a:pPr marL="240665" marR="92710" indent="-228600">
              <a:lnSpc>
                <a:spcPct val="100000"/>
              </a:lnSpc>
              <a:spcBef>
                <a:spcPts val="100"/>
              </a:spcBef>
              <a:buAutoNum type="arabicPeriod"/>
              <a:tabLst>
                <a:tab pos="241935" algn="l"/>
              </a:tabLst>
            </a:pPr>
            <a:r>
              <a:rPr dirty="0" sz="1000">
                <a:latin typeface="Tahoma"/>
                <a:cs typeface="Tahoma"/>
              </a:rPr>
              <a:t>Say “Every </a:t>
            </a:r>
            <a:r>
              <a:rPr dirty="0" sz="1000" spc="-5">
                <a:latin typeface="Tahoma"/>
                <a:cs typeface="Tahoma"/>
              </a:rPr>
              <a:t>point </a:t>
            </a:r>
            <a:r>
              <a:rPr dirty="0" sz="1000">
                <a:latin typeface="Tahoma"/>
                <a:cs typeface="Tahoma"/>
              </a:rPr>
              <a:t>is</a:t>
            </a:r>
            <a:r>
              <a:rPr dirty="0" sz="1000" spc="-65">
                <a:latin typeface="Tahoma"/>
                <a:cs typeface="Tahoma"/>
              </a:rPr>
              <a:t> </a:t>
            </a:r>
            <a:r>
              <a:rPr dirty="0" sz="1000">
                <a:latin typeface="Tahoma"/>
                <a:cs typeface="Tahoma"/>
              </a:rPr>
              <a:t>its  </a:t>
            </a:r>
            <a:r>
              <a:rPr dirty="0" sz="1000" spc="-5">
                <a:latin typeface="Tahoma"/>
                <a:cs typeface="Tahoma"/>
              </a:rPr>
              <a:t>own</a:t>
            </a:r>
            <a:r>
              <a:rPr dirty="0" sz="1000" spc="-15">
                <a:latin typeface="Tahoma"/>
                <a:cs typeface="Tahoma"/>
              </a:rPr>
              <a:t> </a:t>
            </a:r>
            <a:r>
              <a:rPr dirty="0" sz="1000" spc="-5">
                <a:latin typeface="Tahoma"/>
                <a:cs typeface="Tahoma"/>
              </a:rPr>
              <a:t>cluster”</a:t>
            </a:r>
            <a:endParaRPr sz="1000">
              <a:latin typeface="Tahoma"/>
              <a:cs typeface="Tahoma"/>
            </a:endParaRPr>
          </a:p>
          <a:p>
            <a:pPr marL="240665" marR="5080" indent="-228600">
              <a:lnSpc>
                <a:spcPct val="100000"/>
              </a:lnSpc>
              <a:spcBef>
                <a:spcPts val="600"/>
              </a:spcBef>
              <a:buAutoNum type="arabicPeriod"/>
              <a:tabLst>
                <a:tab pos="241935" algn="l"/>
              </a:tabLst>
            </a:pPr>
            <a:r>
              <a:rPr dirty="0" sz="1000" spc="-5">
                <a:latin typeface="Tahoma"/>
                <a:cs typeface="Tahoma"/>
              </a:rPr>
              <a:t>Find “most similar” pair  </a:t>
            </a:r>
            <a:r>
              <a:rPr dirty="0" sz="1000">
                <a:latin typeface="Tahoma"/>
                <a:cs typeface="Tahoma"/>
              </a:rPr>
              <a:t>of</a:t>
            </a:r>
            <a:r>
              <a:rPr dirty="0" sz="1000" spc="-5">
                <a:latin typeface="Tahoma"/>
                <a:cs typeface="Tahoma"/>
              </a:rPr>
              <a:t> clusters</a:t>
            </a:r>
            <a:endParaRPr sz="1000">
              <a:latin typeface="Tahoma"/>
              <a:cs typeface="Tahoma"/>
            </a:endParaRPr>
          </a:p>
          <a:p>
            <a:pPr marL="240665" marR="91440" indent="-228600">
              <a:lnSpc>
                <a:spcPct val="100000"/>
              </a:lnSpc>
              <a:spcBef>
                <a:spcPts val="600"/>
              </a:spcBef>
              <a:buAutoNum type="arabicPeriod"/>
              <a:tabLst>
                <a:tab pos="241935" algn="l"/>
              </a:tabLst>
            </a:pPr>
            <a:r>
              <a:rPr dirty="0" sz="1000" spc="-5">
                <a:latin typeface="Tahoma"/>
                <a:cs typeface="Tahoma"/>
              </a:rPr>
              <a:t>Merge </a:t>
            </a:r>
            <a:r>
              <a:rPr dirty="0" sz="1000">
                <a:latin typeface="Tahoma"/>
                <a:cs typeface="Tahoma"/>
              </a:rPr>
              <a:t>it into a</a:t>
            </a:r>
            <a:r>
              <a:rPr dirty="0" sz="1000" spc="-75">
                <a:latin typeface="Tahoma"/>
                <a:cs typeface="Tahoma"/>
              </a:rPr>
              <a:t> </a:t>
            </a:r>
            <a:r>
              <a:rPr dirty="0" sz="1000">
                <a:latin typeface="Tahoma"/>
                <a:cs typeface="Tahoma"/>
              </a:rPr>
              <a:t>parent  cluster</a:t>
            </a:r>
            <a:endParaRPr sz="1000">
              <a:latin typeface="Tahoma"/>
              <a:cs typeface="Tahoma"/>
            </a:endParaRPr>
          </a:p>
          <a:p>
            <a:pPr marL="241300" indent="-228600">
              <a:lnSpc>
                <a:spcPct val="100000"/>
              </a:lnSpc>
              <a:spcBef>
                <a:spcPts val="600"/>
              </a:spcBef>
              <a:buAutoNum type="arabicPeriod"/>
              <a:tabLst>
                <a:tab pos="241300" algn="l"/>
              </a:tabLst>
            </a:pPr>
            <a:r>
              <a:rPr dirty="0" sz="1000" spc="-5">
                <a:latin typeface="Tahoma"/>
                <a:cs typeface="Tahoma"/>
              </a:rPr>
              <a:t>Repeat</a:t>
            </a:r>
            <a:endParaRPr sz="1000">
              <a:latin typeface="Tahoma"/>
              <a:cs typeface="Tahoma"/>
            </a:endParaRPr>
          </a:p>
        </p:txBody>
      </p:sp>
      <p:sp>
        <p:nvSpPr>
          <p:cNvPr id="82" name="object 82"/>
          <p:cNvSpPr/>
          <p:nvPr/>
        </p:nvSpPr>
        <p:spPr>
          <a:xfrm>
            <a:off x="3594544" y="2379011"/>
            <a:ext cx="121920" cy="163195"/>
          </a:xfrm>
          <a:custGeom>
            <a:avLst/>
            <a:gdLst/>
            <a:ahLst/>
            <a:cxnLst/>
            <a:rect l="l" t="t" r="r" b="b"/>
            <a:pathLst>
              <a:path w="121920" h="163194">
                <a:moveTo>
                  <a:pt x="18097" y="57864"/>
                </a:moveTo>
                <a:lnTo>
                  <a:pt x="4691" y="90320"/>
                </a:lnTo>
                <a:lnTo>
                  <a:pt x="0" y="120348"/>
                </a:lnTo>
                <a:lnTo>
                  <a:pt x="4167" y="144660"/>
                </a:lnTo>
                <a:lnTo>
                  <a:pt x="17335" y="159972"/>
                </a:lnTo>
                <a:lnTo>
                  <a:pt x="36992" y="162865"/>
                </a:lnTo>
                <a:lnTo>
                  <a:pt x="59721" y="153400"/>
                </a:lnTo>
                <a:lnTo>
                  <a:pt x="82593" y="133504"/>
                </a:lnTo>
                <a:lnTo>
                  <a:pt x="102679" y="105108"/>
                </a:lnTo>
                <a:lnTo>
                  <a:pt x="116526" y="72651"/>
                </a:lnTo>
                <a:lnTo>
                  <a:pt x="121443" y="42624"/>
                </a:lnTo>
                <a:lnTo>
                  <a:pt x="117359" y="18311"/>
                </a:lnTo>
                <a:lnTo>
                  <a:pt x="104203" y="3000"/>
                </a:lnTo>
                <a:lnTo>
                  <a:pt x="84212" y="0"/>
                </a:lnTo>
                <a:lnTo>
                  <a:pt x="61436" y="9286"/>
                </a:lnTo>
                <a:lnTo>
                  <a:pt x="38516" y="29146"/>
                </a:lnTo>
                <a:lnTo>
                  <a:pt x="18097" y="57864"/>
                </a:lnTo>
                <a:close/>
              </a:path>
            </a:pathLst>
          </a:custGeom>
          <a:ln w="6350">
            <a:solidFill>
              <a:srgbClr val="3434CC"/>
            </a:solidFill>
          </a:ln>
        </p:spPr>
        <p:txBody>
          <a:bodyPr wrap="square" lIns="0" tIns="0" rIns="0" bIns="0" rtlCol="0"/>
          <a:lstStyle/>
          <a:p/>
        </p:txBody>
      </p:sp>
      <p:sp>
        <p:nvSpPr>
          <p:cNvPr id="83" name="object 83"/>
          <p:cNvSpPr/>
          <p:nvPr/>
        </p:nvSpPr>
        <p:spPr>
          <a:xfrm>
            <a:off x="3654552" y="2426207"/>
            <a:ext cx="24765" cy="48895"/>
          </a:xfrm>
          <a:custGeom>
            <a:avLst/>
            <a:gdLst/>
            <a:ahLst/>
            <a:cxnLst/>
            <a:rect l="l" t="t" r="r" b="b"/>
            <a:pathLst>
              <a:path w="24764" h="48894">
                <a:moveTo>
                  <a:pt x="0" y="48768"/>
                </a:moveTo>
                <a:lnTo>
                  <a:pt x="24384" y="0"/>
                </a:lnTo>
              </a:path>
            </a:pathLst>
          </a:custGeom>
          <a:ln w="14287">
            <a:solidFill>
              <a:srgbClr val="3434CC"/>
            </a:solidFill>
          </a:ln>
        </p:spPr>
        <p:txBody>
          <a:bodyPr wrap="square" lIns="0" tIns="0" rIns="0" bIns="0" rtlCol="0"/>
          <a:lstStyle/>
          <a:p/>
        </p:txBody>
      </p:sp>
      <p:sp>
        <p:nvSpPr>
          <p:cNvPr id="84" name="object 84"/>
          <p:cNvSpPr/>
          <p:nvPr/>
        </p:nvSpPr>
        <p:spPr>
          <a:xfrm>
            <a:off x="3172967" y="2816709"/>
            <a:ext cx="177800" cy="98425"/>
          </a:xfrm>
          <a:custGeom>
            <a:avLst/>
            <a:gdLst/>
            <a:ahLst/>
            <a:cxnLst/>
            <a:rect l="l" t="t" r="r" b="b"/>
            <a:pathLst>
              <a:path w="177800" h="98425">
                <a:moveTo>
                  <a:pt x="95249" y="1166"/>
                </a:moveTo>
                <a:lnTo>
                  <a:pt x="60328" y="0"/>
                </a:lnTo>
                <a:lnTo>
                  <a:pt x="30765" y="6119"/>
                </a:lnTo>
                <a:lnTo>
                  <a:pt x="9632" y="18526"/>
                </a:lnTo>
                <a:lnTo>
                  <a:pt x="0" y="36218"/>
                </a:lnTo>
                <a:lnTo>
                  <a:pt x="4274" y="56030"/>
                </a:lnTo>
                <a:lnTo>
                  <a:pt x="21050" y="74128"/>
                </a:lnTo>
                <a:lnTo>
                  <a:pt x="47684" y="88511"/>
                </a:lnTo>
                <a:lnTo>
                  <a:pt x="81533" y="97178"/>
                </a:lnTo>
                <a:lnTo>
                  <a:pt x="116574" y="98345"/>
                </a:lnTo>
                <a:lnTo>
                  <a:pt x="146399" y="92225"/>
                </a:lnTo>
                <a:lnTo>
                  <a:pt x="167794" y="79819"/>
                </a:lnTo>
                <a:lnTo>
                  <a:pt x="177545" y="62126"/>
                </a:lnTo>
                <a:lnTo>
                  <a:pt x="173259" y="42421"/>
                </a:lnTo>
                <a:lnTo>
                  <a:pt x="156400" y="24503"/>
                </a:lnTo>
                <a:lnTo>
                  <a:pt x="129540" y="10156"/>
                </a:lnTo>
                <a:lnTo>
                  <a:pt x="95249" y="1166"/>
                </a:lnTo>
                <a:close/>
              </a:path>
            </a:pathLst>
          </a:custGeom>
          <a:ln w="6350">
            <a:solidFill>
              <a:srgbClr val="018001"/>
            </a:solidFill>
          </a:ln>
        </p:spPr>
        <p:txBody>
          <a:bodyPr wrap="square" lIns="0" tIns="0" rIns="0" bIns="0" rtlCol="0"/>
          <a:lstStyle/>
          <a:p/>
        </p:txBody>
      </p:sp>
      <p:sp>
        <p:nvSpPr>
          <p:cNvPr id="85" name="object 85"/>
          <p:cNvSpPr/>
          <p:nvPr/>
        </p:nvSpPr>
        <p:spPr>
          <a:xfrm>
            <a:off x="3215639" y="2852927"/>
            <a:ext cx="22860" cy="5715"/>
          </a:xfrm>
          <a:custGeom>
            <a:avLst/>
            <a:gdLst/>
            <a:ahLst/>
            <a:cxnLst/>
            <a:rect l="l" t="t" r="r" b="b"/>
            <a:pathLst>
              <a:path w="22860" h="5714">
                <a:moveTo>
                  <a:pt x="0" y="0"/>
                </a:moveTo>
                <a:lnTo>
                  <a:pt x="22860" y="5333"/>
                </a:lnTo>
              </a:path>
            </a:pathLst>
          </a:custGeom>
          <a:ln w="14287">
            <a:solidFill>
              <a:srgbClr val="018001"/>
            </a:solidFill>
          </a:ln>
        </p:spPr>
        <p:txBody>
          <a:bodyPr wrap="square" lIns="0" tIns="0" rIns="0" bIns="0" rtlCol="0"/>
          <a:lstStyle/>
          <a:p/>
        </p:txBody>
      </p:sp>
      <p:sp>
        <p:nvSpPr>
          <p:cNvPr id="86" name="object 86"/>
          <p:cNvSpPr/>
          <p:nvPr/>
        </p:nvSpPr>
        <p:spPr>
          <a:xfrm>
            <a:off x="4369974" y="4068953"/>
            <a:ext cx="232600" cy="225774"/>
          </a:xfrm>
          <a:prstGeom prst="rect">
            <a:avLst/>
          </a:prstGeom>
          <a:blipFill>
            <a:blip r:embed="rId2" cstate="print"/>
            <a:stretch>
              <a:fillRect/>
            </a:stretch>
          </a:blipFill>
        </p:spPr>
        <p:txBody>
          <a:bodyPr wrap="square" lIns="0" tIns="0" rIns="0" bIns="0" rtlCol="0"/>
          <a:lstStyle/>
          <a:p/>
        </p:txBody>
      </p:sp>
      <p:sp>
        <p:nvSpPr>
          <p:cNvPr id="87" name="object 87"/>
          <p:cNvSpPr/>
          <p:nvPr/>
        </p:nvSpPr>
        <p:spPr>
          <a:xfrm>
            <a:off x="4836318" y="4079621"/>
            <a:ext cx="233362" cy="225107"/>
          </a:xfrm>
          <a:prstGeom prst="rect">
            <a:avLst/>
          </a:prstGeom>
          <a:blipFill>
            <a:blip r:embed="rId3" cstate="print"/>
            <a:stretch>
              <a:fillRect/>
            </a:stretch>
          </a:blipFill>
        </p:spPr>
        <p:txBody>
          <a:bodyPr wrap="square" lIns="0" tIns="0" rIns="0" bIns="0" rtlCol="0"/>
          <a:lstStyle/>
          <a:p/>
        </p:txBody>
      </p:sp>
      <p:sp>
        <p:nvSpPr>
          <p:cNvPr id="88" name="object 88"/>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9" name="object 89"/>
          <p:cNvSpPr txBox="1"/>
          <p:nvPr/>
        </p:nvSpPr>
        <p:spPr>
          <a:xfrm>
            <a:off x="1747520" y="8654286"/>
            <a:ext cx="1494790" cy="116839"/>
          </a:xfrm>
          <a:prstGeom prst="rect">
            <a:avLst/>
          </a:prstGeom>
        </p:spPr>
        <p:txBody>
          <a:bodyPr wrap="square" lIns="0" tIns="12700" rIns="0" bIns="0" rtlCol="0" vert="horz">
            <a:spAutoFit/>
          </a:bodyPr>
          <a:lstStyle/>
          <a:p>
            <a:pPr marL="12700">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90" name="object 90"/>
          <p:cNvSpPr txBox="1"/>
          <p:nvPr/>
        </p:nvSpPr>
        <p:spPr>
          <a:xfrm>
            <a:off x="4411471" y="8654286"/>
            <a:ext cx="1560830" cy="116839"/>
          </a:xfrm>
          <a:prstGeom prst="rect">
            <a:avLst/>
          </a:prstGeom>
        </p:spPr>
        <p:txBody>
          <a:bodyPr wrap="square" lIns="0" tIns="12700" rIns="0" bIns="0" rtlCol="0" vert="horz">
            <a:spAutoFit/>
          </a:bodyPr>
          <a:lstStyle/>
          <a:p>
            <a:pPr marL="12700">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44</a:t>
            </a:r>
            <a:endParaRPr sz="600">
              <a:latin typeface="Tahoma"/>
              <a:cs typeface="Tahoma"/>
            </a:endParaRPr>
          </a:p>
        </p:txBody>
      </p:sp>
      <p:sp>
        <p:nvSpPr>
          <p:cNvPr id="91" name="object 91"/>
          <p:cNvSpPr txBox="1"/>
          <p:nvPr/>
        </p:nvSpPr>
        <p:spPr>
          <a:xfrm>
            <a:off x="2187194" y="5342636"/>
            <a:ext cx="3321685" cy="696595"/>
          </a:xfrm>
          <a:prstGeom prst="rect">
            <a:avLst/>
          </a:prstGeom>
        </p:spPr>
        <p:txBody>
          <a:bodyPr wrap="square" lIns="0" tIns="12700" rIns="0" bIns="0" rtlCol="0" vert="horz">
            <a:spAutoFit/>
          </a:bodyPr>
          <a:lstStyle/>
          <a:p>
            <a:pPr marL="1046480" marR="5080" indent="-1034415">
              <a:lnSpc>
                <a:spcPct val="100000"/>
              </a:lnSpc>
              <a:spcBef>
                <a:spcPts val="100"/>
              </a:spcBef>
            </a:pPr>
            <a:r>
              <a:rPr dirty="0" sz="2200" spc="-5">
                <a:solidFill>
                  <a:srgbClr val="006500"/>
                </a:solidFill>
                <a:latin typeface="Tahoma"/>
                <a:cs typeface="Tahoma"/>
              </a:rPr>
              <a:t>Single Linkage Hierarchical  Clustering</a:t>
            </a:r>
            <a:endParaRPr sz="2200">
              <a:latin typeface="Tahoma"/>
              <a:cs typeface="Tahoma"/>
            </a:endParaRPr>
          </a:p>
        </p:txBody>
      </p:sp>
      <p:sp>
        <p:nvSpPr>
          <p:cNvPr id="92" name="object 92"/>
          <p:cNvSpPr/>
          <p:nvPr/>
        </p:nvSpPr>
        <p:spPr>
          <a:xfrm>
            <a:off x="3048761" y="7095743"/>
            <a:ext cx="48260" cy="37465"/>
          </a:xfrm>
          <a:custGeom>
            <a:avLst/>
            <a:gdLst/>
            <a:ahLst/>
            <a:cxnLst/>
            <a:rect l="l" t="t" r="r" b="b"/>
            <a:pathLst>
              <a:path w="48260" h="37465">
                <a:moveTo>
                  <a:pt x="23621" y="0"/>
                </a:moveTo>
                <a:lnTo>
                  <a:pt x="14466" y="1464"/>
                </a:lnTo>
                <a:lnTo>
                  <a:pt x="6953" y="5429"/>
                </a:lnTo>
                <a:lnTo>
                  <a:pt x="1869" y="11251"/>
                </a:lnTo>
                <a:lnTo>
                  <a:pt x="0" y="18287"/>
                </a:lnTo>
                <a:lnTo>
                  <a:pt x="1869" y="25765"/>
                </a:lnTo>
                <a:lnTo>
                  <a:pt x="6953" y="31813"/>
                </a:lnTo>
                <a:lnTo>
                  <a:pt x="14466" y="35861"/>
                </a:lnTo>
                <a:lnTo>
                  <a:pt x="23621" y="37337"/>
                </a:lnTo>
                <a:lnTo>
                  <a:pt x="33218" y="35861"/>
                </a:lnTo>
                <a:lnTo>
                  <a:pt x="40957" y="31813"/>
                </a:lnTo>
                <a:lnTo>
                  <a:pt x="46124" y="25765"/>
                </a:lnTo>
                <a:lnTo>
                  <a:pt x="48006" y="18287"/>
                </a:lnTo>
                <a:lnTo>
                  <a:pt x="46124" y="11251"/>
                </a:lnTo>
                <a:lnTo>
                  <a:pt x="40957" y="5429"/>
                </a:lnTo>
                <a:lnTo>
                  <a:pt x="33218" y="1464"/>
                </a:lnTo>
                <a:lnTo>
                  <a:pt x="23621" y="0"/>
                </a:lnTo>
                <a:close/>
              </a:path>
            </a:pathLst>
          </a:custGeom>
          <a:solidFill>
            <a:srgbClr val="010101"/>
          </a:solidFill>
        </p:spPr>
        <p:txBody>
          <a:bodyPr wrap="square" lIns="0" tIns="0" rIns="0" bIns="0" rtlCol="0"/>
          <a:lstStyle/>
          <a:p/>
        </p:txBody>
      </p:sp>
      <p:sp>
        <p:nvSpPr>
          <p:cNvPr id="93" name="object 93"/>
          <p:cNvSpPr/>
          <p:nvPr/>
        </p:nvSpPr>
        <p:spPr>
          <a:xfrm>
            <a:off x="3048761" y="7095743"/>
            <a:ext cx="48260" cy="37465"/>
          </a:xfrm>
          <a:custGeom>
            <a:avLst/>
            <a:gdLst/>
            <a:ahLst/>
            <a:cxnLst/>
            <a:rect l="l" t="t" r="r" b="b"/>
            <a:pathLst>
              <a:path w="48260" h="37465">
                <a:moveTo>
                  <a:pt x="23621" y="0"/>
                </a:moveTo>
                <a:lnTo>
                  <a:pt x="14466" y="1464"/>
                </a:lnTo>
                <a:lnTo>
                  <a:pt x="6953" y="5429"/>
                </a:lnTo>
                <a:lnTo>
                  <a:pt x="1869" y="11251"/>
                </a:lnTo>
                <a:lnTo>
                  <a:pt x="0" y="18287"/>
                </a:lnTo>
                <a:lnTo>
                  <a:pt x="1869" y="25765"/>
                </a:lnTo>
                <a:lnTo>
                  <a:pt x="6953" y="31813"/>
                </a:lnTo>
                <a:lnTo>
                  <a:pt x="14466" y="35861"/>
                </a:lnTo>
                <a:lnTo>
                  <a:pt x="23621" y="37337"/>
                </a:lnTo>
                <a:lnTo>
                  <a:pt x="33218" y="35861"/>
                </a:lnTo>
                <a:lnTo>
                  <a:pt x="40957" y="31813"/>
                </a:lnTo>
                <a:lnTo>
                  <a:pt x="46124" y="25765"/>
                </a:lnTo>
                <a:lnTo>
                  <a:pt x="48006" y="18287"/>
                </a:lnTo>
                <a:lnTo>
                  <a:pt x="46124" y="11251"/>
                </a:lnTo>
                <a:lnTo>
                  <a:pt x="40957" y="5429"/>
                </a:lnTo>
                <a:lnTo>
                  <a:pt x="33218" y="1464"/>
                </a:lnTo>
                <a:lnTo>
                  <a:pt x="23621" y="0"/>
                </a:lnTo>
                <a:close/>
              </a:path>
            </a:pathLst>
          </a:custGeom>
          <a:ln w="4762">
            <a:solidFill>
              <a:srgbClr val="010101"/>
            </a:solidFill>
          </a:ln>
        </p:spPr>
        <p:txBody>
          <a:bodyPr wrap="square" lIns="0" tIns="0" rIns="0" bIns="0" rtlCol="0"/>
          <a:lstStyle/>
          <a:p/>
        </p:txBody>
      </p:sp>
      <p:sp>
        <p:nvSpPr>
          <p:cNvPr id="94" name="object 94"/>
          <p:cNvSpPr/>
          <p:nvPr/>
        </p:nvSpPr>
        <p:spPr>
          <a:xfrm>
            <a:off x="3976115" y="6986778"/>
            <a:ext cx="47625" cy="37465"/>
          </a:xfrm>
          <a:custGeom>
            <a:avLst/>
            <a:gdLst/>
            <a:ahLst/>
            <a:cxnLst/>
            <a:rect l="l" t="t" r="r" b="b"/>
            <a:pathLst>
              <a:path w="47625" h="37465">
                <a:moveTo>
                  <a:pt x="23622" y="0"/>
                </a:moveTo>
                <a:lnTo>
                  <a:pt x="14466" y="1476"/>
                </a:lnTo>
                <a:lnTo>
                  <a:pt x="6953" y="5524"/>
                </a:lnTo>
                <a:lnTo>
                  <a:pt x="1869" y="11572"/>
                </a:lnTo>
                <a:lnTo>
                  <a:pt x="0" y="19050"/>
                </a:lnTo>
                <a:lnTo>
                  <a:pt x="1869" y="26086"/>
                </a:lnTo>
                <a:lnTo>
                  <a:pt x="6953" y="31908"/>
                </a:lnTo>
                <a:lnTo>
                  <a:pt x="14466" y="35873"/>
                </a:lnTo>
                <a:lnTo>
                  <a:pt x="23622" y="37338"/>
                </a:lnTo>
                <a:lnTo>
                  <a:pt x="32777" y="35873"/>
                </a:lnTo>
                <a:lnTo>
                  <a:pt x="40290" y="31908"/>
                </a:lnTo>
                <a:lnTo>
                  <a:pt x="45374" y="26086"/>
                </a:lnTo>
                <a:lnTo>
                  <a:pt x="47244" y="19050"/>
                </a:lnTo>
                <a:lnTo>
                  <a:pt x="45374" y="11572"/>
                </a:lnTo>
                <a:lnTo>
                  <a:pt x="40290" y="5524"/>
                </a:lnTo>
                <a:lnTo>
                  <a:pt x="32777" y="1476"/>
                </a:lnTo>
                <a:lnTo>
                  <a:pt x="23622" y="0"/>
                </a:lnTo>
                <a:close/>
              </a:path>
            </a:pathLst>
          </a:custGeom>
          <a:solidFill>
            <a:srgbClr val="010101"/>
          </a:solidFill>
        </p:spPr>
        <p:txBody>
          <a:bodyPr wrap="square" lIns="0" tIns="0" rIns="0" bIns="0" rtlCol="0"/>
          <a:lstStyle/>
          <a:p/>
        </p:txBody>
      </p:sp>
      <p:sp>
        <p:nvSpPr>
          <p:cNvPr id="95" name="object 95"/>
          <p:cNvSpPr/>
          <p:nvPr/>
        </p:nvSpPr>
        <p:spPr>
          <a:xfrm>
            <a:off x="3976115" y="6986778"/>
            <a:ext cx="47625" cy="37465"/>
          </a:xfrm>
          <a:custGeom>
            <a:avLst/>
            <a:gdLst/>
            <a:ahLst/>
            <a:cxnLst/>
            <a:rect l="l" t="t" r="r" b="b"/>
            <a:pathLst>
              <a:path w="47625" h="37465">
                <a:moveTo>
                  <a:pt x="23622" y="0"/>
                </a:moveTo>
                <a:lnTo>
                  <a:pt x="14466" y="1476"/>
                </a:lnTo>
                <a:lnTo>
                  <a:pt x="6953" y="5524"/>
                </a:lnTo>
                <a:lnTo>
                  <a:pt x="1869" y="11572"/>
                </a:lnTo>
                <a:lnTo>
                  <a:pt x="0" y="19050"/>
                </a:lnTo>
                <a:lnTo>
                  <a:pt x="1869" y="26086"/>
                </a:lnTo>
                <a:lnTo>
                  <a:pt x="6953" y="31908"/>
                </a:lnTo>
                <a:lnTo>
                  <a:pt x="14466" y="35873"/>
                </a:lnTo>
                <a:lnTo>
                  <a:pt x="23622" y="37338"/>
                </a:lnTo>
                <a:lnTo>
                  <a:pt x="32777" y="35873"/>
                </a:lnTo>
                <a:lnTo>
                  <a:pt x="40290" y="31908"/>
                </a:lnTo>
                <a:lnTo>
                  <a:pt x="45374" y="26086"/>
                </a:lnTo>
                <a:lnTo>
                  <a:pt x="47244" y="19050"/>
                </a:lnTo>
                <a:lnTo>
                  <a:pt x="45374" y="11572"/>
                </a:lnTo>
                <a:lnTo>
                  <a:pt x="40290" y="5524"/>
                </a:lnTo>
                <a:lnTo>
                  <a:pt x="32777" y="1476"/>
                </a:lnTo>
                <a:lnTo>
                  <a:pt x="23622" y="0"/>
                </a:lnTo>
                <a:close/>
              </a:path>
            </a:pathLst>
          </a:custGeom>
          <a:ln w="4762">
            <a:solidFill>
              <a:srgbClr val="010101"/>
            </a:solidFill>
          </a:ln>
        </p:spPr>
        <p:txBody>
          <a:bodyPr wrap="square" lIns="0" tIns="0" rIns="0" bIns="0" rtlCol="0"/>
          <a:lstStyle/>
          <a:p/>
        </p:txBody>
      </p:sp>
      <p:sp>
        <p:nvSpPr>
          <p:cNvPr id="96" name="object 96"/>
          <p:cNvSpPr/>
          <p:nvPr/>
        </p:nvSpPr>
        <p:spPr>
          <a:xfrm>
            <a:off x="3196589" y="7009638"/>
            <a:ext cx="48260" cy="38100"/>
          </a:xfrm>
          <a:custGeom>
            <a:avLst/>
            <a:gdLst/>
            <a:ahLst/>
            <a:cxnLst/>
            <a:rect l="l" t="t" r="r" b="b"/>
            <a:pathLst>
              <a:path w="48260" h="38100">
                <a:moveTo>
                  <a:pt x="24384" y="0"/>
                </a:moveTo>
                <a:lnTo>
                  <a:pt x="14787" y="1583"/>
                </a:lnTo>
                <a:lnTo>
                  <a:pt x="7048" y="5810"/>
                </a:lnTo>
                <a:lnTo>
                  <a:pt x="1881" y="11894"/>
                </a:lnTo>
                <a:lnTo>
                  <a:pt x="0" y="19049"/>
                </a:lnTo>
                <a:lnTo>
                  <a:pt x="1881" y="26527"/>
                </a:lnTo>
                <a:lnTo>
                  <a:pt x="7048" y="32575"/>
                </a:lnTo>
                <a:lnTo>
                  <a:pt x="14787" y="36623"/>
                </a:lnTo>
                <a:lnTo>
                  <a:pt x="24384" y="38099"/>
                </a:lnTo>
                <a:lnTo>
                  <a:pt x="33539" y="36623"/>
                </a:lnTo>
                <a:lnTo>
                  <a:pt x="41052" y="32575"/>
                </a:lnTo>
                <a:lnTo>
                  <a:pt x="46136" y="26527"/>
                </a:lnTo>
                <a:lnTo>
                  <a:pt x="48006" y="19049"/>
                </a:lnTo>
                <a:lnTo>
                  <a:pt x="46136" y="11894"/>
                </a:lnTo>
                <a:lnTo>
                  <a:pt x="41052" y="5810"/>
                </a:lnTo>
                <a:lnTo>
                  <a:pt x="33539" y="1583"/>
                </a:lnTo>
                <a:lnTo>
                  <a:pt x="24384" y="0"/>
                </a:lnTo>
                <a:close/>
              </a:path>
            </a:pathLst>
          </a:custGeom>
          <a:solidFill>
            <a:srgbClr val="018001"/>
          </a:solidFill>
        </p:spPr>
        <p:txBody>
          <a:bodyPr wrap="square" lIns="0" tIns="0" rIns="0" bIns="0" rtlCol="0"/>
          <a:lstStyle/>
          <a:p/>
        </p:txBody>
      </p:sp>
      <p:sp>
        <p:nvSpPr>
          <p:cNvPr id="97" name="object 97"/>
          <p:cNvSpPr/>
          <p:nvPr/>
        </p:nvSpPr>
        <p:spPr>
          <a:xfrm>
            <a:off x="3196589" y="7009638"/>
            <a:ext cx="48260" cy="38100"/>
          </a:xfrm>
          <a:custGeom>
            <a:avLst/>
            <a:gdLst/>
            <a:ahLst/>
            <a:cxnLst/>
            <a:rect l="l" t="t" r="r" b="b"/>
            <a:pathLst>
              <a:path w="48260" h="38100">
                <a:moveTo>
                  <a:pt x="24384" y="0"/>
                </a:moveTo>
                <a:lnTo>
                  <a:pt x="14787" y="1583"/>
                </a:lnTo>
                <a:lnTo>
                  <a:pt x="7048" y="5810"/>
                </a:lnTo>
                <a:lnTo>
                  <a:pt x="1881" y="11894"/>
                </a:lnTo>
                <a:lnTo>
                  <a:pt x="0" y="19049"/>
                </a:lnTo>
                <a:lnTo>
                  <a:pt x="1881" y="26527"/>
                </a:lnTo>
                <a:lnTo>
                  <a:pt x="7048" y="32575"/>
                </a:lnTo>
                <a:lnTo>
                  <a:pt x="14787" y="36623"/>
                </a:lnTo>
                <a:lnTo>
                  <a:pt x="24384" y="38099"/>
                </a:lnTo>
                <a:lnTo>
                  <a:pt x="33539" y="36623"/>
                </a:lnTo>
                <a:lnTo>
                  <a:pt x="41052" y="32575"/>
                </a:lnTo>
                <a:lnTo>
                  <a:pt x="46136" y="26527"/>
                </a:lnTo>
                <a:lnTo>
                  <a:pt x="48006" y="19049"/>
                </a:lnTo>
                <a:lnTo>
                  <a:pt x="46136" y="11894"/>
                </a:lnTo>
                <a:lnTo>
                  <a:pt x="41052" y="5810"/>
                </a:lnTo>
                <a:lnTo>
                  <a:pt x="33539" y="1583"/>
                </a:lnTo>
                <a:lnTo>
                  <a:pt x="24384" y="0"/>
                </a:lnTo>
                <a:close/>
              </a:path>
            </a:pathLst>
          </a:custGeom>
          <a:ln w="4762">
            <a:solidFill>
              <a:srgbClr val="018001"/>
            </a:solidFill>
          </a:ln>
        </p:spPr>
        <p:txBody>
          <a:bodyPr wrap="square" lIns="0" tIns="0" rIns="0" bIns="0" rtlCol="0"/>
          <a:lstStyle/>
          <a:p/>
        </p:txBody>
      </p:sp>
      <p:sp>
        <p:nvSpPr>
          <p:cNvPr id="98" name="object 98"/>
          <p:cNvSpPr/>
          <p:nvPr/>
        </p:nvSpPr>
        <p:spPr>
          <a:xfrm>
            <a:off x="3352800" y="7612380"/>
            <a:ext cx="47625" cy="38100"/>
          </a:xfrm>
          <a:custGeom>
            <a:avLst/>
            <a:gdLst/>
            <a:ahLst/>
            <a:cxnLst/>
            <a:rect l="l" t="t" r="r" b="b"/>
            <a:pathLst>
              <a:path w="47625" h="38100">
                <a:moveTo>
                  <a:pt x="23622" y="0"/>
                </a:moveTo>
                <a:lnTo>
                  <a:pt x="14466" y="1476"/>
                </a:lnTo>
                <a:lnTo>
                  <a:pt x="6953" y="5524"/>
                </a:lnTo>
                <a:lnTo>
                  <a:pt x="1869" y="11572"/>
                </a:lnTo>
                <a:lnTo>
                  <a:pt x="0" y="19050"/>
                </a:lnTo>
                <a:lnTo>
                  <a:pt x="1869" y="26527"/>
                </a:lnTo>
                <a:lnTo>
                  <a:pt x="6953" y="32575"/>
                </a:lnTo>
                <a:lnTo>
                  <a:pt x="14466" y="36623"/>
                </a:lnTo>
                <a:lnTo>
                  <a:pt x="23622" y="38100"/>
                </a:lnTo>
                <a:lnTo>
                  <a:pt x="32777" y="36623"/>
                </a:lnTo>
                <a:lnTo>
                  <a:pt x="40290" y="32575"/>
                </a:lnTo>
                <a:lnTo>
                  <a:pt x="45374" y="26527"/>
                </a:lnTo>
                <a:lnTo>
                  <a:pt x="47244" y="19050"/>
                </a:lnTo>
                <a:lnTo>
                  <a:pt x="45374" y="11572"/>
                </a:lnTo>
                <a:lnTo>
                  <a:pt x="40290" y="5524"/>
                </a:lnTo>
                <a:lnTo>
                  <a:pt x="32777" y="1476"/>
                </a:lnTo>
                <a:lnTo>
                  <a:pt x="23622" y="0"/>
                </a:lnTo>
                <a:close/>
              </a:path>
            </a:pathLst>
          </a:custGeom>
          <a:solidFill>
            <a:srgbClr val="010101"/>
          </a:solidFill>
        </p:spPr>
        <p:txBody>
          <a:bodyPr wrap="square" lIns="0" tIns="0" rIns="0" bIns="0" rtlCol="0"/>
          <a:lstStyle/>
          <a:p/>
        </p:txBody>
      </p:sp>
      <p:sp>
        <p:nvSpPr>
          <p:cNvPr id="99" name="object 99"/>
          <p:cNvSpPr/>
          <p:nvPr/>
        </p:nvSpPr>
        <p:spPr>
          <a:xfrm>
            <a:off x="3352800" y="7612380"/>
            <a:ext cx="47625" cy="38100"/>
          </a:xfrm>
          <a:custGeom>
            <a:avLst/>
            <a:gdLst/>
            <a:ahLst/>
            <a:cxnLst/>
            <a:rect l="l" t="t" r="r" b="b"/>
            <a:pathLst>
              <a:path w="47625" h="38100">
                <a:moveTo>
                  <a:pt x="23622" y="0"/>
                </a:moveTo>
                <a:lnTo>
                  <a:pt x="14466" y="1476"/>
                </a:lnTo>
                <a:lnTo>
                  <a:pt x="6953" y="5524"/>
                </a:lnTo>
                <a:lnTo>
                  <a:pt x="1869" y="11572"/>
                </a:lnTo>
                <a:lnTo>
                  <a:pt x="0" y="19050"/>
                </a:lnTo>
                <a:lnTo>
                  <a:pt x="1869" y="26527"/>
                </a:lnTo>
                <a:lnTo>
                  <a:pt x="6953" y="32575"/>
                </a:lnTo>
                <a:lnTo>
                  <a:pt x="14466" y="36623"/>
                </a:lnTo>
                <a:lnTo>
                  <a:pt x="23622" y="38100"/>
                </a:lnTo>
                <a:lnTo>
                  <a:pt x="32777" y="36623"/>
                </a:lnTo>
                <a:lnTo>
                  <a:pt x="40290" y="32575"/>
                </a:lnTo>
                <a:lnTo>
                  <a:pt x="45374" y="26527"/>
                </a:lnTo>
                <a:lnTo>
                  <a:pt x="47244" y="19050"/>
                </a:lnTo>
                <a:lnTo>
                  <a:pt x="45374" y="11572"/>
                </a:lnTo>
                <a:lnTo>
                  <a:pt x="40290" y="5524"/>
                </a:lnTo>
                <a:lnTo>
                  <a:pt x="32777" y="1476"/>
                </a:lnTo>
                <a:lnTo>
                  <a:pt x="23622" y="0"/>
                </a:lnTo>
                <a:close/>
              </a:path>
            </a:pathLst>
          </a:custGeom>
          <a:ln w="4762">
            <a:solidFill>
              <a:srgbClr val="010101"/>
            </a:solidFill>
          </a:ln>
        </p:spPr>
        <p:txBody>
          <a:bodyPr wrap="square" lIns="0" tIns="0" rIns="0" bIns="0" rtlCol="0"/>
          <a:lstStyle/>
          <a:p/>
        </p:txBody>
      </p:sp>
      <p:sp>
        <p:nvSpPr>
          <p:cNvPr id="100" name="object 100"/>
          <p:cNvSpPr/>
          <p:nvPr/>
        </p:nvSpPr>
        <p:spPr>
          <a:xfrm>
            <a:off x="3390900" y="7040880"/>
            <a:ext cx="48895" cy="37465"/>
          </a:xfrm>
          <a:custGeom>
            <a:avLst/>
            <a:gdLst/>
            <a:ahLst/>
            <a:cxnLst/>
            <a:rect l="l" t="t" r="r" b="b"/>
            <a:pathLst>
              <a:path w="48895" h="37465">
                <a:moveTo>
                  <a:pt x="24384" y="0"/>
                </a:moveTo>
                <a:lnTo>
                  <a:pt x="14787" y="1464"/>
                </a:lnTo>
                <a:lnTo>
                  <a:pt x="7048" y="5429"/>
                </a:lnTo>
                <a:lnTo>
                  <a:pt x="1881" y="11251"/>
                </a:lnTo>
                <a:lnTo>
                  <a:pt x="0" y="18288"/>
                </a:lnTo>
                <a:lnTo>
                  <a:pt x="1881" y="25765"/>
                </a:lnTo>
                <a:lnTo>
                  <a:pt x="7048" y="31813"/>
                </a:lnTo>
                <a:lnTo>
                  <a:pt x="14787" y="35861"/>
                </a:lnTo>
                <a:lnTo>
                  <a:pt x="24384" y="37338"/>
                </a:lnTo>
                <a:lnTo>
                  <a:pt x="33658" y="35861"/>
                </a:lnTo>
                <a:lnTo>
                  <a:pt x="41433" y="31813"/>
                </a:lnTo>
                <a:lnTo>
                  <a:pt x="46779" y="25765"/>
                </a:lnTo>
                <a:lnTo>
                  <a:pt x="48767" y="18288"/>
                </a:lnTo>
                <a:lnTo>
                  <a:pt x="46779" y="11251"/>
                </a:lnTo>
                <a:lnTo>
                  <a:pt x="41433" y="5429"/>
                </a:lnTo>
                <a:lnTo>
                  <a:pt x="33658" y="1464"/>
                </a:lnTo>
                <a:lnTo>
                  <a:pt x="24384" y="0"/>
                </a:lnTo>
                <a:close/>
              </a:path>
            </a:pathLst>
          </a:custGeom>
          <a:solidFill>
            <a:srgbClr val="010101"/>
          </a:solidFill>
        </p:spPr>
        <p:txBody>
          <a:bodyPr wrap="square" lIns="0" tIns="0" rIns="0" bIns="0" rtlCol="0"/>
          <a:lstStyle/>
          <a:p/>
        </p:txBody>
      </p:sp>
      <p:sp>
        <p:nvSpPr>
          <p:cNvPr id="101" name="object 101"/>
          <p:cNvSpPr/>
          <p:nvPr/>
        </p:nvSpPr>
        <p:spPr>
          <a:xfrm>
            <a:off x="3390900" y="7040880"/>
            <a:ext cx="48895" cy="37465"/>
          </a:xfrm>
          <a:custGeom>
            <a:avLst/>
            <a:gdLst/>
            <a:ahLst/>
            <a:cxnLst/>
            <a:rect l="l" t="t" r="r" b="b"/>
            <a:pathLst>
              <a:path w="48895" h="37465">
                <a:moveTo>
                  <a:pt x="24384" y="0"/>
                </a:moveTo>
                <a:lnTo>
                  <a:pt x="14787" y="1464"/>
                </a:lnTo>
                <a:lnTo>
                  <a:pt x="7048" y="5429"/>
                </a:lnTo>
                <a:lnTo>
                  <a:pt x="1881" y="11251"/>
                </a:lnTo>
                <a:lnTo>
                  <a:pt x="0" y="18288"/>
                </a:lnTo>
                <a:lnTo>
                  <a:pt x="1881" y="25765"/>
                </a:lnTo>
                <a:lnTo>
                  <a:pt x="7048" y="31813"/>
                </a:lnTo>
                <a:lnTo>
                  <a:pt x="14787" y="35861"/>
                </a:lnTo>
                <a:lnTo>
                  <a:pt x="24384" y="37338"/>
                </a:lnTo>
                <a:lnTo>
                  <a:pt x="33658" y="35861"/>
                </a:lnTo>
                <a:lnTo>
                  <a:pt x="41433" y="31813"/>
                </a:lnTo>
                <a:lnTo>
                  <a:pt x="46779" y="25765"/>
                </a:lnTo>
                <a:lnTo>
                  <a:pt x="48767" y="18288"/>
                </a:lnTo>
                <a:lnTo>
                  <a:pt x="46779" y="11251"/>
                </a:lnTo>
                <a:lnTo>
                  <a:pt x="41433" y="5429"/>
                </a:lnTo>
                <a:lnTo>
                  <a:pt x="33658" y="1464"/>
                </a:lnTo>
                <a:lnTo>
                  <a:pt x="24384" y="0"/>
                </a:lnTo>
                <a:close/>
              </a:path>
            </a:pathLst>
          </a:custGeom>
          <a:ln w="4762">
            <a:solidFill>
              <a:srgbClr val="010101"/>
            </a:solidFill>
          </a:ln>
        </p:spPr>
        <p:txBody>
          <a:bodyPr wrap="square" lIns="0" tIns="0" rIns="0" bIns="0" rtlCol="0"/>
          <a:lstStyle/>
          <a:p/>
        </p:txBody>
      </p:sp>
      <p:sp>
        <p:nvSpPr>
          <p:cNvPr id="102" name="object 102"/>
          <p:cNvSpPr/>
          <p:nvPr/>
        </p:nvSpPr>
        <p:spPr>
          <a:xfrm>
            <a:off x="3346703" y="6627876"/>
            <a:ext cx="47625" cy="37465"/>
          </a:xfrm>
          <a:custGeom>
            <a:avLst/>
            <a:gdLst/>
            <a:ahLst/>
            <a:cxnLst/>
            <a:rect l="l" t="t" r="r" b="b"/>
            <a:pathLst>
              <a:path w="47625" h="37465">
                <a:moveTo>
                  <a:pt x="23622" y="0"/>
                </a:moveTo>
                <a:lnTo>
                  <a:pt x="14466" y="1476"/>
                </a:lnTo>
                <a:lnTo>
                  <a:pt x="6953" y="5524"/>
                </a:lnTo>
                <a:lnTo>
                  <a:pt x="1869" y="11572"/>
                </a:lnTo>
                <a:lnTo>
                  <a:pt x="0" y="19050"/>
                </a:lnTo>
                <a:lnTo>
                  <a:pt x="1869" y="26086"/>
                </a:lnTo>
                <a:lnTo>
                  <a:pt x="6953" y="31908"/>
                </a:lnTo>
                <a:lnTo>
                  <a:pt x="14466" y="35873"/>
                </a:lnTo>
                <a:lnTo>
                  <a:pt x="23622" y="37337"/>
                </a:lnTo>
                <a:lnTo>
                  <a:pt x="32777" y="35873"/>
                </a:lnTo>
                <a:lnTo>
                  <a:pt x="40290" y="31908"/>
                </a:lnTo>
                <a:lnTo>
                  <a:pt x="45374" y="26086"/>
                </a:lnTo>
                <a:lnTo>
                  <a:pt x="47244" y="19050"/>
                </a:lnTo>
                <a:lnTo>
                  <a:pt x="45374" y="11572"/>
                </a:lnTo>
                <a:lnTo>
                  <a:pt x="40290" y="5524"/>
                </a:lnTo>
                <a:lnTo>
                  <a:pt x="32777" y="1476"/>
                </a:lnTo>
                <a:lnTo>
                  <a:pt x="23622" y="0"/>
                </a:lnTo>
                <a:close/>
              </a:path>
            </a:pathLst>
          </a:custGeom>
          <a:solidFill>
            <a:srgbClr val="010101"/>
          </a:solidFill>
        </p:spPr>
        <p:txBody>
          <a:bodyPr wrap="square" lIns="0" tIns="0" rIns="0" bIns="0" rtlCol="0"/>
          <a:lstStyle/>
          <a:p/>
        </p:txBody>
      </p:sp>
      <p:sp>
        <p:nvSpPr>
          <p:cNvPr id="103" name="object 103"/>
          <p:cNvSpPr/>
          <p:nvPr/>
        </p:nvSpPr>
        <p:spPr>
          <a:xfrm>
            <a:off x="3346703" y="6627876"/>
            <a:ext cx="47625" cy="37465"/>
          </a:xfrm>
          <a:custGeom>
            <a:avLst/>
            <a:gdLst/>
            <a:ahLst/>
            <a:cxnLst/>
            <a:rect l="l" t="t" r="r" b="b"/>
            <a:pathLst>
              <a:path w="47625" h="37465">
                <a:moveTo>
                  <a:pt x="23622" y="0"/>
                </a:moveTo>
                <a:lnTo>
                  <a:pt x="14466" y="1476"/>
                </a:lnTo>
                <a:lnTo>
                  <a:pt x="6953" y="5524"/>
                </a:lnTo>
                <a:lnTo>
                  <a:pt x="1869" y="11572"/>
                </a:lnTo>
                <a:lnTo>
                  <a:pt x="0" y="19050"/>
                </a:lnTo>
                <a:lnTo>
                  <a:pt x="1869" y="26086"/>
                </a:lnTo>
                <a:lnTo>
                  <a:pt x="6953" y="31908"/>
                </a:lnTo>
                <a:lnTo>
                  <a:pt x="14466" y="35873"/>
                </a:lnTo>
                <a:lnTo>
                  <a:pt x="23622" y="37337"/>
                </a:lnTo>
                <a:lnTo>
                  <a:pt x="32777" y="35873"/>
                </a:lnTo>
                <a:lnTo>
                  <a:pt x="40290" y="31908"/>
                </a:lnTo>
                <a:lnTo>
                  <a:pt x="45374" y="26086"/>
                </a:lnTo>
                <a:lnTo>
                  <a:pt x="47244" y="19050"/>
                </a:lnTo>
                <a:lnTo>
                  <a:pt x="45374" y="11572"/>
                </a:lnTo>
                <a:lnTo>
                  <a:pt x="40290" y="5524"/>
                </a:lnTo>
                <a:lnTo>
                  <a:pt x="32777" y="1476"/>
                </a:lnTo>
                <a:lnTo>
                  <a:pt x="23622" y="0"/>
                </a:lnTo>
                <a:close/>
              </a:path>
            </a:pathLst>
          </a:custGeom>
          <a:ln w="4762">
            <a:solidFill>
              <a:srgbClr val="010101"/>
            </a:solidFill>
          </a:ln>
        </p:spPr>
        <p:txBody>
          <a:bodyPr wrap="square" lIns="0" tIns="0" rIns="0" bIns="0" rtlCol="0"/>
          <a:lstStyle/>
          <a:p/>
        </p:txBody>
      </p:sp>
      <p:sp>
        <p:nvSpPr>
          <p:cNvPr id="104" name="object 104"/>
          <p:cNvSpPr/>
          <p:nvPr/>
        </p:nvSpPr>
        <p:spPr>
          <a:xfrm>
            <a:off x="2934461" y="6563868"/>
            <a:ext cx="48260" cy="37465"/>
          </a:xfrm>
          <a:custGeom>
            <a:avLst/>
            <a:gdLst/>
            <a:ahLst/>
            <a:cxnLst/>
            <a:rect l="l" t="t" r="r" b="b"/>
            <a:pathLst>
              <a:path w="48260" h="37465">
                <a:moveTo>
                  <a:pt x="23621" y="0"/>
                </a:moveTo>
                <a:lnTo>
                  <a:pt x="14466" y="1464"/>
                </a:lnTo>
                <a:lnTo>
                  <a:pt x="6953" y="5429"/>
                </a:lnTo>
                <a:lnTo>
                  <a:pt x="1869" y="11251"/>
                </a:lnTo>
                <a:lnTo>
                  <a:pt x="0" y="18288"/>
                </a:lnTo>
                <a:lnTo>
                  <a:pt x="1869" y="25765"/>
                </a:lnTo>
                <a:lnTo>
                  <a:pt x="6953" y="31813"/>
                </a:lnTo>
                <a:lnTo>
                  <a:pt x="14466" y="35861"/>
                </a:lnTo>
                <a:lnTo>
                  <a:pt x="23621" y="37338"/>
                </a:lnTo>
                <a:lnTo>
                  <a:pt x="33218" y="35861"/>
                </a:lnTo>
                <a:lnTo>
                  <a:pt x="40957" y="31813"/>
                </a:lnTo>
                <a:lnTo>
                  <a:pt x="46124" y="25765"/>
                </a:lnTo>
                <a:lnTo>
                  <a:pt x="48006" y="18288"/>
                </a:lnTo>
                <a:lnTo>
                  <a:pt x="46124" y="11251"/>
                </a:lnTo>
                <a:lnTo>
                  <a:pt x="40957" y="5429"/>
                </a:lnTo>
                <a:lnTo>
                  <a:pt x="33218" y="1464"/>
                </a:lnTo>
                <a:lnTo>
                  <a:pt x="23621" y="0"/>
                </a:lnTo>
                <a:close/>
              </a:path>
            </a:pathLst>
          </a:custGeom>
          <a:solidFill>
            <a:srgbClr val="010101"/>
          </a:solidFill>
        </p:spPr>
        <p:txBody>
          <a:bodyPr wrap="square" lIns="0" tIns="0" rIns="0" bIns="0" rtlCol="0"/>
          <a:lstStyle/>
          <a:p/>
        </p:txBody>
      </p:sp>
      <p:sp>
        <p:nvSpPr>
          <p:cNvPr id="105" name="object 105"/>
          <p:cNvSpPr/>
          <p:nvPr/>
        </p:nvSpPr>
        <p:spPr>
          <a:xfrm>
            <a:off x="2934461" y="6563868"/>
            <a:ext cx="48260" cy="37465"/>
          </a:xfrm>
          <a:custGeom>
            <a:avLst/>
            <a:gdLst/>
            <a:ahLst/>
            <a:cxnLst/>
            <a:rect l="l" t="t" r="r" b="b"/>
            <a:pathLst>
              <a:path w="48260" h="37465">
                <a:moveTo>
                  <a:pt x="23621" y="0"/>
                </a:moveTo>
                <a:lnTo>
                  <a:pt x="14466" y="1464"/>
                </a:lnTo>
                <a:lnTo>
                  <a:pt x="6953" y="5429"/>
                </a:lnTo>
                <a:lnTo>
                  <a:pt x="1869" y="11251"/>
                </a:lnTo>
                <a:lnTo>
                  <a:pt x="0" y="18288"/>
                </a:lnTo>
                <a:lnTo>
                  <a:pt x="1869" y="25765"/>
                </a:lnTo>
                <a:lnTo>
                  <a:pt x="6953" y="31813"/>
                </a:lnTo>
                <a:lnTo>
                  <a:pt x="14466" y="35861"/>
                </a:lnTo>
                <a:lnTo>
                  <a:pt x="23621" y="37338"/>
                </a:lnTo>
                <a:lnTo>
                  <a:pt x="33218" y="35861"/>
                </a:lnTo>
                <a:lnTo>
                  <a:pt x="40957" y="31813"/>
                </a:lnTo>
                <a:lnTo>
                  <a:pt x="46124" y="25765"/>
                </a:lnTo>
                <a:lnTo>
                  <a:pt x="48006" y="18288"/>
                </a:lnTo>
                <a:lnTo>
                  <a:pt x="46124" y="11251"/>
                </a:lnTo>
                <a:lnTo>
                  <a:pt x="40957" y="5429"/>
                </a:lnTo>
                <a:lnTo>
                  <a:pt x="33218" y="1464"/>
                </a:lnTo>
                <a:lnTo>
                  <a:pt x="23621" y="0"/>
                </a:lnTo>
                <a:close/>
              </a:path>
            </a:pathLst>
          </a:custGeom>
          <a:ln w="4762">
            <a:solidFill>
              <a:srgbClr val="010101"/>
            </a:solidFill>
          </a:ln>
        </p:spPr>
        <p:txBody>
          <a:bodyPr wrap="square" lIns="0" tIns="0" rIns="0" bIns="0" rtlCol="0"/>
          <a:lstStyle/>
          <a:p/>
        </p:txBody>
      </p:sp>
      <p:sp>
        <p:nvSpPr>
          <p:cNvPr id="106" name="object 106"/>
          <p:cNvSpPr/>
          <p:nvPr/>
        </p:nvSpPr>
        <p:spPr>
          <a:xfrm>
            <a:off x="2743200" y="7421880"/>
            <a:ext cx="41910" cy="37465"/>
          </a:xfrm>
          <a:custGeom>
            <a:avLst/>
            <a:gdLst/>
            <a:ahLst/>
            <a:cxnLst/>
            <a:rect l="l" t="t" r="r" b="b"/>
            <a:pathLst>
              <a:path w="41910" h="37465">
                <a:moveTo>
                  <a:pt x="21336" y="0"/>
                </a:moveTo>
                <a:lnTo>
                  <a:pt x="12858" y="1464"/>
                </a:lnTo>
                <a:lnTo>
                  <a:pt x="6095" y="5429"/>
                </a:lnTo>
                <a:lnTo>
                  <a:pt x="1619" y="11251"/>
                </a:lnTo>
                <a:lnTo>
                  <a:pt x="0" y="18288"/>
                </a:lnTo>
                <a:lnTo>
                  <a:pt x="1619" y="25765"/>
                </a:lnTo>
                <a:lnTo>
                  <a:pt x="6095" y="31813"/>
                </a:lnTo>
                <a:lnTo>
                  <a:pt x="12858" y="35861"/>
                </a:lnTo>
                <a:lnTo>
                  <a:pt x="21336" y="37338"/>
                </a:lnTo>
                <a:lnTo>
                  <a:pt x="29372" y="35861"/>
                </a:lnTo>
                <a:lnTo>
                  <a:pt x="35909" y="31813"/>
                </a:lnTo>
                <a:lnTo>
                  <a:pt x="40302" y="25765"/>
                </a:lnTo>
                <a:lnTo>
                  <a:pt x="41910" y="18288"/>
                </a:lnTo>
                <a:lnTo>
                  <a:pt x="40302" y="11251"/>
                </a:lnTo>
                <a:lnTo>
                  <a:pt x="35909" y="5429"/>
                </a:lnTo>
                <a:lnTo>
                  <a:pt x="29372" y="1464"/>
                </a:lnTo>
                <a:lnTo>
                  <a:pt x="21336" y="0"/>
                </a:lnTo>
                <a:close/>
              </a:path>
            </a:pathLst>
          </a:custGeom>
          <a:solidFill>
            <a:srgbClr val="010101"/>
          </a:solidFill>
        </p:spPr>
        <p:txBody>
          <a:bodyPr wrap="square" lIns="0" tIns="0" rIns="0" bIns="0" rtlCol="0"/>
          <a:lstStyle/>
          <a:p/>
        </p:txBody>
      </p:sp>
      <p:sp>
        <p:nvSpPr>
          <p:cNvPr id="107" name="object 107"/>
          <p:cNvSpPr/>
          <p:nvPr/>
        </p:nvSpPr>
        <p:spPr>
          <a:xfrm>
            <a:off x="2743200" y="7421880"/>
            <a:ext cx="41910" cy="37465"/>
          </a:xfrm>
          <a:custGeom>
            <a:avLst/>
            <a:gdLst/>
            <a:ahLst/>
            <a:cxnLst/>
            <a:rect l="l" t="t" r="r" b="b"/>
            <a:pathLst>
              <a:path w="41910" h="37465">
                <a:moveTo>
                  <a:pt x="21336" y="0"/>
                </a:moveTo>
                <a:lnTo>
                  <a:pt x="12858" y="1464"/>
                </a:lnTo>
                <a:lnTo>
                  <a:pt x="6095" y="5429"/>
                </a:lnTo>
                <a:lnTo>
                  <a:pt x="1619" y="11251"/>
                </a:lnTo>
                <a:lnTo>
                  <a:pt x="0" y="18288"/>
                </a:lnTo>
                <a:lnTo>
                  <a:pt x="1619" y="25765"/>
                </a:lnTo>
                <a:lnTo>
                  <a:pt x="6095" y="31813"/>
                </a:lnTo>
                <a:lnTo>
                  <a:pt x="12858" y="35861"/>
                </a:lnTo>
                <a:lnTo>
                  <a:pt x="21336" y="37338"/>
                </a:lnTo>
                <a:lnTo>
                  <a:pt x="29372" y="35861"/>
                </a:lnTo>
                <a:lnTo>
                  <a:pt x="35909" y="31813"/>
                </a:lnTo>
                <a:lnTo>
                  <a:pt x="40302" y="25765"/>
                </a:lnTo>
                <a:lnTo>
                  <a:pt x="41910" y="18288"/>
                </a:lnTo>
                <a:lnTo>
                  <a:pt x="40302" y="11251"/>
                </a:lnTo>
                <a:lnTo>
                  <a:pt x="35909" y="5429"/>
                </a:lnTo>
                <a:lnTo>
                  <a:pt x="29372" y="1464"/>
                </a:lnTo>
                <a:lnTo>
                  <a:pt x="21336" y="0"/>
                </a:lnTo>
                <a:close/>
              </a:path>
            </a:pathLst>
          </a:custGeom>
          <a:ln w="4762">
            <a:solidFill>
              <a:srgbClr val="010101"/>
            </a:solidFill>
          </a:ln>
        </p:spPr>
        <p:txBody>
          <a:bodyPr wrap="square" lIns="0" tIns="0" rIns="0" bIns="0" rtlCol="0"/>
          <a:lstStyle/>
          <a:p/>
        </p:txBody>
      </p:sp>
      <p:sp>
        <p:nvSpPr>
          <p:cNvPr id="108" name="object 108"/>
          <p:cNvSpPr/>
          <p:nvPr/>
        </p:nvSpPr>
        <p:spPr>
          <a:xfrm>
            <a:off x="3685032" y="7181850"/>
            <a:ext cx="48260" cy="37465"/>
          </a:xfrm>
          <a:custGeom>
            <a:avLst/>
            <a:gdLst/>
            <a:ahLst/>
            <a:cxnLst/>
            <a:rect l="l" t="t" r="r" b="b"/>
            <a:pathLst>
              <a:path w="48260" h="37465">
                <a:moveTo>
                  <a:pt x="24383" y="0"/>
                </a:moveTo>
                <a:lnTo>
                  <a:pt x="14787" y="1476"/>
                </a:lnTo>
                <a:lnTo>
                  <a:pt x="7048" y="5524"/>
                </a:lnTo>
                <a:lnTo>
                  <a:pt x="1881" y="11572"/>
                </a:lnTo>
                <a:lnTo>
                  <a:pt x="0" y="19050"/>
                </a:lnTo>
                <a:lnTo>
                  <a:pt x="1881" y="26086"/>
                </a:lnTo>
                <a:lnTo>
                  <a:pt x="7048" y="31908"/>
                </a:lnTo>
                <a:lnTo>
                  <a:pt x="14787" y="35873"/>
                </a:lnTo>
                <a:lnTo>
                  <a:pt x="24383" y="37337"/>
                </a:lnTo>
                <a:lnTo>
                  <a:pt x="33539" y="35873"/>
                </a:lnTo>
                <a:lnTo>
                  <a:pt x="41052" y="31908"/>
                </a:lnTo>
                <a:lnTo>
                  <a:pt x="46136" y="26086"/>
                </a:lnTo>
                <a:lnTo>
                  <a:pt x="48005" y="19050"/>
                </a:lnTo>
                <a:lnTo>
                  <a:pt x="46136" y="11572"/>
                </a:lnTo>
                <a:lnTo>
                  <a:pt x="41052" y="5524"/>
                </a:lnTo>
                <a:lnTo>
                  <a:pt x="33539" y="1476"/>
                </a:lnTo>
                <a:lnTo>
                  <a:pt x="24383" y="0"/>
                </a:lnTo>
                <a:close/>
              </a:path>
            </a:pathLst>
          </a:custGeom>
          <a:solidFill>
            <a:srgbClr val="010101"/>
          </a:solidFill>
        </p:spPr>
        <p:txBody>
          <a:bodyPr wrap="square" lIns="0" tIns="0" rIns="0" bIns="0" rtlCol="0"/>
          <a:lstStyle/>
          <a:p/>
        </p:txBody>
      </p:sp>
      <p:sp>
        <p:nvSpPr>
          <p:cNvPr id="109" name="object 109"/>
          <p:cNvSpPr/>
          <p:nvPr/>
        </p:nvSpPr>
        <p:spPr>
          <a:xfrm>
            <a:off x="3685032" y="7181850"/>
            <a:ext cx="48260" cy="37465"/>
          </a:xfrm>
          <a:custGeom>
            <a:avLst/>
            <a:gdLst/>
            <a:ahLst/>
            <a:cxnLst/>
            <a:rect l="l" t="t" r="r" b="b"/>
            <a:pathLst>
              <a:path w="48260" h="37465">
                <a:moveTo>
                  <a:pt x="24383" y="0"/>
                </a:moveTo>
                <a:lnTo>
                  <a:pt x="14787" y="1476"/>
                </a:lnTo>
                <a:lnTo>
                  <a:pt x="7048" y="5524"/>
                </a:lnTo>
                <a:lnTo>
                  <a:pt x="1881" y="11572"/>
                </a:lnTo>
                <a:lnTo>
                  <a:pt x="0" y="19050"/>
                </a:lnTo>
                <a:lnTo>
                  <a:pt x="1881" y="26086"/>
                </a:lnTo>
                <a:lnTo>
                  <a:pt x="7048" y="31908"/>
                </a:lnTo>
                <a:lnTo>
                  <a:pt x="14787" y="35873"/>
                </a:lnTo>
                <a:lnTo>
                  <a:pt x="24383" y="37337"/>
                </a:lnTo>
                <a:lnTo>
                  <a:pt x="33539" y="35873"/>
                </a:lnTo>
                <a:lnTo>
                  <a:pt x="41052" y="31908"/>
                </a:lnTo>
                <a:lnTo>
                  <a:pt x="46136" y="26086"/>
                </a:lnTo>
                <a:lnTo>
                  <a:pt x="48005" y="19050"/>
                </a:lnTo>
                <a:lnTo>
                  <a:pt x="46136" y="11572"/>
                </a:lnTo>
                <a:lnTo>
                  <a:pt x="41052" y="5524"/>
                </a:lnTo>
                <a:lnTo>
                  <a:pt x="33539" y="1476"/>
                </a:lnTo>
                <a:lnTo>
                  <a:pt x="24383" y="0"/>
                </a:lnTo>
                <a:close/>
              </a:path>
            </a:pathLst>
          </a:custGeom>
          <a:ln w="4762">
            <a:solidFill>
              <a:srgbClr val="010101"/>
            </a:solidFill>
          </a:ln>
        </p:spPr>
        <p:txBody>
          <a:bodyPr wrap="square" lIns="0" tIns="0" rIns="0" bIns="0" rtlCol="0"/>
          <a:lstStyle/>
          <a:p/>
        </p:txBody>
      </p:sp>
      <p:sp>
        <p:nvSpPr>
          <p:cNvPr id="110" name="object 110"/>
          <p:cNvSpPr/>
          <p:nvPr/>
        </p:nvSpPr>
        <p:spPr>
          <a:xfrm>
            <a:off x="3810000" y="6697980"/>
            <a:ext cx="48895" cy="37465"/>
          </a:xfrm>
          <a:custGeom>
            <a:avLst/>
            <a:gdLst/>
            <a:ahLst/>
            <a:cxnLst/>
            <a:rect l="l" t="t" r="r" b="b"/>
            <a:pathLst>
              <a:path w="48895" h="37465">
                <a:moveTo>
                  <a:pt x="24384" y="0"/>
                </a:moveTo>
                <a:lnTo>
                  <a:pt x="14787" y="1464"/>
                </a:lnTo>
                <a:lnTo>
                  <a:pt x="7048" y="5429"/>
                </a:lnTo>
                <a:lnTo>
                  <a:pt x="1881" y="11251"/>
                </a:lnTo>
                <a:lnTo>
                  <a:pt x="0" y="18287"/>
                </a:lnTo>
                <a:lnTo>
                  <a:pt x="1881" y="25765"/>
                </a:lnTo>
                <a:lnTo>
                  <a:pt x="7048" y="31813"/>
                </a:lnTo>
                <a:lnTo>
                  <a:pt x="14787" y="35861"/>
                </a:lnTo>
                <a:lnTo>
                  <a:pt x="24384" y="37337"/>
                </a:lnTo>
                <a:lnTo>
                  <a:pt x="33658" y="35861"/>
                </a:lnTo>
                <a:lnTo>
                  <a:pt x="41433" y="31813"/>
                </a:lnTo>
                <a:lnTo>
                  <a:pt x="46779" y="25765"/>
                </a:lnTo>
                <a:lnTo>
                  <a:pt x="48767" y="18287"/>
                </a:lnTo>
                <a:lnTo>
                  <a:pt x="46779" y="11251"/>
                </a:lnTo>
                <a:lnTo>
                  <a:pt x="41433" y="5429"/>
                </a:lnTo>
                <a:lnTo>
                  <a:pt x="33658" y="1464"/>
                </a:lnTo>
                <a:lnTo>
                  <a:pt x="24384" y="0"/>
                </a:lnTo>
                <a:close/>
              </a:path>
            </a:pathLst>
          </a:custGeom>
          <a:solidFill>
            <a:srgbClr val="010101"/>
          </a:solidFill>
        </p:spPr>
        <p:txBody>
          <a:bodyPr wrap="square" lIns="0" tIns="0" rIns="0" bIns="0" rtlCol="0"/>
          <a:lstStyle/>
          <a:p/>
        </p:txBody>
      </p:sp>
      <p:sp>
        <p:nvSpPr>
          <p:cNvPr id="111" name="object 111"/>
          <p:cNvSpPr/>
          <p:nvPr/>
        </p:nvSpPr>
        <p:spPr>
          <a:xfrm>
            <a:off x="3810000" y="6697980"/>
            <a:ext cx="48895" cy="37465"/>
          </a:xfrm>
          <a:custGeom>
            <a:avLst/>
            <a:gdLst/>
            <a:ahLst/>
            <a:cxnLst/>
            <a:rect l="l" t="t" r="r" b="b"/>
            <a:pathLst>
              <a:path w="48895" h="37465">
                <a:moveTo>
                  <a:pt x="24384" y="0"/>
                </a:moveTo>
                <a:lnTo>
                  <a:pt x="14787" y="1464"/>
                </a:lnTo>
                <a:lnTo>
                  <a:pt x="7048" y="5429"/>
                </a:lnTo>
                <a:lnTo>
                  <a:pt x="1881" y="11251"/>
                </a:lnTo>
                <a:lnTo>
                  <a:pt x="0" y="18287"/>
                </a:lnTo>
                <a:lnTo>
                  <a:pt x="1881" y="25765"/>
                </a:lnTo>
                <a:lnTo>
                  <a:pt x="7048" y="31813"/>
                </a:lnTo>
                <a:lnTo>
                  <a:pt x="14787" y="35861"/>
                </a:lnTo>
                <a:lnTo>
                  <a:pt x="24384" y="37337"/>
                </a:lnTo>
                <a:lnTo>
                  <a:pt x="33658" y="35861"/>
                </a:lnTo>
                <a:lnTo>
                  <a:pt x="41433" y="31813"/>
                </a:lnTo>
                <a:lnTo>
                  <a:pt x="46779" y="25765"/>
                </a:lnTo>
                <a:lnTo>
                  <a:pt x="48767" y="18287"/>
                </a:lnTo>
                <a:lnTo>
                  <a:pt x="46779" y="11251"/>
                </a:lnTo>
                <a:lnTo>
                  <a:pt x="41433" y="5429"/>
                </a:lnTo>
                <a:lnTo>
                  <a:pt x="33658" y="1464"/>
                </a:lnTo>
                <a:lnTo>
                  <a:pt x="24384" y="0"/>
                </a:lnTo>
                <a:close/>
              </a:path>
            </a:pathLst>
          </a:custGeom>
          <a:ln w="4762">
            <a:solidFill>
              <a:srgbClr val="010101"/>
            </a:solidFill>
          </a:ln>
        </p:spPr>
        <p:txBody>
          <a:bodyPr wrap="square" lIns="0" tIns="0" rIns="0" bIns="0" rtlCol="0"/>
          <a:lstStyle/>
          <a:p/>
        </p:txBody>
      </p:sp>
      <p:sp>
        <p:nvSpPr>
          <p:cNvPr id="112" name="object 112"/>
          <p:cNvSpPr/>
          <p:nvPr/>
        </p:nvSpPr>
        <p:spPr>
          <a:xfrm>
            <a:off x="4087748" y="6802124"/>
            <a:ext cx="46355" cy="38735"/>
          </a:xfrm>
          <a:custGeom>
            <a:avLst/>
            <a:gdLst/>
            <a:ahLst/>
            <a:cxnLst/>
            <a:rect l="l" t="t" r="r" b="b"/>
            <a:pathLst>
              <a:path w="46354" h="38734">
                <a:moveTo>
                  <a:pt x="26265" y="0"/>
                </a:moveTo>
                <a:lnTo>
                  <a:pt x="17145" y="1774"/>
                </a:lnTo>
                <a:lnTo>
                  <a:pt x="8953" y="5917"/>
                </a:lnTo>
                <a:lnTo>
                  <a:pt x="3048" y="12061"/>
                </a:lnTo>
                <a:lnTo>
                  <a:pt x="0" y="19347"/>
                </a:lnTo>
                <a:lnTo>
                  <a:pt x="381" y="26920"/>
                </a:lnTo>
                <a:lnTo>
                  <a:pt x="4369" y="33289"/>
                </a:lnTo>
                <a:lnTo>
                  <a:pt x="11144" y="37302"/>
                </a:lnTo>
                <a:lnTo>
                  <a:pt x="19776" y="38600"/>
                </a:lnTo>
                <a:lnTo>
                  <a:pt x="29337" y="36826"/>
                </a:lnTo>
                <a:lnTo>
                  <a:pt x="37516" y="32682"/>
                </a:lnTo>
                <a:lnTo>
                  <a:pt x="43338" y="26539"/>
                </a:lnTo>
                <a:lnTo>
                  <a:pt x="46160" y="19252"/>
                </a:lnTo>
                <a:lnTo>
                  <a:pt x="45339" y="11680"/>
                </a:lnTo>
                <a:lnTo>
                  <a:pt x="41362" y="5310"/>
                </a:lnTo>
                <a:lnTo>
                  <a:pt x="34671" y="1297"/>
                </a:lnTo>
                <a:lnTo>
                  <a:pt x="26265" y="0"/>
                </a:lnTo>
                <a:close/>
              </a:path>
            </a:pathLst>
          </a:custGeom>
          <a:solidFill>
            <a:srgbClr val="010101"/>
          </a:solidFill>
        </p:spPr>
        <p:txBody>
          <a:bodyPr wrap="square" lIns="0" tIns="0" rIns="0" bIns="0" rtlCol="0"/>
          <a:lstStyle/>
          <a:p/>
        </p:txBody>
      </p:sp>
      <p:sp>
        <p:nvSpPr>
          <p:cNvPr id="113" name="object 113"/>
          <p:cNvSpPr/>
          <p:nvPr/>
        </p:nvSpPr>
        <p:spPr>
          <a:xfrm>
            <a:off x="4087748" y="6802124"/>
            <a:ext cx="46355" cy="38735"/>
          </a:xfrm>
          <a:custGeom>
            <a:avLst/>
            <a:gdLst/>
            <a:ahLst/>
            <a:cxnLst/>
            <a:rect l="l" t="t" r="r" b="b"/>
            <a:pathLst>
              <a:path w="46354" h="38734">
                <a:moveTo>
                  <a:pt x="17145" y="1774"/>
                </a:moveTo>
                <a:lnTo>
                  <a:pt x="8953" y="5917"/>
                </a:lnTo>
                <a:lnTo>
                  <a:pt x="3048" y="12061"/>
                </a:lnTo>
                <a:lnTo>
                  <a:pt x="0" y="19347"/>
                </a:lnTo>
                <a:lnTo>
                  <a:pt x="381" y="26920"/>
                </a:lnTo>
                <a:lnTo>
                  <a:pt x="4369" y="33289"/>
                </a:lnTo>
                <a:lnTo>
                  <a:pt x="11144" y="37302"/>
                </a:lnTo>
                <a:lnTo>
                  <a:pt x="19776" y="38600"/>
                </a:lnTo>
                <a:lnTo>
                  <a:pt x="29337" y="36826"/>
                </a:lnTo>
                <a:lnTo>
                  <a:pt x="37516" y="32682"/>
                </a:lnTo>
                <a:lnTo>
                  <a:pt x="43338" y="26539"/>
                </a:lnTo>
                <a:lnTo>
                  <a:pt x="46160" y="19252"/>
                </a:lnTo>
                <a:lnTo>
                  <a:pt x="45339" y="11680"/>
                </a:lnTo>
                <a:lnTo>
                  <a:pt x="41362" y="5310"/>
                </a:lnTo>
                <a:lnTo>
                  <a:pt x="34671" y="1297"/>
                </a:lnTo>
                <a:lnTo>
                  <a:pt x="26265" y="0"/>
                </a:lnTo>
                <a:lnTo>
                  <a:pt x="17145" y="1774"/>
                </a:lnTo>
                <a:close/>
              </a:path>
            </a:pathLst>
          </a:custGeom>
          <a:ln w="4762">
            <a:solidFill>
              <a:srgbClr val="010101"/>
            </a:solidFill>
          </a:ln>
        </p:spPr>
        <p:txBody>
          <a:bodyPr wrap="square" lIns="0" tIns="0" rIns="0" bIns="0" rtlCol="0"/>
          <a:lstStyle/>
          <a:p/>
        </p:txBody>
      </p:sp>
      <p:sp>
        <p:nvSpPr>
          <p:cNvPr id="114" name="object 114"/>
          <p:cNvSpPr/>
          <p:nvPr/>
        </p:nvSpPr>
        <p:spPr>
          <a:xfrm>
            <a:off x="3505902" y="7421296"/>
            <a:ext cx="46355" cy="38735"/>
          </a:xfrm>
          <a:custGeom>
            <a:avLst/>
            <a:gdLst/>
            <a:ahLst/>
            <a:cxnLst/>
            <a:rect l="l" t="t" r="r" b="b"/>
            <a:pathLst>
              <a:path w="46354" h="38734">
                <a:moveTo>
                  <a:pt x="26384" y="0"/>
                </a:moveTo>
                <a:lnTo>
                  <a:pt x="16823" y="1345"/>
                </a:lnTo>
                <a:lnTo>
                  <a:pt x="8643" y="5917"/>
                </a:lnTo>
                <a:lnTo>
                  <a:pt x="2821" y="12203"/>
                </a:lnTo>
                <a:lnTo>
                  <a:pt x="0" y="19347"/>
                </a:lnTo>
                <a:lnTo>
                  <a:pt x="821" y="26491"/>
                </a:lnTo>
                <a:lnTo>
                  <a:pt x="4798" y="32873"/>
                </a:lnTo>
                <a:lnTo>
                  <a:pt x="11489" y="36968"/>
                </a:lnTo>
                <a:lnTo>
                  <a:pt x="19895" y="38492"/>
                </a:lnTo>
                <a:lnTo>
                  <a:pt x="29015" y="37159"/>
                </a:lnTo>
                <a:lnTo>
                  <a:pt x="37207" y="32575"/>
                </a:lnTo>
                <a:lnTo>
                  <a:pt x="43112" y="26205"/>
                </a:lnTo>
                <a:lnTo>
                  <a:pt x="46160" y="18835"/>
                </a:lnTo>
                <a:lnTo>
                  <a:pt x="45779" y="11251"/>
                </a:lnTo>
                <a:lnTo>
                  <a:pt x="41790" y="5310"/>
                </a:lnTo>
                <a:lnTo>
                  <a:pt x="35016" y="1440"/>
                </a:lnTo>
                <a:lnTo>
                  <a:pt x="26384" y="0"/>
                </a:lnTo>
                <a:close/>
              </a:path>
            </a:pathLst>
          </a:custGeom>
          <a:solidFill>
            <a:srgbClr val="010101"/>
          </a:solidFill>
        </p:spPr>
        <p:txBody>
          <a:bodyPr wrap="square" lIns="0" tIns="0" rIns="0" bIns="0" rtlCol="0"/>
          <a:lstStyle/>
          <a:p/>
        </p:txBody>
      </p:sp>
      <p:sp>
        <p:nvSpPr>
          <p:cNvPr id="115" name="object 115"/>
          <p:cNvSpPr/>
          <p:nvPr/>
        </p:nvSpPr>
        <p:spPr>
          <a:xfrm>
            <a:off x="3505902" y="7421296"/>
            <a:ext cx="46355" cy="38735"/>
          </a:xfrm>
          <a:custGeom>
            <a:avLst/>
            <a:gdLst/>
            <a:ahLst/>
            <a:cxnLst/>
            <a:rect l="l" t="t" r="r" b="b"/>
            <a:pathLst>
              <a:path w="46354" h="38734">
                <a:moveTo>
                  <a:pt x="16823" y="1345"/>
                </a:moveTo>
                <a:lnTo>
                  <a:pt x="8643" y="5917"/>
                </a:lnTo>
                <a:lnTo>
                  <a:pt x="2821" y="12203"/>
                </a:lnTo>
                <a:lnTo>
                  <a:pt x="0" y="19347"/>
                </a:lnTo>
                <a:lnTo>
                  <a:pt x="821" y="26491"/>
                </a:lnTo>
                <a:lnTo>
                  <a:pt x="4798" y="32873"/>
                </a:lnTo>
                <a:lnTo>
                  <a:pt x="11489" y="36968"/>
                </a:lnTo>
                <a:lnTo>
                  <a:pt x="19895" y="38492"/>
                </a:lnTo>
                <a:lnTo>
                  <a:pt x="29015" y="37159"/>
                </a:lnTo>
                <a:lnTo>
                  <a:pt x="37207" y="32575"/>
                </a:lnTo>
                <a:lnTo>
                  <a:pt x="43112" y="26205"/>
                </a:lnTo>
                <a:lnTo>
                  <a:pt x="46160" y="18835"/>
                </a:lnTo>
                <a:lnTo>
                  <a:pt x="45779" y="11251"/>
                </a:lnTo>
                <a:lnTo>
                  <a:pt x="41790" y="5310"/>
                </a:lnTo>
                <a:lnTo>
                  <a:pt x="35016" y="1440"/>
                </a:lnTo>
                <a:lnTo>
                  <a:pt x="26384" y="0"/>
                </a:lnTo>
                <a:lnTo>
                  <a:pt x="16823" y="1345"/>
                </a:lnTo>
                <a:close/>
              </a:path>
            </a:pathLst>
          </a:custGeom>
          <a:ln w="4762">
            <a:solidFill>
              <a:srgbClr val="010101"/>
            </a:solidFill>
          </a:ln>
        </p:spPr>
        <p:txBody>
          <a:bodyPr wrap="square" lIns="0" tIns="0" rIns="0" bIns="0" rtlCol="0"/>
          <a:lstStyle/>
          <a:p/>
        </p:txBody>
      </p:sp>
      <p:sp>
        <p:nvSpPr>
          <p:cNvPr id="116" name="object 116"/>
          <p:cNvSpPr/>
          <p:nvPr/>
        </p:nvSpPr>
        <p:spPr>
          <a:xfrm>
            <a:off x="3683019" y="7384732"/>
            <a:ext cx="46355" cy="38735"/>
          </a:xfrm>
          <a:custGeom>
            <a:avLst/>
            <a:gdLst/>
            <a:ahLst/>
            <a:cxnLst/>
            <a:rect l="l" t="t" r="r" b="b"/>
            <a:pathLst>
              <a:path w="46354" h="38734">
                <a:moveTo>
                  <a:pt x="26372" y="0"/>
                </a:moveTo>
                <a:lnTo>
                  <a:pt x="17252" y="1333"/>
                </a:lnTo>
                <a:lnTo>
                  <a:pt x="8739" y="5917"/>
                </a:lnTo>
                <a:lnTo>
                  <a:pt x="2869" y="12287"/>
                </a:lnTo>
                <a:lnTo>
                  <a:pt x="0" y="19657"/>
                </a:lnTo>
                <a:lnTo>
                  <a:pt x="488" y="27241"/>
                </a:lnTo>
                <a:lnTo>
                  <a:pt x="4464" y="33182"/>
                </a:lnTo>
                <a:lnTo>
                  <a:pt x="11156" y="37052"/>
                </a:lnTo>
                <a:lnTo>
                  <a:pt x="19561" y="38492"/>
                </a:lnTo>
                <a:lnTo>
                  <a:pt x="28682" y="37147"/>
                </a:lnTo>
                <a:lnTo>
                  <a:pt x="37195" y="32575"/>
                </a:lnTo>
                <a:lnTo>
                  <a:pt x="43064" y="26288"/>
                </a:lnTo>
                <a:lnTo>
                  <a:pt x="45934" y="19145"/>
                </a:lnTo>
                <a:lnTo>
                  <a:pt x="45446" y="12001"/>
                </a:lnTo>
                <a:lnTo>
                  <a:pt x="41469" y="5619"/>
                </a:lnTo>
                <a:lnTo>
                  <a:pt x="34778" y="1523"/>
                </a:lnTo>
                <a:lnTo>
                  <a:pt x="26372" y="0"/>
                </a:lnTo>
                <a:close/>
              </a:path>
            </a:pathLst>
          </a:custGeom>
          <a:solidFill>
            <a:srgbClr val="010101"/>
          </a:solidFill>
        </p:spPr>
        <p:txBody>
          <a:bodyPr wrap="square" lIns="0" tIns="0" rIns="0" bIns="0" rtlCol="0"/>
          <a:lstStyle/>
          <a:p/>
        </p:txBody>
      </p:sp>
      <p:sp>
        <p:nvSpPr>
          <p:cNvPr id="117" name="object 117"/>
          <p:cNvSpPr/>
          <p:nvPr/>
        </p:nvSpPr>
        <p:spPr>
          <a:xfrm>
            <a:off x="3683019" y="7384732"/>
            <a:ext cx="46355" cy="38735"/>
          </a:xfrm>
          <a:custGeom>
            <a:avLst/>
            <a:gdLst/>
            <a:ahLst/>
            <a:cxnLst/>
            <a:rect l="l" t="t" r="r" b="b"/>
            <a:pathLst>
              <a:path w="46354" h="38734">
                <a:moveTo>
                  <a:pt x="17252" y="1333"/>
                </a:moveTo>
                <a:lnTo>
                  <a:pt x="8739" y="5917"/>
                </a:lnTo>
                <a:lnTo>
                  <a:pt x="2869" y="12287"/>
                </a:lnTo>
                <a:lnTo>
                  <a:pt x="0" y="19657"/>
                </a:lnTo>
                <a:lnTo>
                  <a:pt x="488" y="27241"/>
                </a:lnTo>
                <a:lnTo>
                  <a:pt x="4464" y="33182"/>
                </a:lnTo>
                <a:lnTo>
                  <a:pt x="11156" y="37052"/>
                </a:lnTo>
                <a:lnTo>
                  <a:pt x="19561" y="38492"/>
                </a:lnTo>
                <a:lnTo>
                  <a:pt x="28682" y="37147"/>
                </a:lnTo>
                <a:lnTo>
                  <a:pt x="37195" y="32575"/>
                </a:lnTo>
                <a:lnTo>
                  <a:pt x="43064" y="26288"/>
                </a:lnTo>
                <a:lnTo>
                  <a:pt x="45934" y="19145"/>
                </a:lnTo>
                <a:lnTo>
                  <a:pt x="45446" y="12001"/>
                </a:lnTo>
                <a:lnTo>
                  <a:pt x="41469" y="5619"/>
                </a:lnTo>
                <a:lnTo>
                  <a:pt x="34778" y="1523"/>
                </a:lnTo>
                <a:lnTo>
                  <a:pt x="26372" y="0"/>
                </a:lnTo>
                <a:lnTo>
                  <a:pt x="17252" y="1333"/>
                </a:lnTo>
                <a:close/>
              </a:path>
            </a:pathLst>
          </a:custGeom>
          <a:ln w="4762">
            <a:solidFill>
              <a:srgbClr val="010101"/>
            </a:solidFill>
          </a:ln>
        </p:spPr>
        <p:txBody>
          <a:bodyPr wrap="square" lIns="0" tIns="0" rIns="0" bIns="0" rtlCol="0"/>
          <a:lstStyle/>
          <a:p/>
        </p:txBody>
      </p:sp>
      <p:sp>
        <p:nvSpPr>
          <p:cNvPr id="118" name="object 118"/>
          <p:cNvSpPr/>
          <p:nvPr/>
        </p:nvSpPr>
        <p:spPr>
          <a:xfrm>
            <a:off x="2913078" y="7157644"/>
            <a:ext cx="46990" cy="38735"/>
          </a:xfrm>
          <a:custGeom>
            <a:avLst/>
            <a:gdLst/>
            <a:ahLst/>
            <a:cxnLst/>
            <a:rect l="l" t="t" r="r" b="b"/>
            <a:pathLst>
              <a:path w="46989" h="38734">
                <a:moveTo>
                  <a:pt x="26705" y="0"/>
                </a:moveTo>
                <a:lnTo>
                  <a:pt x="17573" y="1345"/>
                </a:lnTo>
                <a:lnTo>
                  <a:pt x="8953" y="5929"/>
                </a:lnTo>
                <a:lnTo>
                  <a:pt x="2905" y="12299"/>
                </a:lnTo>
                <a:lnTo>
                  <a:pt x="0" y="19669"/>
                </a:lnTo>
                <a:lnTo>
                  <a:pt x="809" y="27253"/>
                </a:lnTo>
                <a:lnTo>
                  <a:pt x="4786" y="33516"/>
                </a:lnTo>
                <a:lnTo>
                  <a:pt x="11477" y="37349"/>
                </a:lnTo>
                <a:lnTo>
                  <a:pt x="19883" y="38611"/>
                </a:lnTo>
                <a:lnTo>
                  <a:pt x="29003" y="37159"/>
                </a:lnTo>
                <a:lnTo>
                  <a:pt x="37635" y="32575"/>
                </a:lnTo>
                <a:lnTo>
                  <a:pt x="43767" y="26205"/>
                </a:lnTo>
                <a:lnTo>
                  <a:pt x="46898" y="18835"/>
                </a:lnTo>
                <a:lnTo>
                  <a:pt x="46529" y="11251"/>
                </a:lnTo>
                <a:lnTo>
                  <a:pt x="42112" y="5310"/>
                </a:lnTo>
                <a:lnTo>
                  <a:pt x="35194" y="1440"/>
                </a:lnTo>
                <a:lnTo>
                  <a:pt x="26705" y="0"/>
                </a:lnTo>
                <a:close/>
              </a:path>
            </a:pathLst>
          </a:custGeom>
          <a:solidFill>
            <a:srgbClr val="010101"/>
          </a:solidFill>
        </p:spPr>
        <p:txBody>
          <a:bodyPr wrap="square" lIns="0" tIns="0" rIns="0" bIns="0" rtlCol="0"/>
          <a:lstStyle/>
          <a:p/>
        </p:txBody>
      </p:sp>
      <p:sp>
        <p:nvSpPr>
          <p:cNvPr id="119" name="object 119"/>
          <p:cNvSpPr/>
          <p:nvPr/>
        </p:nvSpPr>
        <p:spPr>
          <a:xfrm>
            <a:off x="2913078" y="7157644"/>
            <a:ext cx="46990" cy="38735"/>
          </a:xfrm>
          <a:custGeom>
            <a:avLst/>
            <a:gdLst/>
            <a:ahLst/>
            <a:cxnLst/>
            <a:rect l="l" t="t" r="r" b="b"/>
            <a:pathLst>
              <a:path w="46989" h="38734">
                <a:moveTo>
                  <a:pt x="17573" y="1345"/>
                </a:moveTo>
                <a:lnTo>
                  <a:pt x="8953" y="5929"/>
                </a:lnTo>
                <a:lnTo>
                  <a:pt x="2905" y="12299"/>
                </a:lnTo>
                <a:lnTo>
                  <a:pt x="0" y="19669"/>
                </a:lnTo>
                <a:lnTo>
                  <a:pt x="809" y="27253"/>
                </a:lnTo>
                <a:lnTo>
                  <a:pt x="4786" y="33516"/>
                </a:lnTo>
                <a:lnTo>
                  <a:pt x="11477" y="37349"/>
                </a:lnTo>
                <a:lnTo>
                  <a:pt x="19883" y="38611"/>
                </a:lnTo>
                <a:lnTo>
                  <a:pt x="29003" y="37159"/>
                </a:lnTo>
                <a:lnTo>
                  <a:pt x="37635" y="32575"/>
                </a:lnTo>
                <a:lnTo>
                  <a:pt x="43767" y="26205"/>
                </a:lnTo>
                <a:lnTo>
                  <a:pt x="46898" y="18835"/>
                </a:lnTo>
                <a:lnTo>
                  <a:pt x="46529" y="11251"/>
                </a:lnTo>
                <a:lnTo>
                  <a:pt x="42112" y="5310"/>
                </a:lnTo>
                <a:lnTo>
                  <a:pt x="35194" y="1440"/>
                </a:lnTo>
                <a:lnTo>
                  <a:pt x="26705" y="0"/>
                </a:lnTo>
                <a:lnTo>
                  <a:pt x="17573" y="1345"/>
                </a:lnTo>
                <a:close/>
              </a:path>
            </a:pathLst>
          </a:custGeom>
          <a:ln w="4762">
            <a:solidFill>
              <a:srgbClr val="010101"/>
            </a:solidFill>
          </a:ln>
        </p:spPr>
        <p:txBody>
          <a:bodyPr wrap="square" lIns="0" tIns="0" rIns="0" bIns="0" rtlCol="0"/>
          <a:lstStyle/>
          <a:p/>
        </p:txBody>
      </p:sp>
      <p:sp>
        <p:nvSpPr>
          <p:cNvPr id="120" name="object 120"/>
          <p:cNvSpPr/>
          <p:nvPr/>
        </p:nvSpPr>
        <p:spPr>
          <a:xfrm>
            <a:off x="3353692" y="6631114"/>
            <a:ext cx="41910" cy="38100"/>
          </a:xfrm>
          <a:custGeom>
            <a:avLst/>
            <a:gdLst/>
            <a:ahLst/>
            <a:cxnLst/>
            <a:rect l="l" t="t" r="r" b="b"/>
            <a:pathLst>
              <a:path w="41910" h="38100">
                <a:moveTo>
                  <a:pt x="23121" y="0"/>
                </a:moveTo>
                <a:lnTo>
                  <a:pt x="15109" y="1333"/>
                </a:lnTo>
                <a:lnTo>
                  <a:pt x="7596" y="5357"/>
                </a:lnTo>
                <a:lnTo>
                  <a:pt x="2440" y="11239"/>
                </a:lnTo>
                <a:lnTo>
                  <a:pt x="0" y="18264"/>
                </a:lnTo>
                <a:lnTo>
                  <a:pt x="631" y="25717"/>
                </a:lnTo>
                <a:lnTo>
                  <a:pt x="4786" y="32099"/>
                </a:lnTo>
                <a:lnTo>
                  <a:pt x="11013" y="36195"/>
                </a:lnTo>
                <a:lnTo>
                  <a:pt x="18526" y="37719"/>
                </a:lnTo>
                <a:lnTo>
                  <a:pt x="26539" y="36385"/>
                </a:lnTo>
                <a:lnTo>
                  <a:pt x="34051" y="32361"/>
                </a:lnTo>
                <a:lnTo>
                  <a:pt x="39207" y="26479"/>
                </a:lnTo>
                <a:lnTo>
                  <a:pt x="41648" y="19454"/>
                </a:lnTo>
                <a:lnTo>
                  <a:pt x="41017" y="12001"/>
                </a:lnTo>
                <a:lnTo>
                  <a:pt x="36861" y="5619"/>
                </a:lnTo>
                <a:lnTo>
                  <a:pt x="30634" y="1524"/>
                </a:lnTo>
                <a:lnTo>
                  <a:pt x="23121" y="0"/>
                </a:lnTo>
                <a:close/>
              </a:path>
            </a:pathLst>
          </a:custGeom>
          <a:solidFill>
            <a:srgbClr val="010101"/>
          </a:solidFill>
        </p:spPr>
        <p:txBody>
          <a:bodyPr wrap="square" lIns="0" tIns="0" rIns="0" bIns="0" rtlCol="0"/>
          <a:lstStyle/>
          <a:p/>
        </p:txBody>
      </p:sp>
      <p:sp>
        <p:nvSpPr>
          <p:cNvPr id="121" name="object 121"/>
          <p:cNvSpPr/>
          <p:nvPr/>
        </p:nvSpPr>
        <p:spPr>
          <a:xfrm>
            <a:off x="3353692" y="6631114"/>
            <a:ext cx="41910" cy="38100"/>
          </a:xfrm>
          <a:custGeom>
            <a:avLst/>
            <a:gdLst/>
            <a:ahLst/>
            <a:cxnLst/>
            <a:rect l="l" t="t" r="r" b="b"/>
            <a:pathLst>
              <a:path w="41910" h="38100">
                <a:moveTo>
                  <a:pt x="15109" y="1333"/>
                </a:moveTo>
                <a:lnTo>
                  <a:pt x="7596" y="5357"/>
                </a:lnTo>
                <a:lnTo>
                  <a:pt x="2440" y="11239"/>
                </a:lnTo>
                <a:lnTo>
                  <a:pt x="0" y="18264"/>
                </a:lnTo>
                <a:lnTo>
                  <a:pt x="631" y="25717"/>
                </a:lnTo>
                <a:lnTo>
                  <a:pt x="4786" y="32099"/>
                </a:lnTo>
                <a:lnTo>
                  <a:pt x="11013" y="36195"/>
                </a:lnTo>
                <a:lnTo>
                  <a:pt x="18526" y="37719"/>
                </a:lnTo>
                <a:lnTo>
                  <a:pt x="26539" y="36385"/>
                </a:lnTo>
                <a:lnTo>
                  <a:pt x="34051" y="32361"/>
                </a:lnTo>
                <a:lnTo>
                  <a:pt x="39207" y="26479"/>
                </a:lnTo>
                <a:lnTo>
                  <a:pt x="41648" y="19454"/>
                </a:lnTo>
                <a:lnTo>
                  <a:pt x="41017" y="12001"/>
                </a:lnTo>
                <a:lnTo>
                  <a:pt x="36861" y="5619"/>
                </a:lnTo>
                <a:lnTo>
                  <a:pt x="30634" y="1524"/>
                </a:lnTo>
                <a:lnTo>
                  <a:pt x="23121" y="0"/>
                </a:lnTo>
                <a:lnTo>
                  <a:pt x="15109" y="1333"/>
                </a:lnTo>
                <a:close/>
              </a:path>
            </a:pathLst>
          </a:custGeom>
          <a:ln w="4762">
            <a:solidFill>
              <a:srgbClr val="010101"/>
            </a:solidFill>
          </a:ln>
        </p:spPr>
        <p:txBody>
          <a:bodyPr wrap="square" lIns="0" tIns="0" rIns="0" bIns="0" rtlCol="0"/>
          <a:lstStyle/>
          <a:p/>
        </p:txBody>
      </p:sp>
      <p:sp>
        <p:nvSpPr>
          <p:cNvPr id="122" name="object 122"/>
          <p:cNvSpPr/>
          <p:nvPr/>
        </p:nvSpPr>
        <p:spPr>
          <a:xfrm>
            <a:off x="3544014" y="6621089"/>
            <a:ext cx="46990" cy="38735"/>
          </a:xfrm>
          <a:custGeom>
            <a:avLst/>
            <a:gdLst/>
            <a:ahLst/>
            <a:cxnLst/>
            <a:rect l="l" t="t" r="r" b="b"/>
            <a:pathLst>
              <a:path w="46989" h="38734">
                <a:moveTo>
                  <a:pt x="27134" y="0"/>
                </a:moveTo>
                <a:lnTo>
                  <a:pt x="17573" y="1452"/>
                </a:lnTo>
                <a:lnTo>
                  <a:pt x="8953" y="6036"/>
                </a:lnTo>
                <a:lnTo>
                  <a:pt x="2905" y="12406"/>
                </a:lnTo>
                <a:lnTo>
                  <a:pt x="0" y="19776"/>
                </a:lnTo>
                <a:lnTo>
                  <a:pt x="809" y="27360"/>
                </a:lnTo>
                <a:lnTo>
                  <a:pt x="4798" y="33301"/>
                </a:lnTo>
                <a:lnTo>
                  <a:pt x="11572" y="37171"/>
                </a:lnTo>
                <a:lnTo>
                  <a:pt x="20204" y="38611"/>
                </a:lnTo>
                <a:lnTo>
                  <a:pt x="29765" y="37266"/>
                </a:lnTo>
                <a:lnTo>
                  <a:pt x="37957" y="32682"/>
                </a:lnTo>
                <a:lnTo>
                  <a:pt x="43862" y="26312"/>
                </a:lnTo>
                <a:lnTo>
                  <a:pt x="46910" y="18942"/>
                </a:lnTo>
                <a:lnTo>
                  <a:pt x="46529" y="11358"/>
                </a:lnTo>
                <a:lnTo>
                  <a:pt x="42541" y="5095"/>
                </a:lnTo>
                <a:lnTo>
                  <a:pt x="35766" y="1262"/>
                </a:lnTo>
                <a:lnTo>
                  <a:pt x="27134" y="0"/>
                </a:lnTo>
                <a:close/>
              </a:path>
            </a:pathLst>
          </a:custGeom>
          <a:solidFill>
            <a:srgbClr val="FF0101"/>
          </a:solidFill>
        </p:spPr>
        <p:txBody>
          <a:bodyPr wrap="square" lIns="0" tIns="0" rIns="0" bIns="0" rtlCol="0"/>
          <a:lstStyle/>
          <a:p/>
        </p:txBody>
      </p:sp>
      <p:sp>
        <p:nvSpPr>
          <p:cNvPr id="123" name="object 123"/>
          <p:cNvSpPr/>
          <p:nvPr/>
        </p:nvSpPr>
        <p:spPr>
          <a:xfrm>
            <a:off x="3544014" y="6621089"/>
            <a:ext cx="46990" cy="38735"/>
          </a:xfrm>
          <a:custGeom>
            <a:avLst/>
            <a:gdLst/>
            <a:ahLst/>
            <a:cxnLst/>
            <a:rect l="l" t="t" r="r" b="b"/>
            <a:pathLst>
              <a:path w="46989" h="38734">
                <a:moveTo>
                  <a:pt x="17573" y="1452"/>
                </a:moveTo>
                <a:lnTo>
                  <a:pt x="8953" y="6036"/>
                </a:lnTo>
                <a:lnTo>
                  <a:pt x="2905" y="12406"/>
                </a:lnTo>
                <a:lnTo>
                  <a:pt x="0" y="19776"/>
                </a:lnTo>
                <a:lnTo>
                  <a:pt x="809" y="27360"/>
                </a:lnTo>
                <a:lnTo>
                  <a:pt x="4798" y="33301"/>
                </a:lnTo>
                <a:lnTo>
                  <a:pt x="11572" y="37171"/>
                </a:lnTo>
                <a:lnTo>
                  <a:pt x="20204" y="38611"/>
                </a:lnTo>
                <a:lnTo>
                  <a:pt x="29765" y="37266"/>
                </a:lnTo>
                <a:lnTo>
                  <a:pt x="37957" y="32682"/>
                </a:lnTo>
                <a:lnTo>
                  <a:pt x="43862" y="26312"/>
                </a:lnTo>
                <a:lnTo>
                  <a:pt x="46910" y="18942"/>
                </a:lnTo>
                <a:lnTo>
                  <a:pt x="46529" y="11358"/>
                </a:lnTo>
                <a:lnTo>
                  <a:pt x="42541" y="5095"/>
                </a:lnTo>
                <a:lnTo>
                  <a:pt x="35766" y="1262"/>
                </a:lnTo>
                <a:lnTo>
                  <a:pt x="27134" y="0"/>
                </a:lnTo>
                <a:lnTo>
                  <a:pt x="17573" y="1452"/>
                </a:lnTo>
                <a:close/>
              </a:path>
            </a:pathLst>
          </a:custGeom>
          <a:ln w="4762">
            <a:solidFill>
              <a:srgbClr val="FF0101"/>
            </a:solidFill>
          </a:ln>
        </p:spPr>
        <p:txBody>
          <a:bodyPr wrap="square" lIns="0" tIns="0" rIns="0" bIns="0" rtlCol="0"/>
          <a:lstStyle/>
          <a:p/>
        </p:txBody>
      </p:sp>
      <p:sp>
        <p:nvSpPr>
          <p:cNvPr id="124" name="object 124"/>
          <p:cNvSpPr/>
          <p:nvPr/>
        </p:nvSpPr>
        <p:spPr>
          <a:xfrm>
            <a:off x="2939414" y="6679108"/>
            <a:ext cx="46990" cy="38735"/>
          </a:xfrm>
          <a:custGeom>
            <a:avLst/>
            <a:gdLst/>
            <a:ahLst/>
            <a:cxnLst/>
            <a:rect l="l" t="t" r="r" b="b"/>
            <a:pathLst>
              <a:path w="46989" h="38734">
                <a:moveTo>
                  <a:pt x="26705" y="0"/>
                </a:moveTo>
                <a:lnTo>
                  <a:pt x="17145" y="1345"/>
                </a:lnTo>
                <a:lnTo>
                  <a:pt x="8953" y="5929"/>
                </a:lnTo>
                <a:lnTo>
                  <a:pt x="3048" y="12299"/>
                </a:lnTo>
                <a:lnTo>
                  <a:pt x="0" y="19669"/>
                </a:lnTo>
                <a:lnTo>
                  <a:pt x="381" y="27253"/>
                </a:lnTo>
                <a:lnTo>
                  <a:pt x="4369" y="33194"/>
                </a:lnTo>
                <a:lnTo>
                  <a:pt x="11144" y="37064"/>
                </a:lnTo>
                <a:lnTo>
                  <a:pt x="19776" y="38504"/>
                </a:lnTo>
                <a:lnTo>
                  <a:pt x="29337" y="37159"/>
                </a:lnTo>
                <a:lnTo>
                  <a:pt x="37528" y="32575"/>
                </a:lnTo>
                <a:lnTo>
                  <a:pt x="43434" y="26205"/>
                </a:lnTo>
                <a:lnTo>
                  <a:pt x="46482" y="18835"/>
                </a:lnTo>
                <a:lnTo>
                  <a:pt x="46101" y="11251"/>
                </a:lnTo>
                <a:lnTo>
                  <a:pt x="42112" y="5310"/>
                </a:lnTo>
                <a:lnTo>
                  <a:pt x="35337" y="1440"/>
                </a:lnTo>
                <a:lnTo>
                  <a:pt x="26705" y="0"/>
                </a:lnTo>
                <a:close/>
              </a:path>
            </a:pathLst>
          </a:custGeom>
          <a:solidFill>
            <a:srgbClr val="010101"/>
          </a:solidFill>
        </p:spPr>
        <p:txBody>
          <a:bodyPr wrap="square" lIns="0" tIns="0" rIns="0" bIns="0" rtlCol="0"/>
          <a:lstStyle/>
          <a:p/>
        </p:txBody>
      </p:sp>
      <p:sp>
        <p:nvSpPr>
          <p:cNvPr id="125" name="object 125"/>
          <p:cNvSpPr/>
          <p:nvPr/>
        </p:nvSpPr>
        <p:spPr>
          <a:xfrm>
            <a:off x="2939414" y="6679108"/>
            <a:ext cx="46990" cy="38735"/>
          </a:xfrm>
          <a:custGeom>
            <a:avLst/>
            <a:gdLst/>
            <a:ahLst/>
            <a:cxnLst/>
            <a:rect l="l" t="t" r="r" b="b"/>
            <a:pathLst>
              <a:path w="46989" h="38734">
                <a:moveTo>
                  <a:pt x="17145" y="1345"/>
                </a:moveTo>
                <a:lnTo>
                  <a:pt x="8953" y="5929"/>
                </a:lnTo>
                <a:lnTo>
                  <a:pt x="3048" y="12299"/>
                </a:lnTo>
                <a:lnTo>
                  <a:pt x="0" y="19669"/>
                </a:lnTo>
                <a:lnTo>
                  <a:pt x="381" y="27253"/>
                </a:lnTo>
                <a:lnTo>
                  <a:pt x="4369" y="33194"/>
                </a:lnTo>
                <a:lnTo>
                  <a:pt x="11144" y="37064"/>
                </a:lnTo>
                <a:lnTo>
                  <a:pt x="19776" y="38504"/>
                </a:lnTo>
                <a:lnTo>
                  <a:pt x="29337" y="37159"/>
                </a:lnTo>
                <a:lnTo>
                  <a:pt x="37528" y="32575"/>
                </a:lnTo>
                <a:lnTo>
                  <a:pt x="43434" y="26205"/>
                </a:lnTo>
                <a:lnTo>
                  <a:pt x="46482" y="18835"/>
                </a:lnTo>
                <a:lnTo>
                  <a:pt x="46101" y="11251"/>
                </a:lnTo>
                <a:lnTo>
                  <a:pt x="42112" y="5310"/>
                </a:lnTo>
                <a:lnTo>
                  <a:pt x="35337" y="1440"/>
                </a:lnTo>
                <a:lnTo>
                  <a:pt x="26705" y="0"/>
                </a:lnTo>
                <a:lnTo>
                  <a:pt x="17145" y="1345"/>
                </a:lnTo>
                <a:close/>
              </a:path>
            </a:pathLst>
          </a:custGeom>
          <a:ln w="4762">
            <a:solidFill>
              <a:srgbClr val="010101"/>
            </a:solidFill>
          </a:ln>
        </p:spPr>
        <p:txBody>
          <a:bodyPr wrap="square" lIns="0" tIns="0" rIns="0" bIns="0" rtlCol="0"/>
          <a:lstStyle/>
          <a:p/>
        </p:txBody>
      </p:sp>
      <p:sp>
        <p:nvSpPr>
          <p:cNvPr id="126" name="object 126"/>
          <p:cNvSpPr/>
          <p:nvPr/>
        </p:nvSpPr>
        <p:spPr>
          <a:xfrm>
            <a:off x="3110757" y="7147310"/>
            <a:ext cx="46355" cy="38735"/>
          </a:xfrm>
          <a:custGeom>
            <a:avLst/>
            <a:gdLst/>
            <a:ahLst/>
            <a:cxnLst/>
            <a:rect l="l" t="t" r="r" b="b"/>
            <a:pathLst>
              <a:path w="46355" h="38734">
                <a:moveTo>
                  <a:pt x="26372" y="0"/>
                </a:moveTo>
                <a:lnTo>
                  <a:pt x="17252" y="1774"/>
                </a:lnTo>
                <a:lnTo>
                  <a:pt x="8739" y="5917"/>
                </a:lnTo>
                <a:lnTo>
                  <a:pt x="2869" y="12061"/>
                </a:lnTo>
                <a:lnTo>
                  <a:pt x="0" y="19347"/>
                </a:lnTo>
                <a:lnTo>
                  <a:pt x="488" y="26920"/>
                </a:lnTo>
                <a:lnTo>
                  <a:pt x="4464" y="33289"/>
                </a:lnTo>
                <a:lnTo>
                  <a:pt x="11156" y="37302"/>
                </a:lnTo>
                <a:lnTo>
                  <a:pt x="19561" y="38600"/>
                </a:lnTo>
                <a:lnTo>
                  <a:pt x="28682" y="36826"/>
                </a:lnTo>
                <a:lnTo>
                  <a:pt x="37195" y="32682"/>
                </a:lnTo>
                <a:lnTo>
                  <a:pt x="43064" y="26539"/>
                </a:lnTo>
                <a:lnTo>
                  <a:pt x="45934" y="19252"/>
                </a:lnTo>
                <a:lnTo>
                  <a:pt x="45446" y="11680"/>
                </a:lnTo>
                <a:lnTo>
                  <a:pt x="41469" y="5310"/>
                </a:lnTo>
                <a:lnTo>
                  <a:pt x="34778" y="1297"/>
                </a:lnTo>
                <a:lnTo>
                  <a:pt x="26372" y="0"/>
                </a:lnTo>
                <a:close/>
              </a:path>
            </a:pathLst>
          </a:custGeom>
          <a:solidFill>
            <a:srgbClr val="010101"/>
          </a:solidFill>
        </p:spPr>
        <p:txBody>
          <a:bodyPr wrap="square" lIns="0" tIns="0" rIns="0" bIns="0" rtlCol="0"/>
          <a:lstStyle/>
          <a:p/>
        </p:txBody>
      </p:sp>
      <p:sp>
        <p:nvSpPr>
          <p:cNvPr id="127" name="object 127"/>
          <p:cNvSpPr/>
          <p:nvPr/>
        </p:nvSpPr>
        <p:spPr>
          <a:xfrm>
            <a:off x="3110757" y="7147310"/>
            <a:ext cx="46355" cy="38735"/>
          </a:xfrm>
          <a:custGeom>
            <a:avLst/>
            <a:gdLst/>
            <a:ahLst/>
            <a:cxnLst/>
            <a:rect l="l" t="t" r="r" b="b"/>
            <a:pathLst>
              <a:path w="46355" h="38734">
                <a:moveTo>
                  <a:pt x="17252" y="1774"/>
                </a:moveTo>
                <a:lnTo>
                  <a:pt x="8739" y="5917"/>
                </a:lnTo>
                <a:lnTo>
                  <a:pt x="2869" y="12061"/>
                </a:lnTo>
                <a:lnTo>
                  <a:pt x="0" y="19347"/>
                </a:lnTo>
                <a:lnTo>
                  <a:pt x="488" y="26920"/>
                </a:lnTo>
                <a:lnTo>
                  <a:pt x="4464" y="33289"/>
                </a:lnTo>
                <a:lnTo>
                  <a:pt x="11156" y="37302"/>
                </a:lnTo>
                <a:lnTo>
                  <a:pt x="19561" y="38600"/>
                </a:lnTo>
                <a:lnTo>
                  <a:pt x="28682" y="36826"/>
                </a:lnTo>
                <a:lnTo>
                  <a:pt x="37195" y="32682"/>
                </a:lnTo>
                <a:lnTo>
                  <a:pt x="43064" y="26539"/>
                </a:lnTo>
                <a:lnTo>
                  <a:pt x="45934" y="19252"/>
                </a:lnTo>
                <a:lnTo>
                  <a:pt x="45446" y="11680"/>
                </a:lnTo>
                <a:lnTo>
                  <a:pt x="41469" y="5310"/>
                </a:lnTo>
                <a:lnTo>
                  <a:pt x="34778" y="1297"/>
                </a:lnTo>
                <a:lnTo>
                  <a:pt x="26372" y="0"/>
                </a:lnTo>
                <a:lnTo>
                  <a:pt x="17252" y="1774"/>
                </a:lnTo>
                <a:close/>
              </a:path>
            </a:pathLst>
          </a:custGeom>
          <a:ln w="4762">
            <a:solidFill>
              <a:srgbClr val="010101"/>
            </a:solidFill>
          </a:ln>
        </p:spPr>
        <p:txBody>
          <a:bodyPr wrap="square" lIns="0" tIns="0" rIns="0" bIns="0" rtlCol="0"/>
          <a:lstStyle/>
          <a:p/>
        </p:txBody>
      </p:sp>
      <p:sp>
        <p:nvSpPr>
          <p:cNvPr id="128" name="object 128"/>
          <p:cNvSpPr/>
          <p:nvPr/>
        </p:nvSpPr>
        <p:spPr>
          <a:xfrm>
            <a:off x="3886318" y="7066335"/>
            <a:ext cx="41275" cy="38735"/>
          </a:xfrm>
          <a:custGeom>
            <a:avLst/>
            <a:gdLst/>
            <a:ahLst/>
            <a:cxnLst/>
            <a:rect l="l" t="t" r="r" b="b"/>
            <a:pathLst>
              <a:path w="41275" h="38734">
                <a:moveTo>
                  <a:pt x="22371" y="0"/>
                </a:moveTo>
                <a:lnTo>
                  <a:pt x="14358" y="1214"/>
                </a:lnTo>
                <a:lnTo>
                  <a:pt x="7286" y="4917"/>
                </a:lnTo>
                <a:lnTo>
                  <a:pt x="2357" y="10834"/>
                </a:lnTo>
                <a:lnTo>
                  <a:pt x="0" y="18037"/>
                </a:lnTo>
                <a:lnTo>
                  <a:pt x="642" y="25598"/>
                </a:lnTo>
                <a:lnTo>
                  <a:pt x="4798" y="32099"/>
                </a:lnTo>
                <a:lnTo>
                  <a:pt x="11025" y="36456"/>
                </a:lnTo>
                <a:lnTo>
                  <a:pt x="18538" y="38242"/>
                </a:lnTo>
                <a:lnTo>
                  <a:pt x="26550" y="37028"/>
                </a:lnTo>
                <a:lnTo>
                  <a:pt x="33623" y="33004"/>
                </a:lnTo>
                <a:lnTo>
                  <a:pt x="38552" y="27122"/>
                </a:lnTo>
                <a:lnTo>
                  <a:pt x="40909" y="20097"/>
                </a:lnTo>
                <a:lnTo>
                  <a:pt x="40266" y="12644"/>
                </a:lnTo>
                <a:lnTo>
                  <a:pt x="36111" y="6143"/>
                </a:lnTo>
                <a:lnTo>
                  <a:pt x="29884" y="1785"/>
                </a:lnTo>
                <a:lnTo>
                  <a:pt x="22371" y="0"/>
                </a:lnTo>
                <a:close/>
              </a:path>
            </a:pathLst>
          </a:custGeom>
          <a:solidFill>
            <a:srgbClr val="010101"/>
          </a:solidFill>
        </p:spPr>
        <p:txBody>
          <a:bodyPr wrap="square" lIns="0" tIns="0" rIns="0" bIns="0" rtlCol="0"/>
          <a:lstStyle/>
          <a:p/>
        </p:txBody>
      </p:sp>
      <p:sp>
        <p:nvSpPr>
          <p:cNvPr id="129" name="object 129"/>
          <p:cNvSpPr/>
          <p:nvPr/>
        </p:nvSpPr>
        <p:spPr>
          <a:xfrm>
            <a:off x="3886318" y="7066335"/>
            <a:ext cx="41275" cy="38735"/>
          </a:xfrm>
          <a:custGeom>
            <a:avLst/>
            <a:gdLst/>
            <a:ahLst/>
            <a:cxnLst/>
            <a:rect l="l" t="t" r="r" b="b"/>
            <a:pathLst>
              <a:path w="41275" h="38734">
                <a:moveTo>
                  <a:pt x="14358" y="1214"/>
                </a:moveTo>
                <a:lnTo>
                  <a:pt x="7286" y="4917"/>
                </a:lnTo>
                <a:lnTo>
                  <a:pt x="2357" y="10834"/>
                </a:lnTo>
                <a:lnTo>
                  <a:pt x="0" y="18037"/>
                </a:lnTo>
                <a:lnTo>
                  <a:pt x="642" y="25598"/>
                </a:lnTo>
                <a:lnTo>
                  <a:pt x="4798" y="32099"/>
                </a:lnTo>
                <a:lnTo>
                  <a:pt x="11025" y="36456"/>
                </a:lnTo>
                <a:lnTo>
                  <a:pt x="18538" y="38242"/>
                </a:lnTo>
                <a:lnTo>
                  <a:pt x="26550" y="37028"/>
                </a:lnTo>
                <a:lnTo>
                  <a:pt x="33623" y="33004"/>
                </a:lnTo>
                <a:lnTo>
                  <a:pt x="38552" y="27122"/>
                </a:lnTo>
                <a:lnTo>
                  <a:pt x="40909" y="20097"/>
                </a:lnTo>
                <a:lnTo>
                  <a:pt x="40266" y="12644"/>
                </a:lnTo>
                <a:lnTo>
                  <a:pt x="36111" y="6143"/>
                </a:lnTo>
                <a:lnTo>
                  <a:pt x="29884" y="1785"/>
                </a:lnTo>
                <a:lnTo>
                  <a:pt x="22371" y="0"/>
                </a:lnTo>
                <a:lnTo>
                  <a:pt x="14358" y="1214"/>
                </a:lnTo>
                <a:close/>
              </a:path>
            </a:pathLst>
          </a:custGeom>
          <a:ln w="4762">
            <a:solidFill>
              <a:srgbClr val="010101"/>
            </a:solidFill>
          </a:ln>
        </p:spPr>
        <p:txBody>
          <a:bodyPr wrap="square" lIns="0" tIns="0" rIns="0" bIns="0" rtlCol="0"/>
          <a:lstStyle/>
          <a:p/>
        </p:txBody>
      </p:sp>
      <p:sp>
        <p:nvSpPr>
          <p:cNvPr id="130" name="object 130"/>
          <p:cNvSpPr/>
          <p:nvPr/>
        </p:nvSpPr>
        <p:spPr>
          <a:xfrm>
            <a:off x="3651134" y="6582227"/>
            <a:ext cx="46990" cy="38735"/>
          </a:xfrm>
          <a:custGeom>
            <a:avLst/>
            <a:gdLst/>
            <a:ahLst/>
            <a:cxnLst/>
            <a:rect l="l" t="t" r="r" b="b"/>
            <a:pathLst>
              <a:path w="46989" h="38734">
                <a:moveTo>
                  <a:pt x="27015" y="0"/>
                </a:moveTo>
                <a:lnTo>
                  <a:pt x="17895" y="1452"/>
                </a:lnTo>
                <a:lnTo>
                  <a:pt x="9263" y="6036"/>
                </a:lnTo>
                <a:lnTo>
                  <a:pt x="3131" y="12406"/>
                </a:lnTo>
                <a:lnTo>
                  <a:pt x="0" y="19776"/>
                </a:lnTo>
                <a:lnTo>
                  <a:pt x="369" y="27360"/>
                </a:lnTo>
                <a:lnTo>
                  <a:pt x="4786" y="33301"/>
                </a:lnTo>
                <a:lnTo>
                  <a:pt x="11703" y="37171"/>
                </a:lnTo>
                <a:lnTo>
                  <a:pt x="20193" y="38611"/>
                </a:lnTo>
                <a:lnTo>
                  <a:pt x="29325" y="37266"/>
                </a:lnTo>
                <a:lnTo>
                  <a:pt x="37945" y="32682"/>
                </a:lnTo>
                <a:lnTo>
                  <a:pt x="43993" y="26312"/>
                </a:lnTo>
                <a:lnTo>
                  <a:pt x="46898" y="18942"/>
                </a:lnTo>
                <a:lnTo>
                  <a:pt x="46089" y="11358"/>
                </a:lnTo>
                <a:lnTo>
                  <a:pt x="42112" y="5095"/>
                </a:lnTo>
                <a:lnTo>
                  <a:pt x="35421" y="1262"/>
                </a:lnTo>
                <a:lnTo>
                  <a:pt x="27015" y="0"/>
                </a:lnTo>
                <a:close/>
              </a:path>
            </a:pathLst>
          </a:custGeom>
          <a:solidFill>
            <a:srgbClr val="3434CC"/>
          </a:solidFill>
        </p:spPr>
        <p:txBody>
          <a:bodyPr wrap="square" lIns="0" tIns="0" rIns="0" bIns="0" rtlCol="0"/>
          <a:lstStyle/>
          <a:p/>
        </p:txBody>
      </p:sp>
      <p:sp>
        <p:nvSpPr>
          <p:cNvPr id="131" name="object 131"/>
          <p:cNvSpPr/>
          <p:nvPr/>
        </p:nvSpPr>
        <p:spPr>
          <a:xfrm>
            <a:off x="3651134" y="6582227"/>
            <a:ext cx="46990" cy="38735"/>
          </a:xfrm>
          <a:custGeom>
            <a:avLst/>
            <a:gdLst/>
            <a:ahLst/>
            <a:cxnLst/>
            <a:rect l="l" t="t" r="r" b="b"/>
            <a:pathLst>
              <a:path w="46989" h="38734">
                <a:moveTo>
                  <a:pt x="17895" y="1452"/>
                </a:moveTo>
                <a:lnTo>
                  <a:pt x="9263" y="6036"/>
                </a:lnTo>
                <a:lnTo>
                  <a:pt x="3131" y="12406"/>
                </a:lnTo>
                <a:lnTo>
                  <a:pt x="0" y="19776"/>
                </a:lnTo>
                <a:lnTo>
                  <a:pt x="369" y="27360"/>
                </a:lnTo>
                <a:lnTo>
                  <a:pt x="4786" y="33301"/>
                </a:lnTo>
                <a:lnTo>
                  <a:pt x="11703" y="37171"/>
                </a:lnTo>
                <a:lnTo>
                  <a:pt x="20193" y="38611"/>
                </a:lnTo>
                <a:lnTo>
                  <a:pt x="29325" y="37266"/>
                </a:lnTo>
                <a:lnTo>
                  <a:pt x="37945" y="32682"/>
                </a:lnTo>
                <a:lnTo>
                  <a:pt x="43993" y="26312"/>
                </a:lnTo>
                <a:lnTo>
                  <a:pt x="46898" y="18942"/>
                </a:lnTo>
                <a:lnTo>
                  <a:pt x="46089" y="11358"/>
                </a:lnTo>
                <a:lnTo>
                  <a:pt x="42112" y="5095"/>
                </a:lnTo>
                <a:lnTo>
                  <a:pt x="35421" y="1262"/>
                </a:lnTo>
                <a:lnTo>
                  <a:pt x="27015" y="0"/>
                </a:lnTo>
                <a:lnTo>
                  <a:pt x="17895" y="1452"/>
                </a:lnTo>
                <a:close/>
              </a:path>
            </a:pathLst>
          </a:custGeom>
          <a:ln w="4762">
            <a:solidFill>
              <a:srgbClr val="3434CC"/>
            </a:solidFill>
          </a:ln>
        </p:spPr>
        <p:txBody>
          <a:bodyPr wrap="square" lIns="0" tIns="0" rIns="0" bIns="0" rtlCol="0"/>
          <a:lstStyle/>
          <a:p/>
        </p:txBody>
      </p:sp>
      <p:sp>
        <p:nvSpPr>
          <p:cNvPr id="132" name="object 132"/>
          <p:cNvSpPr/>
          <p:nvPr/>
        </p:nvSpPr>
        <p:spPr>
          <a:xfrm>
            <a:off x="2667000" y="6583680"/>
            <a:ext cx="41910" cy="37465"/>
          </a:xfrm>
          <a:custGeom>
            <a:avLst/>
            <a:gdLst/>
            <a:ahLst/>
            <a:cxnLst/>
            <a:rect l="l" t="t" r="r" b="b"/>
            <a:pathLst>
              <a:path w="41910" h="37465">
                <a:moveTo>
                  <a:pt x="23622" y="0"/>
                </a:moveTo>
                <a:lnTo>
                  <a:pt x="15323" y="345"/>
                </a:lnTo>
                <a:lnTo>
                  <a:pt x="8096" y="3333"/>
                </a:lnTo>
                <a:lnTo>
                  <a:pt x="2726" y="8465"/>
                </a:lnTo>
                <a:lnTo>
                  <a:pt x="0" y="15240"/>
                </a:lnTo>
                <a:lnTo>
                  <a:pt x="607" y="22871"/>
                </a:lnTo>
                <a:lnTo>
                  <a:pt x="4286" y="29432"/>
                </a:lnTo>
                <a:lnTo>
                  <a:pt x="10394" y="34420"/>
                </a:lnTo>
                <a:lnTo>
                  <a:pt x="18287" y="37337"/>
                </a:lnTo>
                <a:lnTo>
                  <a:pt x="26586" y="36980"/>
                </a:lnTo>
                <a:lnTo>
                  <a:pt x="33813" y="33909"/>
                </a:lnTo>
                <a:lnTo>
                  <a:pt x="39183" y="28551"/>
                </a:lnTo>
                <a:lnTo>
                  <a:pt x="41910" y="21336"/>
                </a:lnTo>
                <a:lnTo>
                  <a:pt x="41302" y="14037"/>
                </a:lnTo>
                <a:lnTo>
                  <a:pt x="37623" y="7524"/>
                </a:lnTo>
                <a:lnTo>
                  <a:pt x="31515" y="2583"/>
                </a:lnTo>
                <a:lnTo>
                  <a:pt x="23622" y="0"/>
                </a:lnTo>
                <a:close/>
              </a:path>
            </a:pathLst>
          </a:custGeom>
          <a:solidFill>
            <a:srgbClr val="010101"/>
          </a:solidFill>
        </p:spPr>
        <p:txBody>
          <a:bodyPr wrap="square" lIns="0" tIns="0" rIns="0" bIns="0" rtlCol="0"/>
          <a:lstStyle/>
          <a:p/>
        </p:txBody>
      </p:sp>
      <p:sp>
        <p:nvSpPr>
          <p:cNvPr id="133" name="object 133"/>
          <p:cNvSpPr/>
          <p:nvPr/>
        </p:nvSpPr>
        <p:spPr>
          <a:xfrm>
            <a:off x="2667000" y="6583680"/>
            <a:ext cx="41910" cy="37465"/>
          </a:xfrm>
          <a:custGeom>
            <a:avLst/>
            <a:gdLst/>
            <a:ahLst/>
            <a:cxnLst/>
            <a:rect l="l" t="t" r="r" b="b"/>
            <a:pathLst>
              <a:path w="41910" h="37465">
                <a:moveTo>
                  <a:pt x="41910" y="21336"/>
                </a:moveTo>
                <a:lnTo>
                  <a:pt x="41302" y="14037"/>
                </a:lnTo>
                <a:lnTo>
                  <a:pt x="37623" y="7524"/>
                </a:lnTo>
                <a:lnTo>
                  <a:pt x="31515" y="2583"/>
                </a:lnTo>
                <a:lnTo>
                  <a:pt x="23622" y="0"/>
                </a:lnTo>
                <a:lnTo>
                  <a:pt x="15323" y="345"/>
                </a:lnTo>
                <a:lnTo>
                  <a:pt x="8096" y="3333"/>
                </a:lnTo>
                <a:lnTo>
                  <a:pt x="2726" y="8465"/>
                </a:lnTo>
                <a:lnTo>
                  <a:pt x="0" y="15240"/>
                </a:lnTo>
                <a:lnTo>
                  <a:pt x="607" y="22871"/>
                </a:lnTo>
                <a:lnTo>
                  <a:pt x="4286" y="29432"/>
                </a:lnTo>
                <a:lnTo>
                  <a:pt x="10394" y="34420"/>
                </a:lnTo>
                <a:lnTo>
                  <a:pt x="18287" y="37337"/>
                </a:lnTo>
                <a:lnTo>
                  <a:pt x="26586" y="36980"/>
                </a:lnTo>
                <a:lnTo>
                  <a:pt x="33813" y="33909"/>
                </a:lnTo>
                <a:lnTo>
                  <a:pt x="39183" y="28551"/>
                </a:lnTo>
                <a:lnTo>
                  <a:pt x="41910" y="21336"/>
                </a:lnTo>
                <a:close/>
              </a:path>
            </a:pathLst>
          </a:custGeom>
          <a:ln w="4762">
            <a:solidFill>
              <a:srgbClr val="010101"/>
            </a:solidFill>
          </a:ln>
        </p:spPr>
        <p:txBody>
          <a:bodyPr wrap="square" lIns="0" tIns="0" rIns="0" bIns="0" rtlCol="0"/>
          <a:lstStyle/>
          <a:p/>
        </p:txBody>
      </p:sp>
      <p:sp>
        <p:nvSpPr>
          <p:cNvPr id="134" name="object 134"/>
          <p:cNvSpPr/>
          <p:nvPr/>
        </p:nvSpPr>
        <p:spPr>
          <a:xfrm>
            <a:off x="3238500" y="7193280"/>
            <a:ext cx="48260" cy="43815"/>
          </a:xfrm>
          <a:custGeom>
            <a:avLst/>
            <a:gdLst/>
            <a:ahLst/>
            <a:cxnLst/>
            <a:rect l="l" t="t" r="r" b="b"/>
            <a:pathLst>
              <a:path w="48260" h="43815">
                <a:moveTo>
                  <a:pt x="27432" y="0"/>
                </a:moveTo>
                <a:lnTo>
                  <a:pt x="17680" y="500"/>
                </a:lnTo>
                <a:lnTo>
                  <a:pt x="9429" y="4000"/>
                </a:lnTo>
                <a:lnTo>
                  <a:pt x="3321" y="10072"/>
                </a:lnTo>
                <a:lnTo>
                  <a:pt x="0" y="18288"/>
                </a:lnTo>
                <a:lnTo>
                  <a:pt x="762" y="27039"/>
                </a:lnTo>
                <a:lnTo>
                  <a:pt x="4953" y="34575"/>
                </a:lnTo>
                <a:lnTo>
                  <a:pt x="12001" y="40255"/>
                </a:lnTo>
                <a:lnTo>
                  <a:pt x="21336" y="43434"/>
                </a:lnTo>
                <a:lnTo>
                  <a:pt x="30753" y="42933"/>
                </a:lnTo>
                <a:lnTo>
                  <a:pt x="38957" y="39433"/>
                </a:lnTo>
                <a:lnTo>
                  <a:pt x="45017" y="33361"/>
                </a:lnTo>
                <a:lnTo>
                  <a:pt x="48005" y="25146"/>
                </a:lnTo>
                <a:lnTo>
                  <a:pt x="47255" y="16716"/>
                </a:lnTo>
                <a:lnTo>
                  <a:pt x="43148" y="9144"/>
                </a:lnTo>
                <a:lnTo>
                  <a:pt x="36325" y="3286"/>
                </a:lnTo>
                <a:lnTo>
                  <a:pt x="27432" y="0"/>
                </a:lnTo>
                <a:close/>
              </a:path>
            </a:pathLst>
          </a:custGeom>
          <a:solidFill>
            <a:srgbClr val="010101"/>
          </a:solidFill>
        </p:spPr>
        <p:txBody>
          <a:bodyPr wrap="square" lIns="0" tIns="0" rIns="0" bIns="0" rtlCol="0"/>
          <a:lstStyle/>
          <a:p/>
        </p:txBody>
      </p:sp>
      <p:sp>
        <p:nvSpPr>
          <p:cNvPr id="135" name="object 135"/>
          <p:cNvSpPr/>
          <p:nvPr/>
        </p:nvSpPr>
        <p:spPr>
          <a:xfrm>
            <a:off x="3238500" y="7193280"/>
            <a:ext cx="48260" cy="43815"/>
          </a:xfrm>
          <a:custGeom>
            <a:avLst/>
            <a:gdLst/>
            <a:ahLst/>
            <a:cxnLst/>
            <a:rect l="l" t="t" r="r" b="b"/>
            <a:pathLst>
              <a:path w="48260" h="43815">
                <a:moveTo>
                  <a:pt x="48005" y="25146"/>
                </a:moveTo>
                <a:lnTo>
                  <a:pt x="47255" y="16716"/>
                </a:lnTo>
                <a:lnTo>
                  <a:pt x="43148" y="9144"/>
                </a:lnTo>
                <a:lnTo>
                  <a:pt x="36325" y="3286"/>
                </a:lnTo>
                <a:lnTo>
                  <a:pt x="27432" y="0"/>
                </a:lnTo>
                <a:lnTo>
                  <a:pt x="17680" y="500"/>
                </a:lnTo>
                <a:lnTo>
                  <a:pt x="9429" y="4000"/>
                </a:lnTo>
                <a:lnTo>
                  <a:pt x="3321" y="10072"/>
                </a:lnTo>
                <a:lnTo>
                  <a:pt x="0" y="18288"/>
                </a:lnTo>
                <a:lnTo>
                  <a:pt x="762" y="27039"/>
                </a:lnTo>
                <a:lnTo>
                  <a:pt x="4953" y="34575"/>
                </a:lnTo>
                <a:lnTo>
                  <a:pt x="12001" y="40255"/>
                </a:lnTo>
                <a:lnTo>
                  <a:pt x="21336" y="43434"/>
                </a:lnTo>
                <a:lnTo>
                  <a:pt x="30753" y="42933"/>
                </a:lnTo>
                <a:lnTo>
                  <a:pt x="38957" y="39433"/>
                </a:lnTo>
                <a:lnTo>
                  <a:pt x="45017" y="33361"/>
                </a:lnTo>
                <a:lnTo>
                  <a:pt x="48005" y="25146"/>
                </a:lnTo>
                <a:close/>
              </a:path>
            </a:pathLst>
          </a:custGeom>
          <a:ln w="4762">
            <a:solidFill>
              <a:srgbClr val="010101"/>
            </a:solidFill>
          </a:ln>
        </p:spPr>
        <p:txBody>
          <a:bodyPr wrap="square" lIns="0" tIns="0" rIns="0" bIns="0" rtlCol="0"/>
          <a:lstStyle/>
          <a:p/>
        </p:txBody>
      </p:sp>
      <p:sp>
        <p:nvSpPr>
          <p:cNvPr id="136" name="object 136"/>
          <p:cNvSpPr/>
          <p:nvPr/>
        </p:nvSpPr>
        <p:spPr>
          <a:xfrm>
            <a:off x="2939795" y="7047642"/>
            <a:ext cx="47625" cy="36830"/>
          </a:xfrm>
          <a:custGeom>
            <a:avLst/>
            <a:gdLst/>
            <a:ahLst/>
            <a:cxnLst/>
            <a:rect l="l" t="t" r="r" b="b"/>
            <a:pathLst>
              <a:path w="47625" h="36829">
                <a:moveTo>
                  <a:pt x="16930" y="0"/>
                </a:moveTo>
                <a:lnTo>
                  <a:pt x="8763" y="2762"/>
                </a:lnTo>
                <a:lnTo>
                  <a:pt x="2881" y="7810"/>
                </a:lnTo>
                <a:lnTo>
                  <a:pt x="0" y="14573"/>
                </a:lnTo>
                <a:lnTo>
                  <a:pt x="762" y="22205"/>
                </a:lnTo>
                <a:lnTo>
                  <a:pt x="4953" y="28765"/>
                </a:lnTo>
                <a:lnTo>
                  <a:pt x="12001" y="33754"/>
                </a:lnTo>
                <a:lnTo>
                  <a:pt x="21336" y="36671"/>
                </a:lnTo>
                <a:lnTo>
                  <a:pt x="30741" y="36754"/>
                </a:lnTo>
                <a:lnTo>
                  <a:pt x="38862" y="33908"/>
                </a:lnTo>
                <a:lnTo>
                  <a:pt x="44696" y="28634"/>
                </a:lnTo>
                <a:lnTo>
                  <a:pt x="47243" y="21431"/>
                </a:lnTo>
                <a:lnTo>
                  <a:pt x="46493" y="14132"/>
                </a:lnTo>
                <a:lnTo>
                  <a:pt x="42386" y="7619"/>
                </a:lnTo>
                <a:lnTo>
                  <a:pt x="35563" y="2678"/>
                </a:lnTo>
                <a:lnTo>
                  <a:pt x="26670" y="95"/>
                </a:lnTo>
                <a:lnTo>
                  <a:pt x="16930" y="0"/>
                </a:lnTo>
                <a:close/>
              </a:path>
            </a:pathLst>
          </a:custGeom>
          <a:solidFill>
            <a:srgbClr val="010101"/>
          </a:solidFill>
        </p:spPr>
        <p:txBody>
          <a:bodyPr wrap="square" lIns="0" tIns="0" rIns="0" bIns="0" rtlCol="0"/>
          <a:lstStyle/>
          <a:p/>
        </p:txBody>
      </p:sp>
      <p:sp>
        <p:nvSpPr>
          <p:cNvPr id="137" name="object 137"/>
          <p:cNvSpPr/>
          <p:nvPr/>
        </p:nvSpPr>
        <p:spPr>
          <a:xfrm>
            <a:off x="2939795" y="7047642"/>
            <a:ext cx="47625" cy="36830"/>
          </a:xfrm>
          <a:custGeom>
            <a:avLst/>
            <a:gdLst/>
            <a:ahLst/>
            <a:cxnLst/>
            <a:rect l="l" t="t" r="r" b="b"/>
            <a:pathLst>
              <a:path w="47625" h="36829">
                <a:moveTo>
                  <a:pt x="47243" y="21431"/>
                </a:moveTo>
                <a:lnTo>
                  <a:pt x="16930" y="0"/>
                </a:lnTo>
                <a:lnTo>
                  <a:pt x="8763" y="2762"/>
                </a:lnTo>
                <a:lnTo>
                  <a:pt x="2881" y="7810"/>
                </a:lnTo>
                <a:lnTo>
                  <a:pt x="0" y="14573"/>
                </a:lnTo>
                <a:lnTo>
                  <a:pt x="762" y="22205"/>
                </a:lnTo>
                <a:lnTo>
                  <a:pt x="4953" y="28765"/>
                </a:lnTo>
                <a:lnTo>
                  <a:pt x="12001" y="33754"/>
                </a:lnTo>
                <a:lnTo>
                  <a:pt x="21336" y="36671"/>
                </a:lnTo>
                <a:lnTo>
                  <a:pt x="30741" y="36754"/>
                </a:lnTo>
                <a:lnTo>
                  <a:pt x="38862" y="33908"/>
                </a:lnTo>
                <a:lnTo>
                  <a:pt x="44696" y="28634"/>
                </a:lnTo>
                <a:lnTo>
                  <a:pt x="47243" y="21431"/>
                </a:lnTo>
                <a:close/>
              </a:path>
            </a:pathLst>
          </a:custGeom>
          <a:ln w="4762">
            <a:solidFill>
              <a:srgbClr val="010101"/>
            </a:solidFill>
          </a:ln>
        </p:spPr>
        <p:txBody>
          <a:bodyPr wrap="square" lIns="0" tIns="0" rIns="0" bIns="0" rtlCol="0"/>
          <a:lstStyle/>
          <a:p/>
        </p:txBody>
      </p:sp>
      <p:sp>
        <p:nvSpPr>
          <p:cNvPr id="138" name="object 138"/>
          <p:cNvSpPr/>
          <p:nvPr/>
        </p:nvSpPr>
        <p:spPr>
          <a:xfrm>
            <a:off x="3276600" y="6659880"/>
            <a:ext cx="41910" cy="37465"/>
          </a:xfrm>
          <a:custGeom>
            <a:avLst/>
            <a:gdLst/>
            <a:ahLst/>
            <a:cxnLst/>
            <a:rect l="l" t="t" r="r" b="b"/>
            <a:pathLst>
              <a:path w="41910" h="37465">
                <a:moveTo>
                  <a:pt x="23622" y="0"/>
                </a:moveTo>
                <a:lnTo>
                  <a:pt x="15323" y="345"/>
                </a:lnTo>
                <a:lnTo>
                  <a:pt x="8096" y="3333"/>
                </a:lnTo>
                <a:lnTo>
                  <a:pt x="2726" y="8465"/>
                </a:lnTo>
                <a:lnTo>
                  <a:pt x="0" y="15240"/>
                </a:lnTo>
                <a:lnTo>
                  <a:pt x="607" y="22871"/>
                </a:lnTo>
                <a:lnTo>
                  <a:pt x="4286" y="29432"/>
                </a:lnTo>
                <a:lnTo>
                  <a:pt x="10394" y="34420"/>
                </a:lnTo>
                <a:lnTo>
                  <a:pt x="18287" y="37337"/>
                </a:lnTo>
                <a:lnTo>
                  <a:pt x="26586" y="36980"/>
                </a:lnTo>
                <a:lnTo>
                  <a:pt x="33813" y="33909"/>
                </a:lnTo>
                <a:lnTo>
                  <a:pt x="39183" y="28551"/>
                </a:lnTo>
                <a:lnTo>
                  <a:pt x="41910" y="21336"/>
                </a:lnTo>
                <a:lnTo>
                  <a:pt x="41302" y="14037"/>
                </a:lnTo>
                <a:lnTo>
                  <a:pt x="37623" y="7524"/>
                </a:lnTo>
                <a:lnTo>
                  <a:pt x="31515" y="2583"/>
                </a:lnTo>
                <a:lnTo>
                  <a:pt x="23622" y="0"/>
                </a:lnTo>
                <a:close/>
              </a:path>
            </a:pathLst>
          </a:custGeom>
          <a:solidFill>
            <a:srgbClr val="010101"/>
          </a:solidFill>
        </p:spPr>
        <p:txBody>
          <a:bodyPr wrap="square" lIns="0" tIns="0" rIns="0" bIns="0" rtlCol="0"/>
          <a:lstStyle/>
          <a:p/>
        </p:txBody>
      </p:sp>
      <p:sp>
        <p:nvSpPr>
          <p:cNvPr id="139" name="object 139"/>
          <p:cNvSpPr/>
          <p:nvPr/>
        </p:nvSpPr>
        <p:spPr>
          <a:xfrm>
            <a:off x="3276600" y="6659880"/>
            <a:ext cx="41910" cy="37465"/>
          </a:xfrm>
          <a:custGeom>
            <a:avLst/>
            <a:gdLst/>
            <a:ahLst/>
            <a:cxnLst/>
            <a:rect l="l" t="t" r="r" b="b"/>
            <a:pathLst>
              <a:path w="41910" h="37465">
                <a:moveTo>
                  <a:pt x="41910" y="21336"/>
                </a:moveTo>
                <a:lnTo>
                  <a:pt x="41302" y="14037"/>
                </a:lnTo>
                <a:lnTo>
                  <a:pt x="37623" y="7524"/>
                </a:lnTo>
                <a:lnTo>
                  <a:pt x="31515" y="2583"/>
                </a:lnTo>
                <a:lnTo>
                  <a:pt x="23622" y="0"/>
                </a:lnTo>
                <a:lnTo>
                  <a:pt x="15323" y="345"/>
                </a:lnTo>
                <a:lnTo>
                  <a:pt x="8096" y="3333"/>
                </a:lnTo>
                <a:lnTo>
                  <a:pt x="2726" y="8465"/>
                </a:lnTo>
                <a:lnTo>
                  <a:pt x="0" y="15240"/>
                </a:lnTo>
                <a:lnTo>
                  <a:pt x="607" y="22871"/>
                </a:lnTo>
                <a:lnTo>
                  <a:pt x="4286" y="29432"/>
                </a:lnTo>
                <a:lnTo>
                  <a:pt x="10394" y="34420"/>
                </a:lnTo>
                <a:lnTo>
                  <a:pt x="18287" y="37337"/>
                </a:lnTo>
                <a:lnTo>
                  <a:pt x="26586" y="36980"/>
                </a:lnTo>
                <a:lnTo>
                  <a:pt x="33813" y="33909"/>
                </a:lnTo>
                <a:lnTo>
                  <a:pt x="39183" y="28551"/>
                </a:lnTo>
                <a:lnTo>
                  <a:pt x="41910" y="21336"/>
                </a:lnTo>
                <a:close/>
              </a:path>
            </a:pathLst>
          </a:custGeom>
          <a:ln w="4762">
            <a:solidFill>
              <a:srgbClr val="010101"/>
            </a:solidFill>
          </a:ln>
        </p:spPr>
        <p:txBody>
          <a:bodyPr wrap="square" lIns="0" tIns="0" rIns="0" bIns="0" rtlCol="0"/>
          <a:lstStyle/>
          <a:p/>
        </p:txBody>
      </p:sp>
      <p:sp>
        <p:nvSpPr>
          <p:cNvPr id="140" name="object 140"/>
          <p:cNvSpPr/>
          <p:nvPr/>
        </p:nvSpPr>
        <p:spPr>
          <a:xfrm>
            <a:off x="3751326" y="7194804"/>
            <a:ext cx="47625" cy="43815"/>
          </a:xfrm>
          <a:custGeom>
            <a:avLst/>
            <a:gdLst/>
            <a:ahLst/>
            <a:cxnLst/>
            <a:rect l="l" t="t" r="r" b="b"/>
            <a:pathLst>
              <a:path w="47625" h="43815">
                <a:moveTo>
                  <a:pt x="26670" y="0"/>
                </a:moveTo>
                <a:lnTo>
                  <a:pt x="17252" y="607"/>
                </a:lnTo>
                <a:lnTo>
                  <a:pt x="9048" y="4286"/>
                </a:lnTo>
                <a:lnTo>
                  <a:pt x="2988" y="10394"/>
                </a:lnTo>
                <a:lnTo>
                  <a:pt x="0" y="18288"/>
                </a:lnTo>
                <a:lnTo>
                  <a:pt x="750" y="27146"/>
                </a:lnTo>
                <a:lnTo>
                  <a:pt x="4857" y="34861"/>
                </a:lnTo>
                <a:lnTo>
                  <a:pt x="11680" y="40576"/>
                </a:lnTo>
                <a:lnTo>
                  <a:pt x="20574" y="43434"/>
                </a:lnTo>
                <a:lnTo>
                  <a:pt x="29991" y="43255"/>
                </a:lnTo>
                <a:lnTo>
                  <a:pt x="38195" y="39719"/>
                </a:lnTo>
                <a:lnTo>
                  <a:pt x="44255" y="33468"/>
                </a:lnTo>
                <a:lnTo>
                  <a:pt x="47244" y="25146"/>
                </a:lnTo>
                <a:lnTo>
                  <a:pt x="46493" y="16716"/>
                </a:lnTo>
                <a:lnTo>
                  <a:pt x="42386" y="9144"/>
                </a:lnTo>
                <a:lnTo>
                  <a:pt x="35563" y="3286"/>
                </a:lnTo>
                <a:lnTo>
                  <a:pt x="26670" y="0"/>
                </a:lnTo>
                <a:close/>
              </a:path>
            </a:pathLst>
          </a:custGeom>
          <a:solidFill>
            <a:srgbClr val="010101"/>
          </a:solidFill>
        </p:spPr>
        <p:txBody>
          <a:bodyPr wrap="square" lIns="0" tIns="0" rIns="0" bIns="0" rtlCol="0"/>
          <a:lstStyle/>
          <a:p/>
        </p:txBody>
      </p:sp>
      <p:sp>
        <p:nvSpPr>
          <p:cNvPr id="141" name="object 141"/>
          <p:cNvSpPr/>
          <p:nvPr/>
        </p:nvSpPr>
        <p:spPr>
          <a:xfrm>
            <a:off x="3751326" y="7194804"/>
            <a:ext cx="47625" cy="43815"/>
          </a:xfrm>
          <a:custGeom>
            <a:avLst/>
            <a:gdLst/>
            <a:ahLst/>
            <a:cxnLst/>
            <a:rect l="l" t="t" r="r" b="b"/>
            <a:pathLst>
              <a:path w="47625" h="43815">
                <a:moveTo>
                  <a:pt x="47244" y="25146"/>
                </a:moveTo>
                <a:lnTo>
                  <a:pt x="46493" y="16716"/>
                </a:lnTo>
                <a:lnTo>
                  <a:pt x="42386" y="9144"/>
                </a:lnTo>
                <a:lnTo>
                  <a:pt x="35563" y="3286"/>
                </a:lnTo>
                <a:lnTo>
                  <a:pt x="26670" y="0"/>
                </a:lnTo>
                <a:lnTo>
                  <a:pt x="17252" y="607"/>
                </a:lnTo>
                <a:lnTo>
                  <a:pt x="9048" y="4286"/>
                </a:lnTo>
                <a:lnTo>
                  <a:pt x="2988" y="10394"/>
                </a:lnTo>
                <a:lnTo>
                  <a:pt x="0" y="18288"/>
                </a:lnTo>
                <a:lnTo>
                  <a:pt x="750" y="27146"/>
                </a:lnTo>
                <a:lnTo>
                  <a:pt x="4857" y="34861"/>
                </a:lnTo>
                <a:lnTo>
                  <a:pt x="11680" y="40576"/>
                </a:lnTo>
                <a:lnTo>
                  <a:pt x="20574" y="43434"/>
                </a:lnTo>
                <a:lnTo>
                  <a:pt x="29991" y="43255"/>
                </a:lnTo>
                <a:lnTo>
                  <a:pt x="38195" y="39719"/>
                </a:lnTo>
                <a:lnTo>
                  <a:pt x="44255" y="33468"/>
                </a:lnTo>
                <a:lnTo>
                  <a:pt x="47244" y="25146"/>
                </a:lnTo>
                <a:close/>
              </a:path>
            </a:pathLst>
          </a:custGeom>
          <a:ln w="4762">
            <a:solidFill>
              <a:srgbClr val="010101"/>
            </a:solidFill>
          </a:ln>
        </p:spPr>
        <p:txBody>
          <a:bodyPr wrap="square" lIns="0" tIns="0" rIns="0" bIns="0" rtlCol="0"/>
          <a:lstStyle/>
          <a:p/>
        </p:txBody>
      </p:sp>
      <p:sp>
        <p:nvSpPr>
          <p:cNvPr id="142" name="object 142"/>
          <p:cNvSpPr/>
          <p:nvPr/>
        </p:nvSpPr>
        <p:spPr>
          <a:xfrm>
            <a:off x="3893820" y="6864095"/>
            <a:ext cx="41275" cy="36830"/>
          </a:xfrm>
          <a:custGeom>
            <a:avLst/>
            <a:gdLst/>
            <a:ahLst/>
            <a:cxnLst/>
            <a:rect l="l" t="t" r="r" b="b"/>
            <a:pathLst>
              <a:path w="41275" h="36829">
                <a:moveTo>
                  <a:pt x="22859" y="0"/>
                </a:moveTo>
                <a:lnTo>
                  <a:pt x="14680" y="345"/>
                </a:lnTo>
                <a:lnTo>
                  <a:pt x="7715" y="3333"/>
                </a:lnTo>
                <a:lnTo>
                  <a:pt x="2607" y="8465"/>
                </a:lnTo>
                <a:lnTo>
                  <a:pt x="0" y="15239"/>
                </a:lnTo>
                <a:lnTo>
                  <a:pt x="488" y="22859"/>
                </a:lnTo>
                <a:lnTo>
                  <a:pt x="3905" y="29336"/>
                </a:lnTo>
                <a:lnTo>
                  <a:pt x="9751" y="34099"/>
                </a:lnTo>
                <a:lnTo>
                  <a:pt x="17525" y="36575"/>
                </a:lnTo>
                <a:lnTo>
                  <a:pt x="26146" y="36659"/>
                </a:lnTo>
                <a:lnTo>
                  <a:pt x="33337" y="33813"/>
                </a:lnTo>
                <a:lnTo>
                  <a:pt x="38528" y="28539"/>
                </a:lnTo>
                <a:lnTo>
                  <a:pt x="41147" y="21335"/>
                </a:lnTo>
                <a:lnTo>
                  <a:pt x="40647" y="14037"/>
                </a:lnTo>
                <a:lnTo>
                  <a:pt x="37147" y="7524"/>
                </a:lnTo>
                <a:lnTo>
                  <a:pt x="31075" y="2583"/>
                </a:lnTo>
                <a:lnTo>
                  <a:pt x="22859" y="0"/>
                </a:lnTo>
                <a:close/>
              </a:path>
            </a:pathLst>
          </a:custGeom>
          <a:solidFill>
            <a:srgbClr val="010101"/>
          </a:solidFill>
        </p:spPr>
        <p:txBody>
          <a:bodyPr wrap="square" lIns="0" tIns="0" rIns="0" bIns="0" rtlCol="0"/>
          <a:lstStyle/>
          <a:p/>
        </p:txBody>
      </p:sp>
      <p:sp>
        <p:nvSpPr>
          <p:cNvPr id="143" name="object 143"/>
          <p:cNvSpPr/>
          <p:nvPr/>
        </p:nvSpPr>
        <p:spPr>
          <a:xfrm>
            <a:off x="3893820" y="6864095"/>
            <a:ext cx="41275" cy="36830"/>
          </a:xfrm>
          <a:custGeom>
            <a:avLst/>
            <a:gdLst/>
            <a:ahLst/>
            <a:cxnLst/>
            <a:rect l="l" t="t" r="r" b="b"/>
            <a:pathLst>
              <a:path w="41275" h="36829">
                <a:moveTo>
                  <a:pt x="41147" y="21335"/>
                </a:moveTo>
                <a:lnTo>
                  <a:pt x="40647" y="14037"/>
                </a:lnTo>
                <a:lnTo>
                  <a:pt x="37147" y="7524"/>
                </a:lnTo>
                <a:lnTo>
                  <a:pt x="31075" y="2583"/>
                </a:lnTo>
                <a:lnTo>
                  <a:pt x="22859" y="0"/>
                </a:lnTo>
                <a:lnTo>
                  <a:pt x="14680" y="345"/>
                </a:lnTo>
                <a:lnTo>
                  <a:pt x="7715" y="3333"/>
                </a:lnTo>
                <a:lnTo>
                  <a:pt x="2607" y="8465"/>
                </a:lnTo>
                <a:lnTo>
                  <a:pt x="0" y="15239"/>
                </a:lnTo>
                <a:lnTo>
                  <a:pt x="488" y="22859"/>
                </a:lnTo>
                <a:lnTo>
                  <a:pt x="3905" y="29336"/>
                </a:lnTo>
                <a:lnTo>
                  <a:pt x="9751" y="34099"/>
                </a:lnTo>
                <a:lnTo>
                  <a:pt x="17525" y="36575"/>
                </a:lnTo>
                <a:lnTo>
                  <a:pt x="26146" y="36659"/>
                </a:lnTo>
                <a:lnTo>
                  <a:pt x="33337" y="33813"/>
                </a:lnTo>
                <a:lnTo>
                  <a:pt x="38528" y="28539"/>
                </a:lnTo>
                <a:lnTo>
                  <a:pt x="41147" y="21335"/>
                </a:lnTo>
                <a:close/>
              </a:path>
            </a:pathLst>
          </a:custGeom>
          <a:ln w="4762">
            <a:solidFill>
              <a:srgbClr val="010101"/>
            </a:solidFill>
          </a:ln>
        </p:spPr>
        <p:txBody>
          <a:bodyPr wrap="square" lIns="0" tIns="0" rIns="0" bIns="0" rtlCol="0"/>
          <a:lstStyle/>
          <a:p/>
        </p:txBody>
      </p:sp>
      <p:sp>
        <p:nvSpPr>
          <p:cNvPr id="144" name="object 144"/>
          <p:cNvSpPr/>
          <p:nvPr/>
        </p:nvSpPr>
        <p:spPr>
          <a:xfrm>
            <a:off x="2768345" y="6431279"/>
            <a:ext cx="47625" cy="37465"/>
          </a:xfrm>
          <a:custGeom>
            <a:avLst/>
            <a:gdLst/>
            <a:ahLst/>
            <a:cxnLst/>
            <a:rect l="l" t="t" r="r" b="b"/>
            <a:pathLst>
              <a:path w="47625" h="37464">
                <a:moveTo>
                  <a:pt x="26670" y="0"/>
                </a:moveTo>
                <a:lnTo>
                  <a:pt x="16930" y="345"/>
                </a:lnTo>
                <a:lnTo>
                  <a:pt x="8763" y="3333"/>
                </a:lnTo>
                <a:lnTo>
                  <a:pt x="2881" y="8465"/>
                </a:lnTo>
                <a:lnTo>
                  <a:pt x="0" y="15240"/>
                </a:lnTo>
                <a:lnTo>
                  <a:pt x="762" y="22550"/>
                </a:lnTo>
                <a:lnTo>
                  <a:pt x="4953" y="29146"/>
                </a:lnTo>
                <a:lnTo>
                  <a:pt x="12001" y="34313"/>
                </a:lnTo>
                <a:lnTo>
                  <a:pt x="21336" y="37337"/>
                </a:lnTo>
                <a:lnTo>
                  <a:pt x="30741" y="36992"/>
                </a:lnTo>
                <a:lnTo>
                  <a:pt x="38862" y="34004"/>
                </a:lnTo>
                <a:lnTo>
                  <a:pt x="44696" y="28872"/>
                </a:lnTo>
                <a:lnTo>
                  <a:pt x="47243" y="22098"/>
                </a:lnTo>
                <a:lnTo>
                  <a:pt x="46493" y="14787"/>
                </a:lnTo>
                <a:lnTo>
                  <a:pt x="42386" y="8191"/>
                </a:lnTo>
                <a:lnTo>
                  <a:pt x="35563" y="3024"/>
                </a:lnTo>
                <a:lnTo>
                  <a:pt x="26670" y="0"/>
                </a:lnTo>
                <a:close/>
              </a:path>
            </a:pathLst>
          </a:custGeom>
          <a:solidFill>
            <a:srgbClr val="010101"/>
          </a:solidFill>
        </p:spPr>
        <p:txBody>
          <a:bodyPr wrap="square" lIns="0" tIns="0" rIns="0" bIns="0" rtlCol="0"/>
          <a:lstStyle/>
          <a:p/>
        </p:txBody>
      </p:sp>
      <p:sp>
        <p:nvSpPr>
          <p:cNvPr id="145" name="object 145"/>
          <p:cNvSpPr/>
          <p:nvPr/>
        </p:nvSpPr>
        <p:spPr>
          <a:xfrm>
            <a:off x="2768345" y="6431279"/>
            <a:ext cx="47625" cy="37465"/>
          </a:xfrm>
          <a:custGeom>
            <a:avLst/>
            <a:gdLst/>
            <a:ahLst/>
            <a:cxnLst/>
            <a:rect l="l" t="t" r="r" b="b"/>
            <a:pathLst>
              <a:path w="47625" h="37464">
                <a:moveTo>
                  <a:pt x="47243" y="22098"/>
                </a:moveTo>
                <a:lnTo>
                  <a:pt x="46493" y="14787"/>
                </a:lnTo>
                <a:lnTo>
                  <a:pt x="42386" y="8191"/>
                </a:lnTo>
                <a:lnTo>
                  <a:pt x="35563" y="3024"/>
                </a:lnTo>
                <a:lnTo>
                  <a:pt x="26670" y="0"/>
                </a:lnTo>
                <a:lnTo>
                  <a:pt x="16930" y="345"/>
                </a:lnTo>
                <a:lnTo>
                  <a:pt x="8763" y="3333"/>
                </a:lnTo>
                <a:lnTo>
                  <a:pt x="2881" y="8465"/>
                </a:lnTo>
                <a:lnTo>
                  <a:pt x="0" y="15240"/>
                </a:lnTo>
                <a:lnTo>
                  <a:pt x="762" y="22550"/>
                </a:lnTo>
                <a:lnTo>
                  <a:pt x="4953" y="29146"/>
                </a:lnTo>
                <a:lnTo>
                  <a:pt x="12001" y="34313"/>
                </a:lnTo>
                <a:lnTo>
                  <a:pt x="21336" y="37337"/>
                </a:lnTo>
                <a:lnTo>
                  <a:pt x="30741" y="36992"/>
                </a:lnTo>
                <a:lnTo>
                  <a:pt x="38862" y="34004"/>
                </a:lnTo>
                <a:lnTo>
                  <a:pt x="44696" y="28872"/>
                </a:lnTo>
                <a:lnTo>
                  <a:pt x="47243" y="22098"/>
                </a:lnTo>
                <a:close/>
              </a:path>
            </a:pathLst>
          </a:custGeom>
          <a:ln w="4762">
            <a:solidFill>
              <a:srgbClr val="010101"/>
            </a:solidFill>
          </a:ln>
        </p:spPr>
        <p:txBody>
          <a:bodyPr wrap="square" lIns="0" tIns="0" rIns="0" bIns="0" rtlCol="0"/>
          <a:lstStyle/>
          <a:p/>
        </p:txBody>
      </p:sp>
      <p:sp>
        <p:nvSpPr>
          <p:cNvPr id="146" name="object 146"/>
          <p:cNvSpPr/>
          <p:nvPr/>
        </p:nvSpPr>
        <p:spPr>
          <a:xfrm>
            <a:off x="3633978" y="6631685"/>
            <a:ext cx="41910" cy="36830"/>
          </a:xfrm>
          <a:custGeom>
            <a:avLst/>
            <a:gdLst/>
            <a:ahLst/>
            <a:cxnLst/>
            <a:rect l="l" t="t" r="r" b="b"/>
            <a:pathLst>
              <a:path w="41910" h="36829">
                <a:moveTo>
                  <a:pt x="23622" y="0"/>
                </a:moveTo>
                <a:lnTo>
                  <a:pt x="15323" y="345"/>
                </a:lnTo>
                <a:lnTo>
                  <a:pt x="8096" y="3333"/>
                </a:lnTo>
                <a:lnTo>
                  <a:pt x="2726" y="8465"/>
                </a:lnTo>
                <a:lnTo>
                  <a:pt x="0" y="15239"/>
                </a:lnTo>
                <a:lnTo>
                  <a:pt x="607" y="22538"/>
                </a:lnTo>
                <a:lnTo>
                  <a:pt x="4286" y="29051"/>
                </a:lnTo>
                <a:lnTo>
                  <a:pt x="10394" y="33992"/>
                </a:lnTo>
                <a:lnTo>
                  <a:pt x="18287" y="36575"/>
                </a:lnTo>
                <a:lnTo>
                  <a:pt x="26586" y="36230"/>
                </a:lnTo>
                <a:lnTo>
                  <a:pt x="33813" y="33242"/>
                </a:lnTo>
                <a:lnTo>
                  <a:pt x="39183" y="28110"/>
                </a:lnTo>
                <a:lnTo>
                  <a:pt x="41910" y="21335"/>
                </a:lnTo>
                <a:lnTo>
                  <a:pt x="41302" y="14037"/>
                </a:lnTo>
                <a:lnTo>
                  <a:pt x="37623" y="7524"/>
                </a:lnTo>
                <a:lnTo>
                  <a:pt x="31515" y="2583"/>
                </a:lnTo>
                <a:lnTo>
                  <a:pt x="23622" y="0"/>
                </a:lnTo>
                <a:close/>
              </a:path>
            </a:pathLst>
          </a:custGeom>
          <a:solidFill>
            <a:srgbClr val="3434CC"/>
          </a:solidFill>
        </p:spPr>
        <p:txBody>
          <a:bodyPr wrap="square" lIns="0" tIns="0" rIns="0" bIns="0" rtlCol="0"/>
          <a:lstStyle/>
          <a:p/>
        </p:txBody>
      </p:sp>
      <p:sp>
        <p:nvSpPr>
          <p:cNvPr id="147" name="object 147"/>
          <p:cNvSpPr/>
          <p:nvPr/>
        </p:nvSpPr>
        <p:spPr>
          <a:xfrm>
            <a:off x="3633978" y="6631685"/>
            <a:ext cx="41910" cy="36830"/>
          </a:xfrm>
          <a:custGeom>
            <a:avLst/>
            <a:gdLst/>
            <a:ahLst/>
            <a:cxnLst/>
            <a:rect l="l" t="t" r="r" b="b"/>
            <a:pathLst>
              <a:path w="41910" h="36829">
                <a:moveTo>
                  <a:pt x="41910" y="21335"/>
                </a:moveTo>
                <a:lnTo>
                  <a:pt x="41302" y="14037"/>
                </a:lnTo>
                <a:lnTo>
                  <a:pt x="37623" y="7524"/>
                </a:lnTo>
                <a:lnTo>
                  <a:pt x="31515" y="2583"/>
                </a:lnTo>
                <a:lnTo>
                  <a:pt x="23622" y="0"/>
                </a:lnTo>
                <a:lnTo>
                  <a:pt x="15323" y="345"/>
                </a:lnTo>
                <a:lnTo>
                  <a:pt x="8096" y="3333"/>
                </a:lnTo>
                <a:lnTo>
                  <a:pt x="2726" y="8465"/>
                </a:lnTo>
                <a:lnTo>
                  <a:pt x="0" y="15239"/>
                </a:lnTo>
                <a:lnTo>
                  <a:pt x="607" y="22538"/>
                </a:lnTo>
                <a:lnTo>
                  <a:pt x="4286" y="29051"/>
                </a:lnTo>
                <a:lnTo>
                  <a:pt x="10394" y="33992"/>
                </a:lnTo>
                <a:lnTo>
                  <a:pt x="18287" y="36575"/>
                </a:lnTo>
                <a:lnTo>
                  <a:pt x="26586" y="36230"/>
                </a:lnTo>
                <a:lnTo>
                  <a:pt x="33813" y="33242"/>
                </a:lnTo>
                <a:lnTo>
                  <a:pt x="39183" y="28110"/>
                </a:lnTo>
                <a:lnTo>
                  <a:pt x="41910" y="21335"/>
                </a:lnTo>
                <a:close/>
              </a:path>
            </a:pathLst>
          </a:custGeom>
          <a:ln w="4762">
            <a:solidFill>
              <a:srgbClr val="3434CC"/>
            </a:solidFill>
          </a:ln>
        </p:spPr>
        <p:txBody>
          <a:bodyPr wrap="square" lIns="0" tIns="0" rIns="0" bIns="0" rtlCol="0"/>
          <a:lstStyle/>
          <a:p/>
        </p:txBody>
      </p:sp>
      <p:sp>
        <p:nvSpPr>
          <p:cNvPr id="148" name="object 148"/>
          <p:cNvSpPr/>
          <p:nvPr/>
        </p:nvSpPr>
        <p:spPr>
          <a:xfrm>
            <a:off x="3581400" y="7459980"/>
            <a:ext cx="41910" cy="43815"/>
          </a:xfrm>
          <a:custGeom>
            <a:avLst/>
            <a:gdLst/>
            <a:ahLst/>
            <a:cxnLst/>
            <a:rect l="l" t="t" r="r" b="b"/>
            <a:pathLst>
              <a:path w="41910" h="43815">
                <a:moveTo>
                  <a:pt x="24384" y="0"/>
                </a:moveTo>
                <a:lnTo>
                  <a:pt x="16073" y="619"/>
                </a:lnTo>
                <a:lnTo>
                  <a:pt x="8762" y="4381"/>
                </a:lnTo>
                <a:lnTo>
                  <a:pt x="3167" y="10715"/>
                </a:lnTo>
                <a:lnTo>
                  <a:pt x="0" y="19050"/>
                </a:lnTo>
                <a:lnTo>
                  <a:pt x="488" y="27467"/>
                </a:lnTo>
                <a:lnTo>
                  <a:pt x="3905" y="34956"/>
                </a:lnTo>
                <a:lnTo>
                  <a:pt x="9751" y="40588"/>
                </a:lnTo>
                <a:lnTo>
                  <a:pt x="17525" y="43434"/>
                </a:lnTo>
                <a:lnTo>
                  <a:pt x="26265" y="42826"/>
                </a:lnTo>
                <a:lnTo>
                  <a:pt x="33718" y="39147"/>
                </a:lnTo>
                <a:lnTo>
                  <a:pt x="39171" y="33039"/>
                </a:lnTo>
                <a:lnTo>
                  <a:pt x="41910" y="25146"/>
                </a:lnTo>
                <a:lnTo>
                  <a:pt x="41421" y="16287"/>
                </a:lnTo>
                <a:lnTo>
                  <a:pt x="38004" y="8572"/>
                </a:lnTo>
                <a:lnTo>
                  <a:pt x="32158" y="2857"/>
                </a:lnTo>
                <a:lnTo>
                  <a:pt x="24384" y="0"/>
                </a:lnTo>
                <a:close/>
              </a:path>
            </a:pathLst>
          </a:custGeom>
          <a:solidFill>
            <a:srgbClr val="010101"/>
          </a:solidFill>
        </p:spPr>
        <p:txBody>
          <a:bodyPr wrap="square" lIns="0" tIns="0" rIns="0" bIns="0" rtlCol="0"/>
          <a:lstStyle/>
          <a:p/>
        </p:txBody>
      </p:sp>
      <p:sp>
        <p:nvSpPr>
          <p:cNvPr id="149" name="object 149"/>
          <p:cNvSpPr/>
          <p:nvPr/>
        </p:nvSpPr>
        <p:spPr>
          <a:xfrm>
            <a:off x="3581400" y="7459980"/>
            <a:ext cx="41910" cy="43815"/>
          </a:xfrm>
          <a:custGeom>
            <a:avLst/>
            <a:gdLst/>
            <a:ahLst/>
            <a:cxnLst/>
            <a:rect l="l" t="t" r="r" b="b"/>
            <a:pathLst>
              <a:path w="41910" h="43815">
                <a:moveTo>
                  <a:pt x="41910" y="25146"/>
                </a:moveTo>
                <a:lnTo>
                  <a:pt x="41421" y="16287"/>
                </a:lnTo>
                <a:lnTo>
                  <a:pt x="38004" y="8572"/>
                </a:lnTo>
                <a:lnTo>
                  <a:pt x="32158" y="2857"/>
                </a:lnTo>
                <a:lnTo>
                  <a:pt x="24384" y="0"/>
                </a:lnTo>
                <a:lnTo>
                  <a:pt x="16073" y="619"/>
                </a:lnTo>
                <a:lnTo>
                  <a:pt x="8762" y="4381"/>
                </a:lnTo>
                <a:lnTo>
                  <a:pt x="3167" y="10715"/>
                </a:lnTo>
                <a:lnTo>
                  <a:pt x="0" y="19050"/>
                </a:lnTo>
                <a:lnTo>
                  <a:pt x="488" y="27467"/>
                </a:lnTo>
                <a:lnTo>
                  <a:pt x="3905" y="34956"/>
                </a:lnTo>
                <a:lnTo>
                  <a:pt x="9751" y="40588"/>
                </a:lnTo>
                <a:lnTo>
                  <a:pt x="17525" y="43434"/>
                </a:lnTo>
                <a:lnTo>
                  <a:pt x="26265" y="42826"/>
                </a:lnTo>
                <a:lnTo>
                  <a:pt x="33718" y="39147"/>
                </a:lnTo>
                <a:lnTo>
                  <a:pt x="39171" y="33039"/>
                </a:lnTo>
                <a:lnTo>
                  <a:pt x="41910" y="25146"/>
                </a:lnTo>
                <a:close/>
              </a:path>
            </a:pathLst>
          </a:custGeom>
          <a:ln w="4762">
            <a:solidFill>
              <a:srgbClr val="010101"/>
            </a:solidFill>
          </a:ln>
        </p:spPr>
        <p:txBody>
          <a:bodyPr wrap="square" lIns="0" tIns="0" rIns="0" bIns="0" rtlCol="0"/>
          <a:lstStyle/>
          <a:p/>
        </p:txBody>
      </p:sp>
      <p:sp>
        <p:nvSpPr>
          <p:cNvPr id="150" name="object 150"/>
          <p:cNvSpPr/>
          <p:nvPr/>
        </p:nvSpPr>
        <p:spPr>
          <a:xfrm>
            <a:off x="3489245" y="7612380"/>
            <a:ext cx="41275" cy="37465"/>
          </a:xfrm>
          <a:custGeom>
            <a:avLst/>
            <a:gdLst/>
            <a:ahLst/>
            <a:cxnLst/>
            <a:rect l="l" t="t" r="r" b="b"/>
            <a:pathLst>
              <a:path w="41275" h="37465">
                <a:moveTo>
                  <a:pt x="16716" y="0"/>
                </a:moveTo>
                <a:lnTo>
                  <a:pt x="8953" y="3024"/>
                </a:lnTo>
                <a:lnTo>
                  <a:pt x="3190" y="8191"/>
                </a:lnTo>
                <a:lnTo>
                  <a:pt x="0" y="14787"/>
                </a:lnTo>
                <a:lnTo>
                  <a:pt x="2" y="22228"/>
                </a:lnTo>
                <a:lnTo>
                  <a:pt x="2678" y="29194"/>
                </a:lnTo>
                <a:lnTo>
                  <a:pt x="8079" y="34301"/>
                </a:lnTo>
                <a:lnTo>
                  <a:pt x="15275" y="37099"/>
                </a:lnTo>
                <a:lnTo>
                  <a:pt x="23574" y="37338"/>
                </a:lnTo>
                <a:lnTo>
                  <a:pt x="31362" y="34290"/>
                </a:lnTo>
                <a:lnTo>
                  <a:pt x="37195" y="29051"/>
                </a:lnTo>
                <a:lnTo>
                  <a:pt x="40612" y="22228"/>
                </a:lnTo>
                <a:lnTo>
                  <a:pt x="41100" y="14478"/>
                </a:lnTo>
                <a:lnTo>
                  <a:pt x="37933" y="7822"/>
                </a:lnTo>
                <a:lnTo>
                  <a:pt x="32337" y="2952"/>
                </a:lnTo>
                <a:lnTo>
                  <a:pt x="25026" y="226"/>
                </a:lnTo>
                <a:lnTo>
                  <a:pt x="16716" y="0"/>
                </a:lnTo>
                <a:close/>
              </a:path>
            </a:pathLst>
          </a:custGeom>
          <a:solidFill>
            <a:srgbClr val="010101"/>
          </a:solidFill>
        </p:spPr>
        <p:txBody>
          <a:bodyPr wrap="square" lIns="0" tIns="0" rIns="0" bIns="0" rtlCol="0"/>
          <a:lstStyle/>
          <a:p/>
        </p:txBody>
      </p:sp>
      <p:sp>
        <p:nvSpPr>
          <p:cNvPr id="151" name="object 151"/>
          <p:cNvSpPr/>
          <p:nvPr/>
        </p:nvSpPr>
        <p:spPr>
          <a:xfrm>
            <a:off x="3489197" y="7612380"/>
            <a:ext cx="41275" cy="37465"/>
          </a:xfrm>
          <a:custGeom>
            <a:avLst/>
            <a:gdLst/>
            <a:ahLst/>
            <a:cxnLst/>
            <a:rect l="l" t="t" r="r" b="b"/>
            <a:pathLst>
              <a:path w="41275" h="37465">
                <a:moveTo>
                  <a:pt x="41148" y="14478"/>
                </a:moveTo>
                <a:lnTo>
                  <a:pt x="37980" y="7822"/>
                </a:lnTo>
                <a:lnTo>
                  <a:pt x="32385" y="2952"/>
                </a:lnTo>
                <a:lnTo>
                  <a:pt x="25074" y="226"/>
                </a:lnTo>
                <a:lnTo>
                  <a:pt x="16763" y="0"/>
                </a:lnTo>
                <a:lnTo>
                  <a:pt x="9001" y="3024"/>
                </a:lnTo>
                <a:lnTo>
                  <a:pt x="3238" y="8191"/>
                </a:lnTo>
                <a:lnTo>
                  <a:pt x="47" y="14787"/>
                </a:lnTo>
                <a:lnTo>
                  <a:pt x="0" y="22098"/>
                </a:lnTo>
                <a:lnTo>
                  <a:pt x="2726" y="29194"/>
                </a:lnTo>
                <a:lnTo>
                  <a:pt x="8096" y="34290"/>
                </a:lnTo>
                <a:lnTo>
                  <a:pt x="15323" y="37099"/>
                </a:lnTo>
                <a:lnTo>
                  <a:pt x="23622" y="37338"/>
                </a:lnTo>
                <a:lnTo>
                  <a:pt x="31396" y="34301"/>
                </a:lnTo>
                <a:lnTo>
                  <a:pt x="37242" y="29051"/>
                </a:lnTo>
                <a:lnTo>
                  <a:pt x="40659" y="22228"/>
                </a:lnTo>
                <a:lnTo>
                  <a:pt x="41148" y="14478"/>
                </a:lnTo>
                <a:close/>
              </a:path>
            </a:pathLst>
          </a:custGeom>
          <a:ln w="4762">
            <a:solidFill>
              <a:srgbClr val="010101"/>
            </a:solidFill>
          </a:ln>
        </p:spPr>
        <p:txBody>
          <a:bodyPr wrap="square" lIns="0" tIns="0" rIns="0" bIns="0" rtlCol="0"/>
          <a:lstStyle/>
          <a:p/>
        </p:txBody>
      </p:sp>
      <p:sp>
        <p:nvSpPr>
          <p:cNvPr id="152" name="object 152"/>
          <p:cNvSpPr/>
          <p:nvPr/>
        </p:nvSpPr>
        <p:spPr>
          <a:xfrm>
            <a:off x="2737104" y="7019543"/>
            <a:ext cx="48260" cy="43815"/>
          </a:xfrm>
          <a:custGeom>
            <a:avLst/>
            <a:gdLst/>
            <a:ahLst/>
            <a:cxnLst/>
            <a:rect l="l" t="t" r="r" b="b"/>
            <a:pathLst>
              <a:path w="48260" h="43815">
                <a:moveTo>
                  <a:pt x="19812" y="0"/>
                </a:moveTo>
                <a:lnTo>
                  <a:pt x="10929" y="3405"/>
                </a:lnTo>
                <a:lnTo>
                  <a:pt x="4190" y="9524"/>
                </a:lnTo>
                <a:lnTo>
                  <a:pt x="309" y="17359"/>
                </a:lnTo>
                <a:lnTo>
                  <a:pt x="0" y="25907"/>
                </a:lnTo>
                <a:lnTo>
                  <a:pt x="3440" y="34111"/>
                </a:lnTo>
                <a:lnTo>
                  <a:pt x="9810" y="40100"/>
                </a:lnTo>
                <a:lnTo>
                  <a:pt x="18323" y="43374"/>
                </a:lnTo>
                <a:lnTo>
                  <a:pt x="28193" y="43433"/>
                </a:lnTo>
                <a:lnTo>
                  <a:pt x="37076" y="40028"/>
                </a:lnTo>
                <a:lnTo>
                  <a:pt x="43814" y="33908"/>
                </a:lnTo>
                <a:lnTo>
                  <a:pt x="47696" y="26074"/>
                </a:lnTo>
                <a:lnTo>
                  <a:pt x="48006" y="17525"/>
                </a:lnTo>
                <a:lnTo>
                  <a:pt x="44565" y="9322"/>
                </a:lnTo>
                <a:lnTo>
                  <a:pt x="38195" y="3333"/>
                </a:lnTo>
                <a:lnTo>
                  <a:pt x="29682" y="59"/>
                </a:lnTo>
                <a:lnTo>
                  <a:pt x="19812" y="0"/>
                </a:lnTo>
                <a:close/>
              </a:path>
            </a:pathLst>
          </a:custGeom>
          <a:solidFill>
            <a:srgbClr val="010101"/>
          </a:solidFill>
        </p:spPr>
        <p:txBody>
          <a:bodyPr wrap="square" lIns="0" tIns="0" rIns="0" bIns="0" rtlCol="0"/>
          <a:lstStyle/>
          <a:p/>
        </p:txBody>
      </p:sp>
      <p:sp>
        <p:nvSpPr>
          <p:cNvPr id="153" name="object 153"/>
          <p:cNvSpPr/>
          <p:nvPr/>
        </p:nvSpPr>
        <p:spPr>
          <a:xfrm>
            <a:off x="2737104" y="7019543"/>
            <a:ext cx="48260" cy="43815"/>
          </a:xfrm>
          <a:custGeom>
            <a:avLst/>
            <a:gdLst/>
            <a:ahLst/>
            <a:cxnLst/>
            <a:rect l="l" t="t" r="r" b="b"/>
            <a:pathLst>
              <a:path w="48260" h="43815">
                <a:moveTo>
                  <a:pt x="48006" y="17525"/>
                </a:moveTo>
                <a:lnTo>
                  <a:pt x="44565" y="9322"/>
                </a:lnTo>
                <a:lnTo>
                  <a:pt x="38195" y="3333"/>
                </a:lnTo>
                <a:lnTo>
                  <a:pt x="29682" y="59"/>
                </a:lnTo>
                <a:lnTo>
                  <a:pt x="19812" y="0"/>
                </a:lnTo>
                <a:lnTo>
                  <a:pt x="10929" y="3405"/>
                </a:lnTo>
                <a:lnTo>
                  <a:pt x="4190" y="9524"/>
                </a:lnTo>
                <a:lnTo>
                  <a:pt x="309" y="17359"/>
                </a:lnTo>
                <a:lnTo>
                  <a:pt x="0" y="25907"/>
                </a:lnTo>
                <a:lnTo>
                  <a:pt x="3440" y="34111"/>
                </a:lnTo>
                <a:lnTo>
                  <a:pt x="9810" y="40100"/>
                </a:lnTo>
                <a:lnTo>
                  <a:pt x="18323" y="43374"/>
                </a:lnTo>
                <a:lnTo>
                  <a:pt x="28193" y="43433"/>
                </a:lnTo>
                <a:lnTo>
                  <a:pt x="37076" y="40028"/>
                </a:lnTo>
                <a:lnTo>
                  <a:pt x="43814" y="33908"/>
                </a:lnTo>
                <a:lnTo>
                  <a:pt x="47696" y="26074"/>
                </a:lnTo>
                <a:lnTo>
                  <a:pt x="48006" y="17525"/>
                </a:lnTo>
                <a:close/>
              </a:path>
            </a:pathLst>
          </a:custGeom>
          <a:ln w="4762">
            <a:solidFill>
              <a:srgbClr val="010101"/>
            </a:solidFill>
          </a:ln>
        </p:spPr>
        <p:txBody>
          <a:bodyPr wrap="square" lIns="0" tIns="0" rIns="0" bIns="0" rtlCol="0"/>
          <a:lstStyle/>
          <a:p/>
        </p:txBody>
      </p:sp>
      <p:sp>
        <p:nvSpPr>
          <p:cNvPr id="154" name="object 154"/>
          <p:cNvSpPr/>
          <p:nvPr/>
        </p:nvSpPr>
        <p:spPr>
          <a:xfrm>
            <a:off x="2977133" y="7319009"/>
            <a:ext cx="41275" cy="43180"/>
          </a:xfrm>
          <a:custGeom>
            <a:avLst/>
            <a:gdLst/>
            <a:ahLst/>
            <a:cxnLst/>
            <a:rect l="l" t="t" r="r" b="b"/>
            <a:pathLst>
              <a:path w="41275" h="43179">
                <a:moveTo>
                  <a:pt x="16764" y="0"/>
                </a:moveTo>
                <a:lnTo>
                  <a:pt x="9001" y="3286"/>
                </a:lnTo>
                <a:lnTo>
                  <a:pt x="3238" y="9144"/>
                </a:lnTo>
                <a:lnTo>
                  <a:pt x="47" y="16716"/>
                </a:lnTo>
                <a:lnTo>
                  <a:pt x="0" y="25146"/>
                </a:lnTo>
                <a:lnTo>
                  <a:pt x="3167" y="33349"/>
                </a:lnTo>
                <a:lnTo>
                  <a:pt x="8763" y="39338"/>
                </a:lnTo>
                <a:lnTo>
                  <a:pt x="16073" y="42612"/>
                </a:lnTo>
                <a:lnTo>
                  <a:pt x="24384" y="42672"/>
                </a:lnTo>
                <a:lnTo>
                  <a:pt x="32146" y="39814"/>
                </a:lnTo>
                <a:lnTo>
                  <a:pt x="37909" y="34099"/>
                </a:lnTo>
                <a:lnTo>
                  <a:pt x="41100" y="26384"/>
                </a:lnTo>
                <a:lnTo>
                  <a:pt x="41148" y="17526"/>
                </a:lnTo>
                <a:lnTo>
                  <a:pt x="37980" y="9644"/>
                </a:lnTo>
                <a:lnTo>
                  <a:pt x="32384" y="3619"/>
                </a:lnTo>
                <a:lnTo>
                  <a:pt x="25074" y="166"/>
                </a:lnTo>
                <a:lnTo>
                  <a:pt x="16764" y="0"/>
                </a:lnTo>
                <a:close/>
              </a:path>
            </a:pathLst>
          </a:custGeom>
          <a:solidFill>
            <a:srgbClr val="010101"/>
          </a:solidFill>
        </p:spPr>
        <p:txBody>
          <a:bodyPr wrap="square" lIns="0" tIns="0" rIns="0" bIns="0" rtlCol="0"/>
          <a:lstStyle/>
          <a:p/>
        </p:txBody>
      </p:sp>
      <p:sp>
        <p:nvSpPr>
          <p:cNvPr id="155" name="object 155"/>
          <p:cNvSpPr/>
          <p:nvPr/>
        </p:nvSpPr>
        <p:spPr>
          <a:xfrm>
            <a:off x="2977133" y="7319009"/>
            <a:ext cx="41275" cy="43180"/>
          </a:xfrm>
          <a:custGeom>
            <a:avLst/>
            <a:gdLst/>
            <a:ahLst/>
            <a:cxnLst/>
            <a:rect l="l" t="t" r="r" b="b"/>
            <a:pathLst>
              <a:path w="41275" h="43179">
                <a:moveTo>
                  <a:pt x="41148" y="17526"/>
                </a:moveTo>
                <a:lnTo>
                  <a:pt x="37980" y="9644"/>
                </a:lnTo>
                <a:lnTo>
                  <a:pt x="32384" y="3619"/>
                </a:lnTo>
                <a:lnTo>
                  <a:pt x="25074" y="166"/>
                </a:lnTo>
                <a:lnTo>
                  <a:pt x="16764" y="0"/>
                </a:lnTo>
                <a:lnTo>
                  <a:pt x="9001" y="3286"/>
                </a:lnTo>
                <a:lnTo>
                  <a:pt x="3238" y="9144"/>
                </a:lnTo>
                <a:lnTo>
                  <a:pt x="47" y="16716"/>
                </a:lnTo>
                <a:lnTo>
                  <a:pt x="0" y="25146"/>
                </a:lnTo>
                <a:lnTo>
                  <a:pt x="3167" y="33349"/>
                </a:lnTo>
                <a:lnTo>
                  <a:pt x="8763" y="39338"/>
                </a:lnTo>
                <a:lnTo>
                  <a:pt x="16073" y="42612"/>
                </a:lnTo>
                <a:lnTo>
                  <a:pt x="24384" y="42672"/>
                </a:lnTo>
                <a:lnTo>
                  <a:pt x="32146" y="39814"/>
                </a:lnTo>
                <a:lnTo>
                  <a:pt x="37909" y="34099"/>
                </a:lnTo>
                <a:lnTo>
                  <a:pt x="41100" y="26384"/>
                </a:lnTo>
                <a:lnTo>
                  <a:pt x="41148" y="17526"/>
                </a:lnTo>
                <a:close/>
              </a:path>
            </a:pathLst>
          </a:custGeom>
          <a:ln w="4762">
            <a:solidFill>
              <a:srgbClr val="010101"/>
            </a:solidFill>
          </a:ln>
        </p:spPr>
        <p:txBody>
          <a:bodyPr wrap="square" lIns="0" tIns="0" rIns="0" bIns="0" rtlCol="0"/>
          <a:lstStyle/>
          <a:p/>
        </p:txBody>
      </p:sp>
      <p:sp>
        <p:nvSpPr>
          <p:cNvPr id="156" name="object 156"/>
          <p:cNvSpPr/>
          <p:nvPr/>
        </p:nvSpPr>
        <p:spPr>
          <a:xfrm>
            <a:off x="2781300" y="6545580"/>
            <a:ext cx="41910" cy="37465"/>
          </a:xfrm>
          <a:custGeom>
            <a:avLst/>
            <a:gdLst/>
            <a:ahLst/>
            <a:cxnLst/>
            <a:rect l="l" t="t" r="r" b="b"/>
            <a:pathLst>
              <a:path w="41910" h="37465">
                <a:moveTo>
                  <a:pt x="17525" y="0"/>
                </a:moveTo>
                <a:lnTo>
                  <a:pt x="9751" y="3024"/>
                </a:lnTo>
                <a:lnTo>
                  <a:pt x="3905" y="8191"/>
                </a:lnTo>
                <a:lnTo>
                  <a:pt x="488" y="14787"/>
                </a:lnTo>
                <a:lnTo>
                  <a:pt x="0" y="22098"/>
                </a:lnTo>
                <a:lnTo>
                  <a:pt x="3167" y="29194"/>
                </a:lnTo>
                <a:lnTo>
                  <a:pt x="8793" y="34301"/>
                </a:lnTo>
                <a:lnTo>
                  <a:pt x="16073" y="37099"/>
                </a:lnTo>
                <a:lnTo>
                  <a:pt x="24383" y="37337"/>
                </a:lnTo>
                <a:lnTo>
                  <a:pt x="32172" y="34290"/>
                </a:lnTo>
                <a:lnTo>
                  <a:pt x="38004" y="29051"/>
                </a:lnTo>
                <a:lnTo>
                  <a:pt x="41421" y="22228"/>
                </a:lnTo>
                <a:lnTo>
                  <a:pt x="41910" y="14478"/>
                </a:lnTo>
                <a:lnTo>
                  <a:pt x="38742" y="7822"/>
                </a:lnTo>
                <a:lnTo>
                  <a:pt x="33146" y="2952"/>
                </a:lnTo>
                <a:lnTo>
                  <a:pt x="25836" y="226"/>
                </a:lnTo>
                <a:lnTo>
                  <a:pt x="17525" y="0"/>
                </a:lnTo>
                <a:close/>
              </a:path>
            </a:pathLst>
          </a:custGeom>
          <a:solidFill>
            <a:srgbClr val="010101"/>
          </a:solidFill>
        </p:spPr>
        <p:txBody>
          <a:bodyPr wrap="square" lIns="0" tIns="0" rIns="0" bIns="0" rtlCol="0"/>
          <a:lstStyle/>
          <a:p/>
        </p:txBody>
      </p:sp>
      <p:sp>
        <p:nvSpPr>
          <p:cNvPr id="157" name="object 157"/>
          <p:cNvSpPr/>
          <p:nvPr/>
        </p:nvSpPr>
        <p:spPr>
          <a:xfrm>
            <a:off x="2781300" y="6545580"/>
            <a:ext cx="41910" cy="37465"/>
          </a:xfrm>
          <a:custGeom>
            <a:avLst/>
            <a:gdLst/>
            <a:ahLst/>
            <a:cxnLst/>
            <a:rect l="l" t="t" r="r" b="b"/>
            <a:pathLst>
              <a:path w="41910" h="37465">
                <a:moveTo>
                  <a:pt x="41910" y="14478"/>
                </a:moveTo>
                <a:lnTo>
                  <a:pt x="38742" y="7822"/>
                </a:lnTo>
                <a:lnTo>
                  <a:pt x="33146" y="2952"/>
                </a:lnTo>
                <a:lnTo>
                  <a:pt x="25836" y="226"/>
                </a:lnTo>
                <a:lnTo>
                  <a:pt x="17525" y="0"/>
                </a:lnTo>
                <a:lnTo>
                  <a:pt x="9751" y="3024"/>
                </a:lnTo>
                <a:lnTo>
                  <a:pt x="3905" y="8191"/>
                </a:lnTo>
                <a:lnTo>
                  <a:pt x="488" y="14787"/>
                </a:lnTo>
                <a:lnTo>
                  <a:pt x="0" y="22098"/>
                </a:lnTo>
                <a:lnTo>
                  <a:pt x="3167" y="29194"/>
                </a:lnTo>
                <a:lnTo>
                  <a:pt x="8763" y="34290"/>
                </a:lnTo>
                <a:lnTo>
                  <a:pt x="16073" y="37099"/>
                </a:lnTo>
                <a:lnTo>
                  <a:pt x="24383" y="37337"/>
                </a:lnTo>
                <a:lnTo>
                  <a:pt x="32158" y="34301"/>
                </a:lnTo>
                <a:lnTo>
                  <a:pt x="38004" y="29051"/>
                </a:lnTo>
                <a:lnTo>
                  <a:pt x="41421" y="22228"/>
                </a:lnTo>
                <a:lnTo>
                  <a:pt x="41910" y="14478"/>
                </a:lnTo>
                <a:close/>
              </a:path>
            </a:pathLst>
          </a:custGeom>
          <a:ln w="4762">
            <a:solidFill>
              <a:srgbClr val="010101"/>
            </a:solidFill>
          </a:ln>
        </p:spPr>
        <p:txBody>
          <a:bodyPr wrap="square" lIns="0" tIns="0" rIns="0" bIns="0" rtlCol="0"/>
          <a:lstStyle/>
          <a:p/>
        </p:txBody>
      </p:sp>
      <p:sp>
        <p:nvSpPr>
          <p:cNvPr id="158" name="object 158"/>
          <p:cNvSpPr/>
          <p:nvPr/>
        </p:nvSpPr>
        <p:spPr>
          <a:xfrm>
            <a:off x="3810000" y="7269384"/>
            <a:ext cx="47625" cy="38735"/>
          </a:xfrm>
          <a:custGeom>
            <a:avLst/>
            <a:gdLst/>
            <a:ahLst/>
            <a:cxnLst/>
            <a:rect l="l" t="t" r="r" b="b"/>
            <a:pathLst>
              <a:path w="47625" h="38734">
                <a:moveTo>
                  <a:pt x="29884" y="0"/>
                </a:moveTo>
                <a:lnTo>
                  <a:pt x="0" y="23717"/>
                </a:lnTo>
                <a:lnTo>
                  <a:pt x="3428" y="30480"/>
                </a:lnTo>
                <a:lnTo>
                  <a:pt x="9715" y="35528"/>
                </a:lnTo>
                <a:lnTo>
                  <a:pt x="18002" y="38290"/>
                </a:lnTo>
                <a:lnTo>
                  <a:pt x="27432" y="38195"/>
                </a:lnTo>
                <a:lnTo>
                  <a:pt x="36206" y="34718"/>
                </a:lnTo>
                <a:lnTo>
                  <a:pt x="42767" y="29241"/>
                </a:lnTo>
                <a:lnTo>
                  <a:pt x="46612" y="22336"/>
                </a:lnTo>
                <a:lnTo>
                  <a:pt x="47244" y="14573"/>
                </a:lnTo>
                <a:lnTo>
                  <a:pt x="43934" y="7810"/>
                </a:lnTo>
                <a:lnTo>
                  <a:pt x="37909" y="2762"/>
                </a:lnTo>
                <a:lnTo>
                  <a:pt x="29884" y="0"/>
                </a:lnTo>
                <a:close/>
              </a:path>
            </a:pathLst>
          </a:custGeom>
          <a:solidFill>
            <a:srgbClr val="010101"/>
          </a:solidFill>
        </p:spPr>
        <p:txBody>
          <a:bodyPr wrap="square" lIns="0" tIns="0" rIns="0" bIns="0" rtlCol="0"/>
          <a:lstStyle/>
          <a:p/>
        </p:txBody>
      </p:sp>
      <p:sp>
        <p:nvSpPr>
          <p:cNvPr id="159" name="object 159"/>
          <p:cNvSpPr/>
          <p:nvPr/>
        </p:nvSpPr>
        <p:spPr>
          <a:xfrm>
            <a:off x="3810000" y="7269384"/>
            <a:ext cx="47625" cy="38735"/>
          </a:xfrm>
          <a:custGeom>
            <a:avLst/>
            <a:gdLst/>
            <a:ahLst/>
            <a:cxnLst/>
            <a:rect l="l" t="t" r="r" b="b"/>
            <a:pathLst>
              <a:path w="47625" h="38734">
                <a:moveTo>
                  <a:pt x="47244" y="14573"/>
                </a:moveTo>
                <a:lnTo>
                  <a:pt x="43934" y="7810"/>
                </a:lnTo>
                <a:lnTo>
                  <a:pt x="37909" y="2762"/>
                </a:lnTo>
                <a:lnTo>
                  <a:pt x="29884" y="0"/>
                </a:lnTo>
                <a:lnTo>
                  <a:pt x="20574" y="95"/>
                </a:lnTo>
                <a:lnTo>
                  <a:pt x="11680" y="3250"/>
                </a:lnTo>
                <a:lnTo>
                  <a:pt x="4857" y="8763"/>
                </a:lnTo>
                <a:lnTo>
                  <a:pt x="750" y="15847"/>
                </a:lnTo>
                <a:lnTo>
                  <a:pt x="0" y="23717"/>
                </a:lnTo>
                <a:lnTo>
                  <a:pt x="3428" y="30480"/>
                </a:lnTo>
                <a:lnTo>
                  <a:pt x="9715" y="35528"/>
                </a:lnTo>
                <a:lnTo>
                  <a:pt x="18002" y="38290"/>
                </a:lnTo>
                <a:lnTo>
                  <a:pt x="27432" y="38195"/>
                </a:lnTo>
                <a:lnTo>
                  <a:pt x="36206" y="34718"/>
                </a:lnTo>
                <a:lnTo>
                  <a:pt x="42767" y="29241"/>
                </a:lnTo>
                <a:lnTo>
                  <a:pt x="46612" y="22336"/>
                </a:lnTo>
                <a:lnTo>
                  <a:pt x="47244" y="14573"/>
                </a:lnTo>
                <a:close/>
              </a:path>
            </a:pathLst>
          </a:custGeom>
          <a:ln w="4762">
            <a:solidFill>
              <a:srgbClr val="010101"/>
            </a:solidFill>
          </a:ln>
        </p:spPr>
        <p:txBody>
          <a:bodyPr wrap="square" lIns="0" tIns="0" rIns="0" bIns="0" rtlCol="0"/>
          <a:lstStyle/>
          <a:p/>
        </p:txBody>
      </p:sp>
      <p:sp>
        <p:nvSpPr>
          <p:cNvPr id="160" name="object 160"/>
          <p:cNvSpPr/>
          <p:nvPr/>
        </p:nvSpPr>
        <p:spPr>
          <a:xfrm>
            <a:off x="3740658" y="6857786"/>
            <a:ext cx="47625" cy="37465"/>
          </a:xfrm>
          <a:custGeom>
            <a:avLst/>
            <a:gdLst/>
            <a:ahLst/>
            <a:cxnLst/>
            <a:rect l="l" t="t" r="r" b="b"/>
            <a:pathLst>
              <a:path w="47625" h="37465">
                <a:moveTo>
                  <a:pt x="29991" y="0"/>
                </a:moveTo>
                <a:lnTo>
                  <a:pt x="0" y="23074"/>
                </a:lnTo>
                <a:lnTo>
                  <a:pt x="2988" y="29718"/>
                </a:lnTo>
                <a:lnTo>
                  <a:pt x="9048" y="34504"/>
                </a:lnTo>
                <a:lnTo>
                  <a:pt x="17252" y="37004"/>
                </a:lnTo>
                <a:lnTo>
                  <a:pt x="26669" y="36790"/>
                </a:lnTo>
                <a:lnTo>
                  <a:pt x="35992" y="33647"/>
                </a:lnTo>
                <a:lnTo>
                  <a:pt x="42957" y="28217"/>
                </a:lnTo>
                <a:lnTo>
                  <a:pt x="46922" y="21359"/>
                </a:lnTo>
                <a:lnTo>
                  <a:pt x="47243" y="13930"/>
                </a:lnTo>
                <a:lnTo>
                  <a:pt x="44255" y="7286"/>
                </a:lnTo>
                <a:lnTo>
                  <a:pt x="38195" y="2500"/>
                </a:lnTo>
                <a:lnTo>
                  <a:pt x="29991" y="0"/>
                </a:lnTo>
                <a:close/>
              </a:path>
            </a:pathLst>
          </a:custGeom>
          <a:solidFill>
            <a:srgbClr val="010101"/>
          </a:solidFill>
        </p:spPr>
        <p:txBody>
          <a:bodyPr wrap="square" lIns="0" tIns="0" rIns="0" bIns="0" rtlCol="0"/>
          <a:lstStyle/>
          <a:p/>
        </p:txBody>
      </p:sp>
      <p:sp>
        <p:nvSpPr>
          <p:cNvPr id="161" name="object 161"/>
          <p:cNvSpPr/>
          <p:nvPr/>
        </p:nvSpPr>
        <p:spPr>
          <a:xfrm>
            <a:off x="3740658" y="6857786"/>
            <a:ext cx="47625" cy="37465"/>
          </a:xfrm>
          <a:custGeom>
            <a:avLst/>
            <a:gdLst/>
            <a:ahLst/>
            <a:cxnLst/>
            <a:rect l="l" t="t" r="r" b="b"/>
            <a:pathLst>
              <a:path w="47625" h="37465">
                <a:moveTo>
                  <a:pt x="47243" y="13930"/>
                </a:moveTo>
                <a:lnTo>
                  <a:pt x="44255" y="7286"/>
                </a:lnTo>
                <a:lnTo>
                  <a:pt x="38195" y="2500"/>
                </a:lnTo>
                <a:lnTo>
                  <a:pt x="29991" y="0"/>
                </a:lnTo>
                <a:lnTo>
                  <a:pt x="20574" y="214"/>
                </a:lnTo>
                <a:lnTo>
                  <a:pt x="11251" y="3250"/>
                </a:lnTo>
                <a:lnTo>
                  <a:pt x="4286" y="8501"/>
                </a:lnTo>
                <a:lnTo>
                  <a:pt x="321" y="15323"/>
                </a:lnTo>
                <a:lnTo>
                  <a:pt x="0" y="23074"/>
                </a:lnTo>
                <a:lnTo>
                  <a:pt x="2988" y="29718"/>
                </a:lnTo>
                <a:lnTo>
                  <a:pt x="9048" y="34504"/>
                </a:lnTo>
                <a:lnTo>
                  <a:pt x="17252" y="37004"/>
                </a:lnTo>
                <a:lnTo>
                  <a:pt x="26669" y="36790"/>
                </a:lnTo>
                <a:lnTo>
                  <a:pt x="35992" y="33647"/>
                </a:lnTo>
                <a:lnTo>
                  <a:pt x="42957" y="28217"/>
                </a:lnTo>
                <a:lnTo>
                  <a:pt x="46922" y="21359"/>
                </a:lnTo>
                <a:lnTo>
                  <a:pt x="47243" y="13930"/>
                </a:lnTo>
                <a:close/>
              </a:path>
            </a:pathLst>
          </a:custGeom>
          <a:ln w="4762">
            <a:solidFill>
              <a:srgbClr val="010101"/>
            </a:solidFill>
          </a:ln>
        </p:spPr>
        <p:txBody>
          <a:bodyPr wrap="square" lIns="0" tIns="0" rIns="0" bIns="0" rtlCol="0"/>
          <a:lstStyle/>
          <a:p/>
        </p:txBody>
      </p:sp>
      <p:sp>
        <p:nvSpPr>
          <p:cNvPr id="162" name="object 162"/>
          <p:cNvSpPr/>
          <p:nvPr/>
        </p:nvSpPr>
        <p:spPr>
          <a:xfrm>
            <a:off x="3412997" y="6704742"/>
            <a:ext cx="41275" cy="36830"/>
          </a:xfrm>
          <a:custGeom>
            <a:avLst/>
            <a:gdLst/>
            <a:ahLst/>
            <a:cxnLst/>
            <a:rect l="l" t="t" r="r" b="b"/>
            <a:pathLst>
              <a:path w="41275" h="36829">
                <a:moveTo>
                  <a:pt x="25074" y="0"/>
                </a:moveTo>
                <a:lnTo>
                  <a:pt x="0" y="22193"/>
                </a:lnTo>
                <a:lnTo>
                  <a:pt x="2726" y="28955"/>
                </a:lnTo>
                <a:lnTo>
                  <a:pt x="8096" y="34004"/>
                </a:lnTo>
                <a:lnTo>
                  <a:pt x="15323" y="36766"/>
                </a:lnTo>
                <a:lnTo>
                  <a:pt x="23622" y="36671"/>
                </a:lnTo>
                <a:lnTo>
                  <a:pt x="31396" y="33647"/>
                </a:lnTo>
                <a:lnTo>
                  <a:pt x="37242" y="28479"/>
                </a:lnTo>
                <a:lnTo>
                  <a:pt x="40659" y="21883"/>
                </a:lnTo>
                <a:lnTo>
                  <a:pt x="41148" y="14573"/>
                </a:lnTo>
                <a:lnTo>
                  <a:pt x="37980" y="7810"/>
                </a:lnTo>
                <a:lnTo>
                  <a:pt x="32385" y="2762"/>
                </a:lnTo>
                <a:lnTo>
                  <a:pt x="25074" y="0"/>
                </a:lnTo>
                <a:close/>
              </a:path>
            </a:pathLst>
          </a:custGeom>
          <a:solidFill>
            <a:srgbClr val="010101"/>
          </a:solidFill>
        </p:spPr>
        <p:txBody>
          <a:bodyPr wrap="square" lIns="0" tIns="0" rIns="0" bIns="0" rtlCol="0"/>
          <a:lstStyle/>
          <a:p/>
        </p:txBody>
      </p:sp>
      <p:sp>
        <p:nvSpPr>
          <p:cNvPr id="163" name="object 163"/>
          <p:cNvSpPr/>
          <p:nvPr/>
        </p:nvSpPr>
        <p:spPr>
          <a:xfrm>
            <a:off x="3412997" y="6704742"/>
            <a:ext cx="41275" cy="36830"/>
          </a:xfrm>
          <a:custGeom>
            <a:avLst/>
            <a:gdLst/>
            <a:ahLst/>
            <a:cxnLst/>
            <a:rect l="l" t="t" r="r" b="b"/>
            <a:pathLst>
              <a:path w="41275" h="36829">
                <a:moveTo>
                  <a:pt x="41148" y="14573"/>
                </a:moveTo>
                <a:lnTo>
                  <a:pt x="37980" y="7810"/>
                </a:lnTo>
                <a:lnTo>
                  <a:pt x="32385" y="2762"/>
                </a:lnTo>
                <a:lnTo>
                  <a:pt x="25074" y="0"/>
                </a:lnTo>
                <a:lnTo>
                  <a:pt x="16763" y="95"/>
                </a:lnTo>
                <a:lnTo>
                  <a:pt x="9001" y="2690"/>
                </a:lnTo>
                <a:lnTo>
                  <a:pt x="3238" y="7715"/>
                </a:lnTo>
                <a:lnTo>
                  <a:pt x="47" y="14454"/>
                </a:lnTo>
                <a:lnTo>
                  <a:pt x="0" y="22193"/>
                </a:lnTo>
                <a:lnTo>
                  <a:pt x="2726" y="28955"/>
                </a:lnTo>
                <a:lnTo>
                  <a:pt x="8096" y="34004"/>
                </a:lnTo>
                <a:lnTo>
                  <a:pt x="15323" y="36766"/>
                </a:lnTo>
                <a:lnTo>
                  <a:pt x="23622" y="36671"/>
                </a:lnTo>
                <a:lnTo>
                  <a:pt x="31396" y="33647"/>
                </a:lnTo>
                <a:lnTo>
                  <a:pt x="37242" y="28479"/>
                </a:lnTo>
                <a:lnTo>
                  <a:pt x="40659" y="21883"/>
                </a:lnTo>
                <a:lnTo>
                  <a:pt x="41148" y="14573"/>
                </a:lnTo>
                <a:close/>
              </a:path>
            </a:pathLst>
          </a:custGeom>
          <a:ln w="4762">
            <a:solidFill>
              <a:srgbClr val="010101"/>
            </a:solidFill>
          </a:ln>
        </p:spPr>
        <p:txBody>
          <a:bodyPr wrap="square" lIns="0" tIns="0" rIns="0" bIns="0" rtlCol="0"/>
          <a:lstStyle/>
          <a:p/>
        </p:txBody>
      </p:sp>
      <p:sp>
        <p:nvSpPr>
          <p:cNvPr id="164" name="object 164"/>
          <p:cNvSpPr/>
          <p:nvPr/>
        </p:nvSpPr>
        <p:spPr>
          <a:xfrm>
            <a:off x="3275076" y="7021068"/>
            <a:ext cx="47625" cy="43815"/>
          </a:xfrm>
          <a:custGeom>
            <a:avLst/>
            <a:gdLst/>
            <a:ahLst/>
            <a:cxnLst/>
            <a:rect l="l" t="t" r="r" b="b"/>
            <a:pathLst>
              <a:path w="47625" h="43815">
                <a:moveTo>
                  <a:pt x="19812" y="0"/>
                </a:moveTo>
                <a:lnTo>
                  <a:pt x="11037" y="3726"/>
                </a:lnTo>
                <a:lnTo>
                  <a:pt x="4476" y="9810"/>
                </a:lnTo>
                <a:lnTo>
                  <a:pt x="631" y="17466"/>
                </a:lnTo>
                <a:lnTo>
                  <a:pt x="0" y="25907"/>
                </a:lnTo>
                <a:lnTo>
                  <a:pt x="3428" y="34111"/>
                </a:lnTo>
                <a:lnTo>
                  <a:pt x="9715" y="40100"/>
                </a:lnTo>
                <a:lnTo>
                  <a:pt x="18002" y="43374"/>
                </a:lnTo>
                <a:lnTo>
                  <a:pt x="27432" y="43433"/>
                </a:lnTo>
                <a:lnTo>
                  <a:pt x="36314" y="40135"/>
                </a:lnTo>
                <a:lnTo>
                  <a:pt x="43052" y="34194"/>
                </a:lnTo>
                <a:lnTo>
                  <a:pt x="46934" y="26396"/>
                </a:lnTo>
                <a:lnTo>
                  <a:pt x="47244" y="17525"/>
                </a:lnTo>
                <a:lnTo>
                  <a:pt x="43815" y="9322"/>
                </a:lnTo>
                <a:lnTo>
                  <a:pt x="37528" y="3333"/>
                </a:lnTo>
                <a:lnTo>
                  <a:pt x="29241" y="59"/>
                </a:lnTo>
                <a:lnTo>
                  <a:pt x="19812" y="0"/>
                </a:lnTo>
                <a:close/>
              </a:path>
            </a:pathLst>
          </a:custGeom>
          <a:solidFill>
            <a:srgbClr val="018001"/>
          </a:solidFill>
        </p:spPr>
        <p:txBody>
          <a:bodyPr wrap="square" lIns="0" tIns="0" rIns="0" bIns="0" rtlCol="0"/>
          <a:lstStyle/>
          <a:p/>
        </p:txBody>
      </p:sp>
      <p:sp>
        <p:nvSpPr>
          <p:cNvPr id="165" name="object 165"/>
          <p:cNvSpPr/>
          <p:nvPr/>
        </p:nvSpPr>
        <p:spPr>
          <a:xfrm>
            <a:off x="3275076" y="7021068"/>
            <a:ext cx="47625" cy="43815"/>
          </a:xfrm>
          <a:custGeom>
            <a:avLst/>
            <a:gdLst/>
            <a:ahLst/>
            <a:cxnLst/>
            <a:rect l="l" t="t" r="r" b="b"/>
            <a:pathLst>
              <a:path w="47625" h="43815">
                <a:moveTo>
                  <a:pt x="47244" y="17525"/>
                </a:moveTo>
                <a:lnTo>
                  <a:pt x="43815" y="9322"/>
                </a:lnTo>
                <a:lnTo>
                  <a:pt x="37528" y="3333"/>
                </a:lnTo>
                <a:lnTo>
                  <a:pt x="29241" y="59"/>
                </a:lnTo>
                <a:lnTo>
                  <a:pt x="19812" y="0"/>
                </a:lnTo>
                <a:lnTo>
                  <a:pt x="11037" y="3726"/>
                </a:lnTo>
                <a:lnTo>
                  <a:pt x="4476" y="9810"/>
                </a:lnTo>
                <a:lnTo>
                  <a:pt x="631" y="17466"/>
                </a:lnTo>
                <a:lnTo>
                  <a:pt x="0" y="25907"/>
                </a:lnTo>
                <a:lnTo>
                  <a:pt x="3428" y="34111"/>
                </a:lnTo>
                <a:lnTo>
                  <a:pt x="9715" y="40100"/>
                </a:lnTo>
                <a:lnTo>
                  <a:pt x="18002" y="43374"/>
                </a:lnTo>
                <a:lnTo>
                  <a:pt x="27432" y="43433"/>
                </a:lnTo>
                <a:lnTo>
                  <a:pt x="36314" y="40135"/>
                </a:lnTo>
                <a:lnTo>
                  <a:pt x="43052" y="34194"/>
                </a:lnTo>
                <a:lnTo>
                  <a:pt x="46934" y="26396"/>
                </a:lnTo>
                <a:lnTo>
                  <a:pt x="47244" y="17525"/>
                </a:lnTo>
                <a:close/>
              </a:path>
            </a:pathLst>
          </a:custGeom>
          <a:ln w="4762">
            <a:solidFill>
              <a:srgbClr val="018001"/>
            </a:solidFill>
          </a:ln>
        </p:spPr>
        <p:txBody>
          <a:bodyPr wrap="square" lIns="0" tIns="0" rIns="0" bIns="0" rtlCol="0"/>
          <a:lstStyle/>
          <a:p/>
        </p:txBody>
      </p:sp>
      <p:sp>
        <p:nvSpPr>
          <p:cNvPr id="166" name="object 166"/>
          <p:cNvSpPr/>
          <p:nvPr/>
        </p:nvSpPr>
        <p:spPr>
          <a:xfrm>
            <a:off x="3662171" y="7482304"/>
            <a:ext cx="46990" cy="37465"/>
          </a:xfrm>
          <a:custGeom>
            <a:avLst/>
            <a:gdLst/>
            <a:ahLst/>
            <a:cxnLst/>
            <a:rect l="l" t="t" r="r" b="b"/>
            <a:pathLst>
              <a:path w="46989" h="37465">
                <a:moveTo>
                  <a:pt x="29229" y="0"/>
                </a:moveTo>
                <a:lnTo>
                  <a:pt x="0" y="22633"/>
                </a:lnTo>
                <a:lnTo>
                  <a:pt x="2988" y="29718"/>
                </a:lnTo>
                <a:lnTo>
                  <a:pt x="9048" y="34730"/>
                </a:lnTo>
                <a:lnTo>
                  <a:pt x="17252" y="37314"/>
                </a:lnTo>
                <a:lnTo>
                  <a:pt x="26669" y="37111"/>
                </a:lnTo>
                <a:lnTo>
                  <a:pt x="35552" y="33968"/>
                </a:lnTo>
                <a:lnTo>
                  <a:pt x="42290" y="28539"/>
                </a:lnTo>
                <a:lnTo>
                  <a:pt x="46172" y="21681"/>
                </a:lnTo>
                <a:lnTo>
                  <a:pt x="46481" y="14251"/>
                </a:lnTo>
                <a:lnTo>
                  <a:pt x="43493" y="7500"/>
                </a:lnTo>
                <a:lnTo>
                  <a:pt x="37433" y="2536"/>
                </a:lnTo>
                <a:lnTo>
                  <a:pt x="29229" y="0"/>
                </a:lnTo>
                <a:close/>
              </a:path>
            </a:pathLst>
          </a:custGeom>
          <a:solidFill>
            <a:srgbClr val="010101"/>
          </a:solidFill>
        </p:spPr>
        <p:txBody>
          <a:bodyPr wrap="square" lIns="0" tIns="0" rIns="0" bIns="0" rtlCol="0"/>
          <a:lstStyle/>
          <a:p/>
        </p:txBody>
      </p:sp>
      <p:sp>
        <p:nvSpPr>
          <p:cNvPr id="167" name="object 167"/>
          <p:cNvSpPr/>
          <p:nvPr/>
        </p:nvSpPr>
        <p:spPr>
          <a:xfrm>
            <a:off x="3662171" y="7482304"/>
            <a:ext cx="46990" cy="37465"/>
          </a:xfrm>
          <a:custGeom>
            <a:avLst/>
            <a:gdLst/>
            <a:ahLst/>
            <a:cxnLst/>
            <a:rect l="l" t="t" r="r" b="b"/>
            <a:pathLst>
              <a:path w="46989" h="37465">
                <a:moveTo>
                  <a:pt x="46481" y="14251"/>
                </a:moveTo>
                <a:lnTo>
                  <a:pt x="43493" y="7500"/>
                </a:lnTo>
                <a:lnTo>
                  <a:pt x="37433" y="2536"/>
                </a:lnTo>
                <a:lnTo>
                  <a:pt x="29229" y="0"/>
                </a:lnTo>
                <a:lnTo>
                  <a:pt x="19812" y="535"/>
                </a:lnTo>
                <a:lnTo>
                  <a:pt x="10929" y="3559"/>
                </a:lnTo>
                <a:lnTo>
                  <a:pt x="4190" y="8727"/>
                </a:lnTo>
                <a:lnTo>
                  <a:pt x="309" y="15323"/>
                </a:lnTo>
                <a:lnTo>
                  <a:pt x="0" y="22633"/>
                </a:lnTo>
                <a:lnTo>
                  <a:pt x="2988" y="29718"/>
                </a:lnTo>
                <a:lnTo>
                  <a:pt x="9048" y="34730"/>
                </a:lnTo>
                <a:lnTo>
                  <a:pt x="17252" y="37314"/>
                </a:lnTo>
                <a:lnTo>
                  <a:pt x="26669" y="37111"/>
                </a:lnTo>
                <a:lnTo>
                  <a:pt x="35552" y="33968"/>
                </a:lnTo>
                <a:lnTo>
                  <a:pt x="42290" y="28539"/>
                </a:lnTo>
                <a:lnTo>
                  <a:pt x="46172" y="21681"/>
                </a:lnTo>
                <a:lnTo>
                  <a:pt x="46481" y="14251"/>
                </a:lnTo>
                <a:close/>
              </a:path>
            </a:pathLst>
          </a:custGeom>
          <a:ln w="4762">
            <a:solidFill>
              <a:srgbClr val="010101"/>
            </a:solidFill>
          </a:ln>
        </p:spPr>
        <p:txBody>
          <a:bodyPr wrap="square" lIns="0" tIns="0" rIns="0" bIns="0" rtlCol="0"/>
          <a:lstStyle/>
          <a:p/>
        </p:txBody>
      </p:sp>
      <p:sp>
        <p:nvSpPr>
          <p:cNvPr id="168" name="object 168"/>
          <p:cNvSpPr txBox="1"/>
          <p:nvPr/>
        </p:nvSpPr>
        <p:spPr>
          <a:xfrm>
            <a:off x="4300220" y="6288277"/>
            <a:ext cx="1560195" cy="1321435"/>
          </a:xfrm>
          <a:prstGeom prst="rect">
            <a:avLst/>
          </a:prstGeom>
        </p:spPr>
        <p:txBody>
          <a:bodyPr wrap="square" lIns="0" tIns="12700" rIns="0" bIns="0" rtlCol="0" vert="horz">
            <a:spAutoFit/>
          </a:bodyPr>
          <a:lstStyle/>
          <a:p>
            <a:pPr marL="240665" marR="92710" indent="-228600">
              <a:lnSpc>
                <a:spcPct val="100000"/>
              </a:lnSpc>
              <a:spcBef>
                <a:spcPts val="100"/>
              </a:spcBef>
              <a:buAutoNum type="arabicPeriod"/>
              <a:tabLst>
                <a:tab pos="241935" algn="l"/>
              </a:tabLst>
            </a:pPr>
            <a:r>
              <a:rPr dirty="0" sz="1000">
                <a:latin typeface="Tahoma"/>
                <a:cs typeface="Tahoma"/>
              </a:rPr>
              <a:t>Say “Every </a:t>
            </a:r>
            <a:r>
              <a:rPr dirty="0" sz="1000" spc="-5">
                <a:latin typeface="Tahoma"/>
                <a:cs typeface="Tahoma"/>
              </a:rPr>
              <a:t>point </a:t>
            </a:r>
            <a:r>
              <a:rPr dirty="0" sz="1000">
                <a:latin typeface="Tahoma"/>
                <a:cs typeface="Tahoma"/>
              </a:rPr>
              <a:t>is</a:t>
            </a:r>
            <a:r>
              <a:rPr dirty="0" sz="1000" spc="-65">
                <a:latin typeface="Tahoma"/>
                <a:cs typeface="Tahoma"/>
              </a:rPr>
              <a:t> </a:t>
            </a:r>
            <a:r>
              <a:rPr dirty="0" sz="1000">
                <a:latin typeface="Tahoma"/>
                <a:cs typeface="Tahoma"/>
              </a:rPr>
              <a:t>its  </a:t>
            </a:r>
            <a:r>
              <a:rPr dirty="0" sz="1000" spc="-5">
                <a:latin typeface="Tahoma"/>
                <a:cs typeface="Tahoma"/>
              </a:rPr>
              <a:t>own</a:t>
            </a:r>
            <a:r>
              <a:rPr dirty="0" sz="1000" spc="-15">
                <a:latin typeface="Tahoma"/>
                <a:cs typeface="Tahoma"/>
              </a:rPr>
              <a:t> </a:t>
            </a:r>
            <a:r>
              <a:rPr dirty="0" sz="1000" spc="-5">
                <a:latin typeface="Tahoma"/>
                <a:cs typeface="Tahoma"/>
              </a:rPr>
              <a:t>cluster”</a:t>
            </a:r>
            <a:endParaRPr sz="1000">
              <a:latin typeface="Tahoma"/>
              <a:cs typeface="Tahoma"/>
            </a:endParaRPr>
          </a:p>
          <a:p>
            <a:pPr marL="240665" marR="5080" indent="-228600">
              <a:lnSpc>
                <a:spcPct val="100000"/>
              </a:lnSpc>
              <a:spcBef>
                <a:spcPts val="600"/>
              </a:spcBef>
              <a:buAutoNum type="arabicPeriod"/>
              <a:tabLst>
                <a:tab pos="241935" algn="l"/>
              </a:tabLst>
            </a:pPr>
            <a:r>
              <a:rPr dirty="0" sz="1000" spc="-5">
                <a:latin typeface="Tahoma"/>
                <a:cs typeface="Tahoma"/>
              </a:rPr>
              <a:t>Find “most similar” pair  </a:t>
            </a:r>
            <a:r>
              <a:rPr dirty="0" sz="1000">
                <a:latin typeface="Tahoma"/>
                <a:cs typeface="Tahoma"/>
              </a:rPr>
              <a:t>of</a:t>
            </a:r>
            <a:r>
              <a:rPr dirty="0" sz="1000" spc="-5">
                <a:latin typeface="Tahoma"/>
                <a:cs typeface="Tahoma"/>
              </a:rPr>
              <a:t> clusters</a:t>
            </a:r>
            <a:endParaRPr sz="1000">
              <a:latin typeface="Tahoma"/>
              <a:cs typeface="Tahoma"/>
            </a:endParaRPr>
          </a:p>
          <a:p>
            <a:pPr marL="240665" marR="91440" indent="-228600">
              <a:lnSpc>
                <a:spcPct val="100000"/>
              </a:lnSpc>
              <a:spcBef>
                <a:spcPts val="600"/>
              </a:spcBef>
              <a:buAutoNum type="arabicPeriod"/>
              <a:tabLst>
                <a:tab pos="241935" algn="l"/>
              </a:tabLst>
            </a:pPr>
            <a:r>
              <a:rPr dirty="0" sz="1000" spc="-5">
                <a:latin typeface="Tahoma"/>
                <a:cs typeface="Tahoma"/>
              </a:rPr>
              <a:t>Merge </a:t>
            </a:r>
            <a:r>
              <a:rPr dirty="0" sz="1000">
                <a:latin typeface="Tahoma"/>
                <a:cs typeface="Tahoma"/>
              </a:rPr>
              <a:t>it into a</a:t>
            </a:r>
            <a:r>
              <a:rPr dirty="0" sz="1000" spc="-75">
                <a:latin typeface="Tahoma"/>
                <a:cs typeface="Tahoma"/>
              </a:rPr>
              <a:t> </a:t>
            </a:r>
            <a:r>
              <a:rPr dirty="0" sz="1000">
                <a:latin typeface="Tahoma"/>
                <a:cs typeface="Tahoma"/>
              </a:rPr>
              <a:t>parent  cluster</a:t>
            </a:r>
            <a:endParaRPr sz="1000">
              <a:latin typeface="Tahoma"/>
              <a:cs typeface="Tahoma"/>
            </a:endParaRPr>
          </a:p>
          <a:p>
            <a:pPr marL="241300" indent="-228600">
              <a:lnSpc>
                <a:spcPct val="100000"/>
              </a:lnSpc>
              <a:spcBef>
                <a:spcPts val="600"/>
              </a:spcBef>
              <a:buAutoNum type="arabicPeriod"/>
              <a:tabLst>
                <a:tab pos="241300" algn="l"/>
              </a:tabLst>
            </a:pPr>
            <a:r>
              <a:rPr dirty="0" sz="1000" spc="-5">
                <a:latin typeface="Tahoma"/>
                <a:cs typeface="Tahoma"/>
              </a:rPr>
              <a:t>Repeat</a:t>
            </a:r>
            <a:endParaRPr sz="1000">
              <a:latin typeface="Tahoma"/>
              <a:cs typeface="Tahoma"/>
            </a:endParaRPr>
          </a:p>
        </p:txBody>
      </p:sp>
      <p:sp>
        <p:nvSpPr>
          <p:cNvPr id="169" name="object 169"/>
          <p:cNvSpPr/>
          <p:nvPr/>
        </p:nvSpPr>
        <p:spPr>
          <a:xfrm>
            <a:off x="3594544" y="6556295"/>
            <a:ext cx="121920" cy="163195"/>
          </a:xfrm>
          <a:custGeom>
            <a:avLst/>
            <a:gdLst/>
            <a:ahLst/>
            <a:cxnLst/>
            <a:rect l="l" t="t" r="r" b="b"/>
            <a:pathLst>
              <a:path w="121920" h="163195">
                <a:moveTo>
                  <a:pt x="18097" y="57864"/>
                </a:moveTo>
                <a:lnTo>
                  <a:pt x="4691" y="90320"/>
                </a:lnTo>
                <a:lnTo>
                  <a:pt x="0" y="120348"/>
                </a:lnTo>
                <a:lnTo>
                  <a:pt x="4167" y="144660"/>
                </a:lnTo>
                <a:lnTo>
                  <a:pt x="17335" y="159972"/>
                </a:lnTo>
                <a:lnTo>
                  <a:pt x="36992" y="162865"/>
                </a:lnTo>
                <a:lnTo>
                  <a:pt x="59721" y="153400"/>
                </a:lnTo>
                <a:lnTo>
                  <a:pt x="82593" y="133504"/>
                </a:lnTo>
                <a:lnTo>
                  <a:pt x="102679" y="105108"/>
                </a:lnTo>
                <a:lnTo>
                  <a:pt x="116526" y="72651"/>
                </a:lnTo>
                <a:lnTo>
                  <a:pt x="121443" y="42624"/>
                </a:lnTo>
                <a:lnTo>
                  <a:pt x="117359" y="18311"/>
                </a:lnTo>
                <a:lnTo>
                  <a:pt x="104203" y="3000"/>
                </a:lnTo>
                <a:lnTo>
                  <a:pt x="84212" y="0"/>
                </a:lnTo>
                <a:lnTo>
                  <a:pt x="61436" y="9286"/>
                </a:lnTo>
                <a:lnTo>
                  <a:pt x="38516" y="29146"/>
                </a:lnTo>
                <a:lnTo>
                  <a:pt x="18097" y="57864"/>
                </a:lnTo>
                <a:close/>
              </a:path>
            </a:pathLst>
          </a:custGeom>
          <a:ln w="6350">
            <a:solidFill>
              <a:srgbClr val="3434CC"/>
            </a:solidFill>
          </a:ln>
        </p:spPr>
        <p:txBody>
          <a:bodyPr wrap="square" lIns="0" tIns="0" rIns="0" bIns="0" rtlCol="0"/>
          <a:lstStyle/>
          <a:p/>
        </p:txBody>
      </p:sp>
      <p:sp>
        <p:nvSpPr>
          <p:cNvPr id="170" name="object 170"/>
          <p:cNvSpPr/>
          <p:nvPr/>
        </p:nvSpPr>
        <p:spPr>
          <a:xfrm>
            <a:off x="3654552" y="6603492"/>
            <a:ext cx="24765" cy="48895"/>
          </a:xfrm>
          <a:custGeom>
            <a:avLst/>
            <a:gdLst/>
            <a:ahLst/>
            <a:cxnLst/>
            <a:rect l="l" t="t" r="r" b="b"/>
            <a:pathLst>
              <a:path w="24764" h="48895">
                <a:moveTo>
                  <a:pt x="0" y="48767"/>
                </a:moveTo>
                <a:lnTo>
                  <a:pt x="24384" y="0"/>
                </a:lnTo>
              </a:path>
            </a:pathLst>
          </a:custGeom>
          <a:ln w="14287">
            <a:solidFill>
              <a:srgbClr val="3434CC"/>
            </a:solidFill>
          </a:ln>
        </p:spPr>
        <p:txBody>
          <a:bodyPr wrap="square" lIns="0" tIns="0" rIns="0" bIns="0" rtlCol="0"/>
          <a:lstStyle/>
          <a:p/>
        </p:txBody>
      </p:sp>
      <p:sp>
        <p:nvSpPr>
          <p:cNvPr id="171" name="object 171"/>
          <p:cNvSpPr/>
          <p:nvPr/>
        </p:nvSpPr>
        <p:spPr>
          <a:xfrm>
            <a:off x="3172967" y="6993993"/>
            <a:ext cx="177800" cy="98425"/>
          </a:xfrm>
          <a:custGeom>
            <a:avLst/>
            <a:gdLst/>
            <a:ahLst/>
            <a:cxnLst/>
            <a:rect l="l" t="t" r="r" b="b"/>
            <a:pathLst>
              <a:path w="177800" h="98425">
                <a:moveTo>
                  <a:pt x="95249" y="1166"/>
                </a:moveTo>
                <a:lnTo>
                  <a:pt x="60328" y="0"/>
                </a:lnTo>
                <a:lnTo>
                  <a:pt x="30765" y="6119"/>
                </a:lnTo>
                <a:lnTo>
                  <a:pt x="9632" y="18526"/>
                </a:lnTo>
                <a:lnTo>
                  <a:pt x="0" y="36218"/>
                </a:lnTo>
                <a:lnTo>
                  <a:pt x="4274" y="56030"/>
                </a:lnTo>
                <a:lnTo>
                  <a:pt x="21050" y="74128"/>
                </a:lnTo>
                <a:lnTo>
                  <a:pt x="47684" y="88511"/>
                </a:lnTo>
                <a:lnTo>
                  <a:pt x="81533" y="97178"/>
                </a:lnTo>
                <a:lnTo>
                  <a:pt x="116574" y="98345"/>
                </a:lnTo>
                <a:lnTo>
                  <a:pt x="146399" y="92225"/>
                </a:lnTo>
                <a:lnTo>
                  <a:pt x="167794" y="79819"/>
                </a:lnTo>
                <a:lnTo>
                  <a:pt x="177545" y="62126"/>
                </a:lnTo>
                <a:lnTo>
                  <a:pt x="173259" y="42421"/>
                </a:lnTo>
                <a:lnTo>
                  <a:pt x="156400" y="24503"/>
                </a:lnTo>
                <a:lnTo>
                  <a:pt x="129540" y="10156"/>
                </a:lnTo>
                <a:lnTo>
                  <a:pt x="95249" y="1166"/>
                </a:lnTo>
                <a:close/>
              </a:path>
            </a:pathLst>
          </a:custGeom>
          <a:ln w="6350">
            <a:solidFill>
              <a:srgbClr val="018001"/>
            </a:solidFill>
          </a:ln>
        </p:spPr>
        <p:txBody>
          <a:bodyPr wrap="square" lIns="0" tIns="0" rIns="0" bIns="0" rtlCol="0"/>
          <a:lstStyle/>
          <a:p/>
        </p:txBody>
      </p:sp>
      <p:sp>
        <p:nvSpPr>
          <p:cNvPr id="172" name="object 172"/>
          <p:cNvSpPr/>
          <p:nvPr/>
        </p:nvSpPr>
        <p:spPr>
          <a:xfrm>
            <a:off x="3215639" y="7030211"/>
            <a:ext cx="22860" cy="5715"/>
          </a:xfrm>
          <a:custGeom>
            <a:avLst/>
            <a:gdLst/>
            <a:ahLst/>
            <a:cxnLst/>
            <a:rect l="l" t="t" r="r" b="b"/>
            <a:pathLst>
              <a:path w="22860" h="5715">
                <a:moveTo>
                  <a:pt x="0" y="0"/>
                </a:moveTo>
                <a:lnTo>
                  <a:pt x="22860" y="5334"/>
                </a:lnTo>
              </a:path>
            </a:pathLst>
          </a:custGeom>
          <a:ln w="14287">
            <a:solidFill>
              <a:srgbClr val="018001"/>
            </a:solidFill>
          </a:ln>
        </p:spPr>
        <p:txBody>
          <a:bodyPr wrap="square" lIns="0" tIns="0" rIns="0" bIns="0" rtlCol="0"/>
          <a:lstStyle/>
          <a:p/>
        </p:txBody>
      </p:sp>
      <p:sp>
        <p:nvSpPr>
          <p:cNvPr id="173" name="object 173"/>
          <p:cNvSpPr/>
          <p:nvPr/>
        </p:nvSpPr>
        <p:spPr>
          <a:xfrm>
            <a:off x="3520440" y="6501384"/>
            <a:ext cx="265430" cy="258445"/>
          </a:xfrm>
          <a:custGeom>
            <a:avLst/>
            <a:gdLst/>
            <a:ahLst/>
            <a:cxnLst/>
            <a:rect l="l" t="t" r="r" b="b"/>
            <a:pathLst>
              <a:path w="265429" h="258445">
                <a:moveTo>
                  <a:pt x="151637" y="0"/>
                </a:moveTo>
                <a:lnTo>
                  <a:pt x="108435" y="512"/>
                </a:lnTo>
                <a:lnTo>
                  <a:pt x="69183" y="13606"/>
                </a:lnTo>
                <a:lnTo>
                  <a:pt x="36368" y="37417"/>
                </a:lnTo>
                <a:lnTo>
                  <a:pt x="12478" y="70079"/>
                </a:lnTo>
                <a:lnTo>
                  <a:pt x="0" y="109727"/>
                </a:lnTo>
                <a:lnTo>
                  <a:pt x="688" y="151662"/>
                </a:lnTo>
                <a:lnTo>
                  <a:pt x="14289" y="189902"/>
                </a:lnTo>
                <a:lnTo>
                  <a:pt x="38898" y="222034"/>
                </a:lnTo>
                <a:lnTo>
                  <a:pt x="72615" y="245644"/>
                </a:lnTo>
                <a:lnTo>
                  <a:pt x="113537" y="258317"/>
                </a:lnTo>
                <a:lnTo>
                  <a:pt x="156374" y="258171"/>
                </a:lnTo>
                <a:lnTo>
                  <a:pt x="195443" y="245260"/>
                </a:lnTo>
                <a:lnTo>
                  <a:pt x="228258" y="221449"/>
                </a:lnTo>
                <a:lnTo>
                  <a:pt x="252331" y="188604"/>
                </a:lnTo>
                <a:lnTo>
                  <a:pt x="265175" y="148589"/>
                </a:lnTo>
                <a:lnTo>
                  <a:pt x="264487" y="106948"/>
                </a:lnTo>
                <a:lnTo>
                  <a:pt x="250886" y="68744"/>
                </a:lnTo>
                <a:lnTo>
                  <a:pt x="226277" y="36502"/>
                </a:lnTo>
                <a:lnTo>
                  <a:pt x="192560" y="12746"/>
                </a:lnTo>
                <a:lnTo>
                  <a:pt x="151637" y="0"/>
                </a:lnTo>
                <a:close/>
              </a:path>
            </a:pathLst>
          </a:custGeom>
          <a:ln w="6350">
            <a:solidFill>
              <a:srgbClr val="FF0101"/>
            </a:solidFill>
          </a:ln>
        </p:spPr>
        <p:txBody>
          <a:bodyPr wrap="square" lIns="0" tIns="0" rIns="0" bIns="0" rtlCol="0"/>
          <a:lstStyle/>
          <a:p/>
        </p:txBody>
      </p:sp>
      <p:sp>
        <p:nvSpPr>
          <p:cNvPr id="174" name="object 174"/>
          <p:cNvSpPr/>
          <p:nvPr/>
        </p:nvSpPr>
        <p:spPr>
          <a:xfrm>
            <a:off x="3571494" y="6637781"/>
            <a:ext cx="86360" cy="18415"/>
          </a:xfrm>
          <a:custGeom>
            <a:avLst/>
            <a:gdLst/>
            <a:ahLst/>
            <a:cxnLst/>
            <a:rect l="l" t="t" r="r" b="b"/>
            <a:pathLst>
              <a:path w="86360" h="18415">
                <a:moveTo>
                  <a:pt x="0" y="0"/>
                </a:moveTo>
                <a:lnTo>
                  <a:pt x="86105" y="18287"/>
                </a:lnTo>
              </a:path>
            </a:pathLst>
          </a:custGeom>
          <a:ln w="14287">
            <a:solidFill>
              <a:srgbClr val="FF0101"/>
            </a:solidFill>
          </a:ln>
        </p:spPr>
        <p:txBody>
          <a:bodyPr wrap="square" lIns="0" tIns="0" rIns="0" bIns="0" rtlCol="0"/>
          <a:lstStyle/>
          <a:p/>
        </p:txBody>
      </p:sp>
      <p:sp>
        <p:nvSpPr>
          <p:cNvPr id="175" name="object 175"/>
          <p:cNvSpPr/>
          <p:nvPr/>
        </p:nvSpPr>
        <p:spPr>
          <a:xfrm>
            <a:off x="4369974" y="8246236"/>
            <a:ext cx="232600" cy="225774"/>
          </a:xfrm>
          <a:prstGeom prst="rect">
            <a:avLst/>
          </a:prstGeom>
          <a:blipFill>
            <a:blip r:embed="rId2" cstate="print"/>
            <a:stretch>
              <a:fillRect/>
            </a:stretch>
          </a:blipFill>
        </p:spPr>
        <p:txBody>
          <a:bodyPr wrap="square" lIns="0" tIns="0" rIns="0" bIns="0" rtlCol="0"/>
          <a:lstStyle/>
          <a:p/>
        </p:txBody>
      </p:sp>
      <p:sp>
        <p:nvSpPr>
          <p:cNvPr id="176" name="object 176"/>
          <p:cNvSpPr/>
          <p:nvPr/>
        </p:nvSpPr>
        <p:spPr>
          <a:xfrm>
            <a:off x="4836318" y="8066405"/>
            <a:ext cx="465772" cy="415607"/>
          </a:xfrm>
          <a:prstGeom prst="rect">
            <a:avLst/>
          </a:prstGeom>
          <a:blipFill>
            <a:blip r:embed="rId4" cstate="print"/>
            <a:stretch>
              <a:fillRect/>
            </a:stretch>
          </a:blipFill>
        </p:spPr>
        <p:txBody>
          <a:bodyPr wrap="square" lIns="0" tIns="0" rIns="0" bIns="0" rtlCol="0"/>
          <a:lstStyle/>
          <a:p/>
        </p:txBody>
      </p:sp>
      <p:sp>
        <p:nvSpPr>
          <p:cNvPr id="177" name="object 17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78" name="object 178"/>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47520" y="4477003"/>
            <a:ext cx="1494790" cy="116839"/>
          </a:xfrm>
          <a:prstGeom prst="rect">
            <a:avLst/>
          </a:prstGeom>
        </p:spPr>
        <p:txBody>
          <a:bodyPr wrap="square" lIns="0" tIns="12700" rIns="0" bIns="0" rtlCol="0" vert="horz">
            <a:spAutoFit/>
          </a:bodyPr>
          <a:lstStyle/>
          <a:p>
            <a:pPr marL="12700">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11471" y="4477003"/>
            <a:ext cx="1560830" cy="116839"/>
          </a:xfrm>
          <a:prstGeom prst="rect">
            <a:avLst/>
          </a:prstGeom>
        </p:spPr>
        <p:txBody>
          <a:bodyPr wrap="square" lIns="0" tIns="12700" rIns="0" bIns="0" rtlCol="0" vert="horz">
            <a:spAutoFit/>
          </a:bodyPr>
          <a:lstStyle/>
          <a:p>
            <a:pPr marL="12700">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45</a:t>
            </a:r>
            <a:endParaRPr sz="600">
              <a:latin typeface="Tahoma"/>
              <a:cs typeface="Tahoma"/>
            </a:endParaRPr>
          </a:p>
        </p:txBody>
      </p:sp>
      <p:sp>
        <p:nvSpPr>
          <p:cNvPr id="4" name="object 4"/>
          <p:cNvSpPr txBox="1">
            <a:spLocks noGrp="1"/>
          </p:cNvSpPr>
          <p:nvPr>
            <p:ph type="title"/>
          </p:nvPr>
        </p:nvSpPr>
        <p:spPr>
          <a:xfrm>
            <a:off x="2187194" y="1165352"/>
            <a:ext cx="3321685" cy="361315"/>
          </a:xfrm>
          <a:prstGeom prst="rect"/>
        </p:spPr>
        <p:txBody>
          <a:bodyPr wrap="square" lIns="0" tIns="12700" rIns="0" bIns="0" rtlCol="0" vert="horz">
            <a:spAutoFit/>
          </a:bodyPr>
          <a:lstStyle/>
          <a:p>
            <a:pPr marL="12700">
              <a:lnSpc>
                <a:spcPct val="100000"/>
              </a:lnSpc>
              <a:spcBef>
                <a:spcPts val="100"/>
              </a:spcBef>
            </a:pPr>
            <a:r>
              <a:rPr dirty="0" spc="-5"/>
              <a:t>Single Linkage</a:t>
            </a:r>
            <a:r>
              <a:rPr dirty="0" spc="-65"/>
              <a:t> </a:t>
            </a:r>
            <a:r>
              <a:rPr dirty="0" spc="-5"/>
              <a:t>Hierarchical</a:t>
            </a:r>
          </a:p>
        </p:txBody>
      </p:sp>
      <p:sp>
        <p:nvSpPr>
          <p:cNvPr id="5" name="object 5"/>
          <p:cNvSpPr txBox="1"/>
          <p:nvPr/>
        </p:nvSpPr>
        <p:spPr>
          <a:xfrm>
            <a:off x="3221214" y="1500628"/>
            <a:ext cx="1252855" cy="361315"/>
          </a:xfrm>
          <a:prstGeom prst="rect">
            <a:avLst/>
          </a:prstGeom>
        </p:spPr>
        <p:txBody>
          <a:bodyPr wrap="square" lIns="0" tIns="12700" rIns="0" bIns="0" rtlCol="0" vert="horz">
            <a:spAutoFit/>
          </a:bodyPr>
          <a:lstStyle/>
          <a:p>
            <a:pPr marL="12700">
              <a:lnSpc>
                <a:spcPct val="100000"/>
              </a:lnSpc>
              <a:spcBef>
                <a:spcPts val="100"/>
              </a:spcBef>
            </a:pPr>
            <a:r>
              <a:rPr dirty="0" sz="2200" spc="-5">
                <a:solidFill>
                  <a:srgbClr val="006500"/>
                </a:solidFill>
                <a:latin typeface="Tahoma"/>
                <a:cs typeface="Tahoma"/>
              </a:rPr>
              <a:t>Clustering</a:t>
            </a:r>
            <a:endParaRPr sz="2200">
              <a:latin typeface="Tahoma"/>
              <a:cs typeface="Tahoma"/>
            </a:endParaRPr>
          </a:p>
        </p:txBody>
      </p:sp>
      <p:sp>
        <p:nvSpPr>
          <p:cNvPr id="6" name="object 6"/>
          <p:cNvSpPr/>
          <p:nvPr/>
        </p:nvSpPr>
        <p:spPr>
          <a:xfrm>
            <a:off x="3048761" y="2918460"/>
            <a:ext cx="48260" cy="37465"/>
          </a:xfrm>
          <a:custGeom>
            <a:avLst/>
            <a:gdLst/>
            <a:ahLst/>
            <a:cxnLst/>
            <a:rect l="l" t="t" r="r" b="b"/>
            <a:pathLst>
              <a:path w="48260" h="37464">
                <a:moveTo>
                  <a:pt x="23621" y="0"/>
                </a:moveTo>
                <a:lnTo>
                  <a:pt x="14466" y="1464"/>
                </a:lnTo>
                <a:lnTo>
                  <a:pt x="6953" y="5429"/>
                </a:lnTo>
                <a:lnTo>
                  <a:pt x="1869" y="11251"/>
                </a:lnTo>
                <a:lnTo>
                  <a:pt x="0" y="18288"/>
                </a:lnTo>
                <a:lnTo>
                  <a:pt x="1869" y="25765"/>
                </a:lnTo>
                <a:lnTo>
                  <a:pt x="6953" y="31813"/>
                </a:lnTo>
                <a:lnTo>
                  <a:pt x="14466" y="35861"/>
                </a:lnTo>
                <a:lnTo>
                  <a:pt x="23621" y="37338"/>
                </a:lnTo>
                <a:lnTo>
                  <a:pt x="33218" y="35861"/>
                </a:lnTo>
                <a:lnTo>
                  <a:pt x="40957" y="31813"/>
                </a:lnTo>
                <a:lnTo>
                  <a:pt x="46124" y="25765"/>
                </a:lnTo>
                <a:lnTo>
                  <a:pt x="48006" y="18288"/>
                </a:lnTo>
                <a:lnTo>
                  <a:pt x="46124" y="11251"/>
                </a:lnTo>
                <a:lnTo>
                  <a:pt x="40957" y="5429"/>
                </a:lnTo>
                <a:lnTo>
                  <a:pt x="33218" y="1464"/>
                </a:lnTo>
                <a:lnTo>
                  <a:pt x="23621" y="0"/>
                </a:lnTo>
                <a:close/>
              </a:path>
            </a:pathLst>
          </a:custGeom>
          <a:solidFill>
            <a:srgbClr val="010101"/>
          </a:solidFill>
        </p:spPr>
        <p:txBody>
          <a:bodyPr wrap="square" lIns="0" tIns="0" rIns="0" bIns="0" rtlCol="0"/>
          <a:lstStyle/>
          <a:p/>
        </p:txBody>
      </p:sp>
      <p:sp>
        <p:nvSpPr>
          <p:cNvPr id="7" name="object 7"/>
          <p:cNvSpPr/>
          <p:nvPr/>
        </p:nvSpPr>
        <p:spPr>
          <a:xfrm>
            <a:off x="3048761" y="2918460"/>
            <a:ext cx="48260" cy="37465"/>
          </a:xfrm>
          <a:custGeom>
            <a:avLst/>
            <a:gdLst/>
            <a:ahLst/>
            <a:cxnLst/>
            <a:rect l="l" t="t" r="r" b="b"/>
            <a:pathLst>
              <a:path w="48260" h="37464">
                <a:moveTo>
                  <a:pt x="23621" y="0"/>
                </a:moveTo>
                <a:lnTo>
                  <a:pt x="14466" y="1464"/>
                </a:lnTo>
                <a:lnTo>
                  <a:pt x="6953" y="5429"/>
                </a:lnTo>
                <a:lnTo>
                  <a:pt x="1869" y="11251"/>
                </a:lnTo>
                <a:lnTo>
                  <a:pt x="0" y="18288"/>
                </a:lnTo>
                <a:lnTo>
                  <a:pt x="1869" y="25765"/>
                </a:lnTo>
                <a:lnTo>
                  <a:pt x="6953" y="31813"/>
                </a:lnTo>
                <a:lnTo>
                  <a:pt x="14466" y="35861"/>
                </a:lnTo>
                <a:lnTo>
                  <a:pt x="23621" y="37338"/>
                </a:lnTo>
                <a:lnTo>
                  <a:pt x="33218" y="35861"/>
                </a:lnTo>
                <a:lnTo>
                  <a:pt x="40957" y="31813"/>
                </a:lnTo>
                <a:lnTo>
                  <a:pt x="46124" y="25765"/>
                </a:lnTo>
                <a:lnTo>
                  <a:pt x="48006" y="18288"/>
                </a:lnTo>
                <a:lnTo>
                  <a:pt x="46124" y="11251"/>
                </a:lnTo>
                <a:lnTo>
                  <a:pt x="40957" y="5429"/>
                </a:lnTo>
                <a:lnTo>
                  <a:pt x="33218" y="1464"/>
                </a:lnTo>
                <a:lnTo>
                  <a:pt x="23621" y="0"/>
                </a:lnTo>
                <a:close/>
              </a:path>
            </a:pathLst>
          </a:custGeom>
          <a:ln w="4762">
            <a:solidFill>
              <a:srgbClr val="010101"/>
            </a:solidFill>
          </a:ln>
        </p:spPr>
        <p:txBody>
          <a:bodyPr wrap="square" lIns="0" tIns="0" rIns="0" bIns="0" rtlCol="0"/>
          <a:lstStyle/>
          <a:p/>
        </p:txBody>
      </p:sp>
      <p:sp>
        <p:nvSpPr>
          <p:cNvPr id="8" name="object 8"/>
          <p:cNvSpPr/>
          <p:nvPr/>
        </p:nvSpPr>
        <p:spPr>
          <a:xfrm>
            <a:off x="3976115" y="2809494"/>
            <a:ext cx="47625" cy="37465"/>
          </a:xfrm>
          <a:custGeom>
            <a:avLst/>
            <a:gdLst/>
            <a:ahLst/>
            <a:cxnLst/>
            <a:rect l="l" t="t" r="r" b="b"/>
            <a:pathLst>
              <a:path w="47625" h="37464">
                <a:moveTo>
                  <a:pt x="23622" y="0"/>
                </a:moveTo>
                <a:lnTo>
                  <a:pt x="14466" y="1476"/>
                </a:lnTo>
                <a:lnTo>
                  <a:pt x="6953" y="5524"/>
                </a:lnTo>
                <a:lnTo>
                  <a:pt x="1869" y="11572"/>
                </a:lnTo>
                <a:lnTo>
                  <a:pt x="0" y="19050"/>
                </a:lnTo>
                <a:lnTo>
                  <a:pt x="1869" y="26086"/>
                </a:lnTo>
                <a:lnTo>
                  <a:pt x="6953" y="31908"/>
                </a:lnTo>
                <a:lnTo>
                  <a:pt x="14466" y="35873"/>
                </a:lnTo>
                <a:lnTo>
                  <a:pt x="23622" y="37337"/>
                </a:lnTo>
                <a:lnTo>
                  <a:pt x="32777" y="35873"/>
                </a:lnTo>
                <a:lnTo>
                  <a:pt x="40290" y="31908"/>
                </a:lnTo>
                <a:lnTo>
                  <a:pt x="45374" y="26086"/>
                </a:lnTo>
                <a:lnTo>
                  <a:pt x="47244" y="19050"/>
                </a:lnTo>
                <a:lnTo>
                  <a:pt x="45374" y="11572"/>
                </a:lnTo>
                <a:lnTo>
                  <a:pt x="40290" y="5524"/>
                </a:lnTo>
                <a:lnTo>
                  <a:pt x="32777" y="1476"/>
                </a:lnTo>
                <a:lnTo>
                  <a:pt x="23622" y="0"/>
                </a:lnTo>
                <a:close/>
              </a:path>
            </a:pathLst>
          </a:custGeom>
          <a:solidFill>
            <a:srgbClr val="010101"/>
          </a:solidFill>
        </p:spPr>
        <p:txBody>
          <a:bodyPr wrap="square" lIns="0" tIns="0" rIns="0" bIns="0" rtlCol="0"/>
          <a:lstStyle/>
          <a:p/>
        </p:txBody>
      </p:sp>
      <p:sp>
        <p:nvSpPr>
          <p:cNvPr id="9" name="object 9"/>
          <p:cNvSpPr/>
          <p:nvPr/>
        </p:nvSpPr>
        <p:spPr>
          <a:xfrm>
            <a:off x="3976115" y="2809494"/>
            <a:ext cx="47625" cy="37465"/>
          </a:xfrm>
          <a:custGeom>
            <a:avLst/>
            <a:gdLst/>
            <a:ahLst/>
            <a:cxnLst/>
            <a:rect l="l" t="t" r="r" b="b"/>
            <a:pathLst>
              <a:path w="47625" h="37464">
                <a:moveTo>
                  <a:pt x="23622" y="0"/>
                </a:moveTo>
                <a:lnTo>
                  <a:pt x="14466" y="1476"/>
                </a:lnTo>
                <a:lnTo>
                  <a:pt x="6953" y="5524"/>
                </a:lnTo>
                <a:lnTo>
                  <a:pt x="1869" y="11572"/>
                </a:lnTo>
                <a:lnTo>
                  <a:pt x="0" y="19050"/>
                </a:lnTo>
                <a:lnTo>
                  <a:pt x="1869" y="26086"/>
                </a:lnTo>
                <a:lnTo>
                  <a:pt x="6953" y="31908"/>
                </a:lnTo>
                <a:lnTo>
                  <a:pt x="14466" y="35873"/>
                </a:lnTo>
                <a:lnTo>
                  <a:pt x="23622" y="37337"/>
                </a:lnTo>
                <a:lnTo>
                  <a:pt x="32777" y="35873"/>
                </a:lnTo>
                <a:lnTo>
                  <a:pt x="40290" y="31908"/>
                </a:lnTo>
                <a:lnTo>
                  <a:pt x="45374" y="26086"/>
                </a:lnTo>
                <a:lnTo>
                  <a:pt x="47244" y="19050"/>
                </a:lnTo>
                <a:lnTo>
                  <a:pt x="45374" y="11572"/>
                </a:lnTo>
                <a:lnTo>
                  <a:pt x="40290" y="5524"/>
                </a:lnTo>
                <a:lnTo>
                  <a:pt x="32777" y="1476"/>
                </a:lnTo>
                <a:lnTo>
                  <a:pt x="23622" y="0"/>
                </a:lnTo>
                <a:close/>
              </a:path>
            </a:pathLst>
          </a:custGeom>
          <a:ln w="4762">
            <a:solidFill>
              <a:srgbClr val="010101"/>
            </a:solidFill>
          </a:ln>
        </p:spPr>
        <p:txBody>
          <a:bodyPr wrap="square" lIns="0" tIns="0" rIns="0" bIns="0" rtlCol="0"/>
          <a:lstStyle/>
          <a:p/>
        </p:txBody>
      </p:sp>
      <p:sp>
        <p:nvSpPr>
          <p:cNvPr id="10" name="object 10"/>
          <p:cNvSpPr/>
          <p:nvPr/>
        </p:nvSpPr>
        <p:spPr>
          <a:xfrm>
            <a:off x="3196589" y="2832354"/>
            <a:ext cx="48260" cy="38100"/>
          </a:xfrm>
          <a:custGeom>
            <a:avLst/>
            <a:gdLst/>
            <a:ahLst/>
            <a:cxnLst/>
            <a:rect l="l" t="t" r="r" b="b"/>
            <a:pathLst>
              <a:path w="48260" h="38100">
                <a:moveTo>
                  <a:pt x="24384" y="0"/>
                </a:moveTo>
                <a:lnTo>
                  <a:pt x="14787" y="1583"/>
                </a:lnTo>
                <a:lnTo>
                  <a:pt x="7048" y="5810"/>
                </a:lnTo>
                <a:lnTo>
                  <a:pt x="1881" y="11894"/>
                </a:lnTo>
                <a:lnTo>
                  <a:pt x="0" y="19050"/>
                </a:lnTo>
                <a:lnTo>
                  <a:pt x="1881" y="26527"/>
                </a:lnTo>
                <a:lnTo>
                  <a:pt x="7048" y="32575"/>
                </a:lnTo>
                <a:lnTo>
                  <a:pt x="14787" y="36623"/>
                </a:lnTo>
                <a:lnTo>
                  <a:pt x="24384" y="38100"/>
                </a:lnTo>
                <a:lnTo>
                  <a:pt x="33539" y="36623"/>
                </a:lnTo>
                <a:lnTo>
                  <a:pt x="41052" y="32575"/>
                </a:lnTo>
                <a:lnTo>
                  <a:pt x="46136" y="26527"/>
                </a:lnTo>
                <a:lnTo>
                  <a:pt x="48006" y="19050"/>
                </a:lnTo>
                <a:lnTo>
                  <a:pt x="46136" y="11894"/>
                </a:lnTo>
                <a:lnTo>
                  <a:pt x="41052" y="5810"/>
                </a:lnTo>
                <a:lnTo>
                  <a:pt x="33539" y="1583"/>
                </a:lnTo>
                <a:lnTo>
                  <a:pt x="24384" y="0"/>
                </a:lnTo>
                <a:close/>
              </a:path>
            </a:pathLst>
          </a:custGeom>
          <a:solidFill>
            <a:srgbClr val="018001"/>
          </a:solidFill>
        </p:spPr>
        <p:txBody>
          <a:bodyPr wrap="square" lIns="0" tIns="0" rIns="0" bIns="0" rtlCol="0"/>
          <a:lstStyle/>
          <a:p/>
        </p:txBody>
      </p:sp>
      <p:sp>
        <p:nvSpPr>
          <p:cNvPr id="11" name="object 11"/>
          <p:cNvSpPr/>
          <p:nvPr/>
        </p:nvSpPr>
        <p:spPr>
          <a:xfrm>
            <a:off x="3196589" y="2832354"/>
            <a:ext cx="48260" cy="38100"/>
          </a:xfrm>
          <a:custGeom>
            <a:avLst/>
            <a:gdLst/>
            <a:ahLst/>
            <a:cxnLst/>
            <a:rect l="l" t="t" r="r" b="b"/>
            <a:pathLst>
              <a:path w="48260" h="38100">
                <a:moveTo>
                  <a:pt x="24384" y="0"/>
                </a:moveTo>
                <a:lnTo>
                  <a:pt x="14787" y="1583"/>
                </a:lnTo>
                <a:lnTo>
                  <a:pt x="7048" y="5810"/>
                </a:lnTo>
                <a:lnTo>
                  <a:pt x="1881" y="11894"/>
                </a:lnTo>
                <a:lnTo>
                  <a:pt x="0" y="19050"/>
                </a:lnTo>
                <a:lnTo>
                  <a:pt x="1881" y="26527"/>
                </a:lnTo>
                <a:lnTo>
                  <a:pt x="7048" y="32575"/>
                </a:lnTo>
                <a:lnTo>
                  <a:pt x="14787" y="36623"/>
                </a:lnTo>
                <a:lnTo>
                  <a:pt x="24384" y="38100"/>
                </a:lnTo>
                <a:lnTo>
                  <a:pt x="33539" y="36623"/>
                </a:lnTo>
                <a:lnTo>
                  <a:pt x="41052" y="32575"/>
                </a:lnTo>
                <a:lnTo>
                  <a:pt x="46136" y="26527"/>
                </a:lnTo>
                <a:lnTo>
                  <a:pt x="48006" y="19050"/>
                </a:lnTo>
                <a:lnTo>
                  <a:pt x="46136" y="11894"/>
                </a:lnTo>
                <a:lnTo>
                  <a:pt x="41052" y="5810"/>
                </a:lnTo>
                <a:lnTo>
                  <a:pt x="33539" y="1583"/>
                </a:lnTo>
                <a:lnTo>
                  <a:pt x="24384" y="0"/>
                </a:lnTo>
                <a:close/>
              </a:path>
            </a:pathLst>
          </a:custGeom>
          <a:ln w="4762">
            <a:solidFill>
              <a:srgbClr val="018001"/>
            </a:solidFill>
          </a:ln>
        </p:spPr>
        <p:txBody>
          <a:bodyPr wrap="square" lIns="0" tIns="0" rIns="0" bIns="0" rtlCol="0"/>
          <a:lstStyle/>
          <a:p/>
        </p:txBody>
      </p:sp>
      <p:sp>
        <p:nvSpPr>
          <p:cNvPr id="12" name="object 12"/>
          <p:cNvSpPr/>
          <p:nvPr/>
        </p:nvSpPr>
        <p:spPr>
          <a:xfrm>
            <a:off x="3352800" y="3435096"/>
            <a:ext cx="47625" cy="38100"/>
          </a:xfrm>
          <a:custGeom>
            <a:avLst/>
            <a:gdLst/>
            <a:ahLst/>
            <a:cxnLst/>
            <a:rect l="l" t="t" r="r" b="b"/>
            <a:pathLst>
              <a:path w="47625" h="38100">
                <a:moveTo>
                  <a:pt x="23622" y="0"/>
                </a:moveTo>
                <a:lnTo>
                  <a:pt x="14466" y="1476"/>
                </a:lnTo>
                <a:lnTo>
                  <a:pt x="6953" y="5524"/>
                </a:lnTo>
                <a:lnTo>
                  <a:pt x="1869" y="11572"/>
                </a:lnTo>
                <a:lnTo>
                  <a:pt x="0" y="19050"/>
                </a:lnTo>
                <a:lnTo>
                  <a:pt x="1869" y="26527"/>
                </a:lnTo>
                <a:lnTo>
                  <a:pt x="6953" y="32575"/>
                </a:lnTo>
                <a:lnTo>
                  <a:pt x="14466" y="36623"/>
                </a:lnTo>
                <a:lnTo>
                  <a:pt x="23622" y="38100"/>
                </a:lnTo>
                <a:lnTo>
                  <a:pt x="32777" y="36623"/>
                </a:lnTo>
                <a:lnTo>
                  <a:pt x="40290" y="32575"/>
                </a:lnTo>
                <a:lnTo>
                  <a:pt x="45374" y="26527"/>
                </a:lnTo>
                <a:lnTo>
                  <a:pt x="47244" y="19050"/>
                </a:lnTo>
                <a:lnTo>
                  <a:pt x="45374" y="11572"/>
                </a:lnTo>
                <a:lnTo>
                  <a:pt x="40290" y="5524"/>
                </a:lnTo>
                <a:lnTo>
                  <a:pt x="32777" y="1476"/>
                </a:lnTo>
                <a:lnTo>
                  <a:pt x="23622" y="0"/>
                </a:lnTo>
                <a:close/>
              </a:path>
            </a:pathLst>
          </a:custGeom>
          <a:solidFill>
            <a:srgbClr val="010101"/>
          </a:solidFill>
        </p:spPr>
        <p:txBody>
          <a:bodyPr wrap="square" lIns="0" tIns="0" rIns="0" bIns="0" rtlCol="0"/>
          <a:lstStyle/>
          <a:p/>
        </p:txBody>
      </p:sp>
      <p:sp>
        <p:nvSpPr>
          <p:cNvPr id="13" name="object 13"/>
          <p:cNvSpPr/>
          <p:nvPr/>
        </p:nvSpPr>
        <p:spPr>
          <a:xfrm>
            <a:off x="3352800" y="3435096"/>
            <a:ext cx="47625" cy="38100"/>
          </a:xfrm>
          <a:custGeom>
            <a:avLst/>
            <a:gdLst/>
            <a:ahLst/>
            <a:cxnLst/>
            <a:rect l="l" t="t" r="r" b="b"/>
            <a:pathLst>
              <a:path w="47625" h="38100">
                <a:moveTo>
                  <a:pt x="23622" y="0"/>
                </a:moveTo>
                <a:lnTo>
                  <a:pt x="14466" y="1476"/>
                </a:lnTo>
                <a:lnTo>
                  <a:pt x="6953" y="5524"/>
                </a:lnTo>
                <a:lnTo>
                  <a:pt x="1869" y="11572"/>
                </a:lnTo>
                <a:lnTo>
                  <a:pt x="0" y="19050"/>
                </a:lnTo>
                <a:lnTo>
                  <a:pt x="1869" y="26527"/>
                </a:lnTo>
                <a:lnTo>
                  <a:pt x="6953" y="32575"/>
                </a:lnTo>
                <a:lnTo>
                  <a:pt x="14466" y="36623"/>
                </a:lnTo>
                <a:lnTo>
                  <a:pt x="23622" y="38100"/>
                </a:lnTo>
                <a:lnTo>
                  <a:pt x="32777" y="36623"/>
                </a:lnTo>
                <a:lnTo>
                  <a:pt x="40290" y="32575"/>
                </a:lnTo>
                <a:lnTo>
                  <a:pt x="45374" y="26527"/>
                </a:lnTo>
                <a:lnTo>
                  <a:pt x="47244" y="19050"/>
                </a:lnTo>
                <a:lnTo>
                  <a:pt x="45374" y="11572"/>
                </a:lnTo>
                <a:lnTo>
                  <a:pt x="40290" y="5524"/>
                </a:lnTo>
                <a:lnTo>
                  <a:pt x="32777" y="1476"/>
                </a:lnTo>
                <a:lnTo>
                  <a:pt x="23622" y="0"/>
                </a:lnTo>
                <a:close/>
              </a:path>
            </a:pathLst>
          </a:custGeom>
          <a:ln w="4762">
            <a:solidFill>
              <a:srgbClr val="010101"/>
            </a:solidFill>
          </a:ln>
        </p:spPr>
        <p:txBody>
          <a:bodyPr wrap="square" lIns="0" tIns="0" rIns="0" bIns="0" rtlCol="0"/>
          <a:lstStyle/>
          <a:p/>
        </p:txBody>
      </p:sp>
      <p:sp>
        <p:nvSpPr>
          <p:cNvPr id="14" name="object 14"/>
          <p:cNvSpPr/>
          <p:nvPr/>
        </p:nvSpPr>
        <p:spPr>
          <a:xfrm>
            <a:off x="3390900" y="2863595"/>
            <a:ext cx="48895" cy="37465"/>
          </a:xfrm>
          <a:custGeom>
            <a:avLst/>
            <a:gdLst/>
            <a:ahLst/>
            <a:cxnLst/>
            <a:rect l="l" t="t" r="r" b="b"/>
            <a:pathLst>
              <a:path w="48895" h="37464">
                <a:moveTo>
                  <a:pt x="24384" y="0"/>
                </a:moveTo>
                <a:lnTo>
                  <a:pt x="14787" y="1464"/>
                </a:lnTo>
                <a:lnTo>
                  <a:pt x="7048" y="5429"/>
                </a:lnTo>
                <a:lnTo>
                  <a:pt x="1881" y="11251"/>
                </a:lnTo>
                <a:lnTo>
                  <a:pt x="0" y="18287"/>
                </a:lnTo>
                <a:lnTo>
                  <a:pt x="1881" y="25765"/>
                </a:lnTo>
                <a:lnTo>
                  <a:pt x="7048" y="31813"/>
                </a:lnTo>
                <a:lnTo>
                  <a:pt x="14787" y="35861"/>
                </a:lnTo>
                <a:lnTo>
                  <a:pt x="24384" y="37337"/>
                </a:lnTo>
                <a:lnTo>
                  <a:pt x="33658" y="35861"/>
                </a:lnTo>
                <a:lnTo>
                  <a:pt x="41433" y="31813"/>
                </a:lnTo>
                <a:lnTo>
                  <a:pt x="46779" y="25765"/>
                </a:lnTo>
                <a:lnTo>
                  <a:pt x="48767" y="18287"/>
                </a:lnTo>
                <a:lnTo>
                  <a:pt x="46779" y="11251"/>
                </a:lnTo>
                <a:lnTo>
                  <a:pt x="41433" y="5429"/>
                </a:lnTo>
                <a:lnTo>
                  <a:pt x="33658" y="1464"/>
                </a:lnTo>
                <a:lnTo>
                  <a:pt x="24384" y="0"/>
                </a:lnTo>
                <a:close/>
              </a:path>
            </a:pathLst>
          </a:custGeom>
          <a:solidFill>
            <a:srgbClr val="010101"/>
          </a:solidFill>
        </p:spPr>
        <p:txBody>
          <a:bodyPr wrap="square" lIns="0" tIns="0" rIns="0" bIns="0" rtlCol="0"/>
          <a:lstStyle/>
          <a:p/>
        </p:txBody>
      </p:sp>
      <p:sp>
        <p:nvSpPr>
          <p:cNvPr id="15" name="object 15"/>
          <p:cNvSpPr/>
          <p:nvPr/>
        </p:nvSpPr>
        <p:spPr>
          <a:xfrm>
            <a:off x="3390900" y="2863595"/>
            <a:ext cx="48895" cy="37465"/>
          </a:xfrm>
          <a:custGeom>
            <a:avLst/>
            <a:gdLst/>
            <a:ahLst/>
            <a:cxnLst/>
            <a:rect l="l" t="t" r="r" b="b"/>
            <a:pathLst>
              <a:path w="48895" h="37464">
                <a:moveTo>
                  <a:pt x="24384" y="0"/>
                </a:moveTo>
                <a:lnTo>
                  <a:pt x="14787" y="1464"/>
                </a:lnTo>
                <a:lnTo>
                  <a:pt x="7048" y="5429"/>
                </a:lnTo>
                <a:lnTo>
                  <a:pt x="1881" y="11251"/>
                </a:lnTo>
                <a:lnTo>
                  <a:pt x="0" y="18287"/>
                </a:lnTo>
                <a:lnTo>
                  <a:pt x="1881" y="25765"/>
                </a:lnTo>
                <a:lnTo>
                  <a:pt x="7048" y="31813"/>
                </a:lnTo>
                <a:lnTo>
                  <a:pt x="14787" y="35861"/>
                </a:lnTo>
                <a:lnTo>
                  <a:pt x="24384" y="37337"/>
                </a:lnTo>
                <a:lnTo>
                  <a:pt x="33658" y="35861"/>
                </a:lnTo>
                <a:lnTo>
                  <a:pt x="41433" y="31813"/>
                </a:lnTo>
                <a:lnTo>
                  <a:pt x="46779" y="25765"/>
                </a:lnTo>
                <a:lnTo>
                  <a:pt x="48767" y="18287"/>
                </a:lnTo>
                <a:lnTo>
                  <a:pt x="46779" y="11251"/>
                </a:lnTo>
                <a:lnTo>
                  <a:pt x="41433" y="5429"/>
                </a:lnTo>
                <a:lnTo>
                  <a:pt x="33658" y="1464"/>
                </a:lnTo>
                <a:lnTo>
                  <a:pt x="24384" y="0"/>
                </a:lnTo>
                <a:close/>
              </a:path>
            </a:pathLst>
          </a:custGeom>
          <a:ln w="4762">
            <a:solidFill>
              <a:srgbClr val="010101"/>
            </a:solidFill>
          </a:ln>
        </p:spPr>
        <p:txBody>
          <a:bodyPr wrap="square" lIns="0" tIns="0" rIns="0" bIns="0" rtlCol="0"/>
          <a:lstStyle/>
          <a:p/>
        </p:txBody>
      </p:sp>
      <p:sp>
        <p:nvSpPr>
          <p:cNvPr id="16" name="object 16"/>
          <p:cNvSpPr/>
          <p:nvPr/>
        </p:nvSpPr>
        <p:spPr>
          <a:xfrm>
            <a:off x="3346703" y="2450592"/>
            <a:ext cx="47625" cy="37465"/>
          </a:xfrm>
          <a:custGeom>
            <a:avLst/>
            <a:gdLst/>
            <a:ahLst/>
            <a:cxnLst/>
            <a:rect l="l" t="t" r="r" b="b"/>
            <a:pathLst>
              <a:path w="47625" h="37464">
                <a:moveTo>
                  <a:pt x="23622" y="0"/>
                </a:moveTo>
                <a:lnTo>
                  <a:pt x="14466" y="1476"/>
                </a:lnTo>
                <a:lnTo>
                  <a:pt x="6953" y="5524"/>
                </a:lnTo>
                <a:lnTo>
                  <a:pt x="1869" y="11572"/>
                </a:lnTo>
                <a:lnTo>
                  <a:pt x="0" y="19050"/>
                </a:lnTo>
                <a:lnTo>
                  <a:pt x="1869" y="26086"/>
                </a:lnTo>
                <a:lnTo>
                  <a:pt x="6953" y="31908"/>
                </a:lnTo>
                <a:lnTo>
                  <a:pt x="14466" y="35873"/>
                </a:lnTo>
                <a:lnTo>
                  <a:pt x="23622" y="37337"/>
                </a:lnTo>
                <a:lnTo>
                  <a:pt x="32777" y="35873"/>
                </a:lnTo>
                <a:lnTo>
                  <a:pt x="40290" y="31908"/>
                </a:lnTo>
                <a:lnTo>
                  <a:pt x="45374" y="26086"/>
                </a:lnTo>
                <a:lnTo>
                  <a:pt x="47244" y="19050"/>
                </a:lnTo>
                <a:lnTo>
                  <a:pt x="45374" y="11572"/>
                </a:lnTo>
                <a:lnTo>
                  <a:pt x="40290" y="5524"/>
                </a:lnTo>
                <a:lnTo>
                  <a:pt x="32777" y="1476"/>
                </a:lnTo>
                <a:lnTo>
                  <a:pt x="23622" y="0"/>
                </a:lnTo>
                <a:close/>
              </a:path>
            </a:pathLst>
          </a:custGeom>
          <a:solidFill>
            <a:srgbClr val="010101"/>
          </a:solidFill>
        </p:spPr>
        <p:txBody>
          <a:bodyPr wrap="square" lIns="0" tIns="0" rIns="0" bIns="0" rtlCol="0"/>
          <a:lstStyle/>
          <a:p/>
        </p:txBody>
      </p:sp>
      <p:sp>
        <p:nvSpPr>
          <p:cNvPr id="17" name="object 17"/>
          <p:cNvSpPr/>
          <p:nvPr/>
        </p:nvSpPr>
        <p:spPr>
          <a:xfrm>
            <a:off x="3346703" y="2450592"/>
            <a:ext cx="47625" cy="37465"/>
          </a:xfrm>
          <a:custGeom>
            <a:avLst/>
            <a:gdLst/>
            <a:ahLst/>
            <a:cxnLst/>
            <a:rect l="l" t="t" r="r" b="b"/>
            <a:pathLst>
              <a:path w="47625" h="37464">
                <a:moveTo>
                  <a:pt x="23622" y="0"/>
                </a:moveTo>
                <a:lnTo>
                  <a:pt x="14466" y="1476"/>
                </a:lnTo>
                <a:lnTo>
                  <a:pt x="6953" y="5524"/>
                </a:lnTo>
                <a:lnTo>
                  <a:pt x="1869" y="11572"/>
                </a:lnTo>
                <a:lnTo>
                  <a:pt x="0" y="19050"/>
                </a:lnTo>
                <a:lnTo>
                  <a:pt x="1869" y="26086"/>
                </a:lnTo>
                <a:lnTo>
                  <a:pt x="6953" y="31908"/>
                </a:lnTo>
                <a:lnTo>
                  <a:pt x="14466" y="35873"/>
                </a:lnTo>
                <a:lnTo>
                  <a:pt x="23622" y="37337"/>
                </a:lnTo>
                <a:lnTo>
                  <a:pt x="32777" y="35873"/>
                </a:lnTo>
                <a:lnTo>
                  <a:pt x="40290" y="31908"/>
                </a:lnTo>
                <a:lnTo>
                  <a:pt x="45374" y="26086"/>
                </a:lnTo>
                <a:lnTo>
                  <a:pt x="47244" y="19050"/>
                </a:lnTo>
                <a:lnTo>
                  <a:pt x="45374" y="11572"/>
                </a:lnTo>
                <a:lnTo>
                  <a:pt x="40290" y="5524"/>
                </a:lnTo>
                <a:lnTo>
                  <a:pt x="32777" y="1476"/>
                </a:lnTo>
                <a:lnTo>
                  <a:pt x="23622" y="0"/>
                </a:lnTo>
                <a:close/>
              </a:path>
            </a:pathLst>
          </a:custGeom>
          <a:ln w="4762">
            <a:solidFill>
              <a:srgbClr val="010101"/>
            </a:solidFill>
          </a:ln>
        </p:spPr>
        <p:txBody>
          <a:bodyPr wrap="square" lIns="0" tIns="0" rIns="0" bIns="0" rtlCol="0"/>
          <a:lstStyle/>
          <a:p/>
        </p:txBody>
      </p:sp>
      <p:sp>
        <p:nvSpPr>
          <p:cNvPr id="18" name="object 18"/>
          <p:cNvSpPr/>
          <p:nvPr/>
        </p:nvSpPr>
        <p:spPr>
          <a:xfrm>
            <a:off x="2934461" y="2386583"/>
            <a:ext cx="48260" cy="37465"/>
          </a:xfrm>
          <a:custGeom>
            <a:avLst/>
            <a:gdLst/>
            <a:ahLst/>
            <a:cxnLst/>
            <a:rect l="l" t="t" r="r" b="b"/>
            <a:pathLst>
              <a:path w="48260" h="37464">
                <a:moveTo>
                  <a:pt x="23621" y="0"/>
                </a:moveTo>
                <a:lnTo>
                  <a:pt x="14466" y="1464"/>
                </a:lnTo>
                <a:lnTo>
                  <a:pt x="6953" y="5429"/>
                </a:lnTo>
                <a:lnTo>
                  <a:pt x="1869" y="11251"/>
                </a:lnTo>
                <a:lnTo>
                  <a:pt x="0" y="18288"/>
                </a:lnTo>
                <a:lnTo>
                  <a:pt x="1869" y="25765"/>
                </a:lnTo>
                <a:lnTo>
                  <a:pt x="6953" y="31813"/>
                </a:lnTo>
                <a:lnTo>
                  <a:pt x="14466" y="35861"/>
                </a:lnTo>
                <a:lnTo>
                  <a:pt x="23621" y="37338"/>
                </a:lnTo>
                <a:lnTo>
                  <a:pt x="33218" y="35861"/>
                </a:lnTo>
                <a:lnTo>
                  <a:pt x="40957" y="31813"/>
                </a:lnTo>
                <a:lnTo>
                  <a:pt x="46124" y="25765"/>
                </a:lnTo>
                <a:lnTo>
                  <a:pt x="48006" y="18288"/>
                </a:lnTo>
                <a:lnTo>
                  <a:pt x="46124" y="11251"/>
                </a:lnTo>
                <a:lnTo>
                  <a:pt x="40957" y="5429"/>
                </a:lnTo>
                <a:lnTo>
                  <a:pt x="33218" y="1464"/>
                </a:lnTo>
                <a:lnTo>
                  <a:pt x="23621" y="0"/>
                </a:lnTo>
                <a:close/>
              </a:path>
            </a:pathLst>
          </a:custGeom>
          <a:solidFill>
            <a:srgbClr val="010101"/>
          </a:solidFill>
        </p:spPr>
        <p:txBody>
          <a:bodyPr wrap="square" lIns="0" tIns="0" rIns="0" bIns="0" rtlCol="0"/>
          <a:lstStyle/>
          <a:p/>
        </p:txBody>
      </p:sp>
      <p:sp>
        <p:nvSpPr>
          <p:cNvPr id="19" name="object 19"/>
          <p:cNvSpPr/>
          <p:nvPr/>
        </p:nvSpPr>
        <p:spPr>
          <a:xfrm>
            <a:off x="2934461" y="2386583"/>
            <a:ext cx="48260" cy="37465"/>
          </a:xfrm>
          <a:custGeom>
            <a:avLst/>
            <a:gdLst/>
            <a:ahLst/>
            <a:cxnLst/>
            <a:rect l="l" t="t" r="r" b="b"/>
            <a:pathLst>
              <a:path w="48260" h="37464">
                <a:moveTo>
                  <a:pt x="23621" y="0"/>
                </a:moveTo>
                <a:lnTo>
                  <a:pt x="14466" y="1464"/>
                </a:lnTo>
                <a:lnTo>
                  <a:pt x="6953" y="5429"/>
                </a:lnTo>
                <a:lnTo>
                  <a:pt x="1869" y="11251"/>
                </a:lnTo>
                <a:lnTo>
                  <a:pt x="0" y="18288"/>
                </a:lnTo>
                <a:lnTo>
                  <a:pt x="1869" y="25765"/>
                </a:lnTo>
                <a:lnTo>
                  <a:pt x="6953" y="31813"/>
                </a:lnTo>
                <a:lnTo>
                  <a:pt x="14466" y="35861"/>
                </a:lnTo>
                <a:lnTo>
                  <a:pt x="23621" y="37338"/>
                </a:lnTo>
                <a:lnTo>
                  <a:pt x="33218" y="35861"/>
                </a:lnTo>
                <a:lnTo>
                  <a:pt x="40957" y="31813"/>
                </a:lnTo>
                <a:lnTo>
                  <a:pt x="46124" y="25765"/>
                </a:lnTo>
                <a:lnTo>
                  <a:pt x="48006" y="18288"/>
                </a:lnTo>
                <a:lnTo>
                  <a:pt x="46124" y="11251"/>
                </a:lnTo>
                <a:lnTo>
                  <a:pt x="40957" y="5429"/>
                </a:lnTo>
                <a:lnTo>
                  <a:pt x="33218" y="1464"/>
                </a:lnTo>
                <a:lnTo>
                  <a:pt x="23621" y="0"/>
                </a:lnTo>
                <a:close/>
              </a:path>
            </a:pathLst>
          </a:custGeom>
          <a:ln w="4762">
            <a:solidFill>
              <a:srgbClr val="010101"/>
            </a:solidFill>
          </a:ln>
        </p:spPr>
        <p:txBody>
          <a:bodyPr wrap="square" lIns="0" tIns="0" rIns="0" bIns="0" rtlCol="0"/>
          <a:lstStyle/>
          <a:p/>
        </p:txBody>
      </p:sp>
      <p:sp>
        <p:nvSpPr>
          <p:cNvPr id="20" name="object 20"/>
          <p:cNvSpPr/>
          <p:nvPr/>
        </p:nvSpPr>
        <p:spPr>
          <a:xfrm>
            <a:off x="2743200" y="3244595"/>
            <a:ext cx="41910" cy="37465"/>
          </a:xfrm>
          <a:custGeom>
            <a:avLst/>
            <a:gdLst/>
            <a:ahLst/>
            <a:cxnLst/>
            <a:rect l="l" t="t" r="r" b="b"/>
            <a:pathLst>
              <a:path w="41910" h="37464">
                <a:moveTo>
                  <a:pt x="21336" y="0"/>
                </a:moveTo>
                <a:lnTo>
                  <a:pt x="12858" y="1464"/>
                </a:lnTo>
                <a:lnTo>
                  <a:pt x="6095" y="5429"/>
                </a:lnTo>
                <a:lnTo>
                  <a:pt x="1619" y="11251"/>
                </a:lnTo>
                <a:lnTo>
                  <a:pt x="0" y="18287"/>
                </a:lnTo>
                <a:lnTo>
                  <a:pt x="1619" y="25765"/>
                </a:lnTo>
                <a:lnTo>
                  <a:pt x="6095" y="31813"/>
                </a:lnTo>
                <a:lnTo>
                  <a:pt x="12858" y="35861"/>
                </a:lnTo>
                <a:lnTo>
                  <a:pt x="21336" y="37337"/>
                </a:lnTo>
                <a:lnTo>
                  <a:pt x="29372" y="35861"/>
                </a:lnTo>
                <a:lnTo>
                  <a:pt x="35909" y="31813"/>
                </a:lnTo>
                <a:lnTo>
                  <a:pt x="40302" y="25765"/>
                </a:lnTo>
                <a:lnTo>
                  <a:pt x="41910" y="18287"/>
                </a:lnTo>
                <a:lnTo>
                  <a:pt x="40302" y="11251"/>
                </a:lnTo>
                <a:lnTo>
                  <a:pt x="35909" y="5429"/>
                </a:lnTo>
                <a:lnTo>
                  <a:pt x="29372" y="1464"/>
                </a:lnTo>
                <a:lnTo>
                  <a:pt x="21336" y="0"/>
                </a:lnTo>
                <a:close/>
              </a:path>
            </a:pathLst>
          </a:custGeom>
          <a:solidFill>
            <a:srgbClr val="010101"/>
          </a:solidFill>
        </p:spPr>
        <p:txBody>
          <a:bodyPr wrap="square" lIns="0" tIns="0" rIns="0" bIns="0" rtlCol="0"/>
          <a:lstStyle/>
          <a:p/>
        </p:txBody>
      </p:sp>
      <p:sp>
        <p:nvSpPr>
          <p:cNvPr id="21" name="object 21"/>
          <p:cNvSpPr/>
          <p:nvPr/>
        </p:nvSpPr>
        <p:spPr>
          <a:xfrm>
            <a:off x="2743200" y="3244595"/>
            <a:ext cx="41910" cy="37465"/>
          </a:xfrm>
          <a:custGeom>
            <a:avLst/>
            <a:gdLst/>
            <a:ahLst/>
            <a:cxnLst/>
            <a:rect l="l" t="t" r="r" b="b"/>
            <a:pathLst>
              <a:path w="41910" h="37464">
                <a:moveTo>
                  <a:pt x="21336" y="0"/>
                </a:moveTo>
                <a:lnTo>
                  <a:pt x="12858" y="1464"/>
                </a:lnTo>
                <a:lnTo>
                  <a:pt x="6095" y="5429"/>
                </a:lnTo>
                <a:lnTo>
                  <a:pt x="1619" y="11251"/>
                </a:lnTo>
                <a:lnTo>
                  <a:pt x="0" y="18287"/>
                </a:lnTo>
                <a:lnTo>
                  <a:pt x="1619" y="25765"/>
                </a:lnTo>
                <a:lnTo>
                  <a:pt x="6095" y="31813"/>
                </a:lnTo>
                <a:lnTo>
                  <a:pt x="12858" y="35861"/>
                </a:lnTo>
                <a:lnTo>
                  <a:pt x="21336" y="37337"/>
                </a:lnTo>
                <a:lnTo>
                  <a:pt x="29372" y="35861"/>
                </a:lnTo>
                <a:lnTo>
                  <a:pt x="35909" y="31813"/>
                </a:lnTo>
                <a:lnTo>
                  <a:pt x="40302" y="25765"/>
                </a:lnTo>
                <a:lnTo>
                  <a:pt x="41910" y="18287"/>
                </a:lnTo>
                <a:lnTo>
                  <a:pt x="40302" y="11251"/>
                </a:lnTo>
                <a:lnTo>
                  <a:pt x="35909" y="5429"/>
                </a:lnTo>
                <a:lnTo>
                  <a:pt x="29372" y="1464"/>
                </a:lnTo>
                <a:lnTo>
                  <a:pt x="21336" y="0"/>
                </a:lnTo>
                <a:close/>
              </a:path>
            </a:pathLst>
          </a:custGeom>
          <a:ln w="4762">
            <a:solidFill>
              <a:srgbClr val="010101"/>
            </a:solidFill>
          </a:ln>
        </p:spPr>
        <p:txBody>
          <a:bodyPr wrap="square" lIns="0" tIns="0" rIns="0" bIns="0" rtlCol="0"/>
          <a:lstStyle/>
          <a:p/>
        </p:txBody>
      </p:sp>
      <p:sp>
        <p:nvSpPr>
          <p:cNvPr id="22" name="object 22"/>
          <p:cNvSpPr/>
          <p:nvPr/>
        </p:nvSpPr>
        <p:spPr>
          <a:xfrm>
            <a:off x="3685032" y="3004566"/>
            <a:ext cx="48260" cy="37465"/>
          </a:xfrm>
          <a:custGeom>
            <a:avLst/>
            <a:gdLst/>
            <a:ahLst/>
            <a:cxnLst/>
            <a:rect l="l" t="t" r="r" b="b"/>
            <a:pathLst>
              <a:path w="48260" h="37464">
                <a:moveTo>
                  <a:pt x="24383" y="0"/>
                </a:moveTo>
                <a:lnTo>
                  <a:pt x="14787" y="1476"/>
                </a:lnTo>
                <a:lnTo>
                  <a:pt x="7048" y="5524"/>
                </a:lnTo>
                <a:lnTo>
                  <a:pt x="1881" y="11572"/>
                </a:lnTo>
                <a:lnTo>
                  <a:pt x="0" y="19050"/>
                </a:lnTo>
                <a:lnTo>
                  <a:pt x="1881" y="26086"/>
                </a:lnTo>
                <a:lnTo>
                  <a:pt x="7048" y="31908"/>
                </a:lnTo>
                <a:lnTo>
                  <a:pt x="14787" y="35873"/>
                </a:lnTo>
                <a:lnTo>
                  <a:pt x="24383" y="37337"/>
                </a:lnTo>
                <a:lnTo>
                  <a:pt x="33539" y="35873"/>
                </a:lnTo>
                <a:lnTo>
                  <a:pt x="41052" y="31908"/>
                </a:lnTo>
                <a:lnTo>
                  <a:pt x="46136" y="26086"/>
                </a:lnTo>
                <a:lnTo>
                  <a:pt x="48005" y="19050"/>
                </a:lnTo>
                <a:lnTo>
                  <a:pt x="46136" y="11572"/>
                </a:lnTo>
                <a:lnTo>
                  <a:pt x="41052" y="5524"/>
                </a:lnTo>
                <a:lnTo>
                  <a:pt x="33539" y="1476"/>
                </a:lnTo>
                <a:lnTo>
                  <a:pt x="24383" y="0"/>
                </a:lnTo>
                <a:close/>
              </a:path>
            </a:pathLst>
          </a:custGeom>
          <a:solidFill>
            <a:srgbClr val="010101"/>
          </a:solidFill>
        </p:spPr>
        <p:txBody>
          <a:bodyPr wrap="square" lIns="0" tIns="0" rIns="0" bIns="0" rtlCol="0"/>
          <a:lstStyle/>
          <a:p/>
        </p:txBody>
      </p:sp>
      <p:sp>
        <p:nvSpPr>
          <p:cNvPr id="23" name="object 23"/>
          <p:cNvSpPr/>
          <p:nvPr/>
        </p:nvSpPr>
        <p:spPr>
          <a:xfrm>
            <a:off x="3685032" y="3004566"/>
            <a:ext cx="48260" cy="37465"/>
          </a:xfrm>
          <a:custGeom>
            <a:avLst/>
            <a:gdLst/>
            <a:ahLst/>
            <a:cxnLst/>
            <a:rect l="l" t="t" r="r" b="b"/>
            <a:pathLst>
              <a:path w="48260" h="37464">
                <a:moveTo>
                  <a:pt x="24383" y="0"/>
                </a:moveTo>
                <a:lnTo>
                  <a:pt x="14787" y="1476"/>
                </a:lnTo>
                <a:lnTo>
                  <a:pt x="7048" y="5524"/>
                </a:lnTo>
                <a:lnTo>
                  <a:pt x="1881" y="11572"/>
                </a:lnTo>
                <a:lnTo>
                  <a:pt x="0" y="19050"/>
                </a:lnTo>
                <a:lnTo>
                  <a:pt x="1881" y="26086"/>
                </a:lnTo>
                <a:lnTo>
                  <a:pt x="7048" y="31908"/>
                </a:lnTo>
                <a:lnTo>
                  <a:pt x="14787" y="35873"/>
                </a:lnTo>
                <a:lnTo>
                  <a:pt x="24383" y="37337"/>
                </a:lnTo>
                <a:lnTo>
                  <a:pt x="33539" y="35873"/>
                </a:lnTo>
                <a:lnTo>
                  <a:pt x="41052" y="31908"/>
                </a:lnTo>
                <a:lnTo>
                  <a:pt x="46136" y="26086"/>
                </a:lnTo>
                <a:lnTo>
                  <a:pt x="48005" y="19050"/>
                </a:lnTo>
                <a:lnTo>
                  <a:pt x="46136" y="11572"/>
                </a:lnTo>
                <a:lnTo>
                  <a:pt x="41052" y="5524"/>
                </a:lnTo>
                <a:lnTo>
                  <a:pt x="33539" y="1476"/>
                </a:lnTo>
                <a:lnTo>
                  <a:pt x="24383" y="0"/>
                </a:lnTo>
                <a:close/>
              </a:path>
            </a:pathLst>
          </a:custGeom>
          <a:ln w="4762">
            <a:solidFill>
              <a:srgbClr val="010101"/>
            </a:solidFill>
          </a:ln>
        </p:spPr>
        <p:txBody>
          <a:bodyPr wrap="square" lIns="0" tIns="0" rIns="0" bIns="0" rtlCol="0"/>
          <a:lstStyle/>
          <a:p/>
        </p:txBody>
      </p:sp>
      <p:sp>
        <p:nvSpPr>
          <p:cNvPr id="24" name="object 24"/>
          <p:cNvSpPr/>
          <p:nvPr/>
        </p:nvSpPr>
        <p:spPr>
          <a:xfrm>
            <a:off x="3810000" y="2520695"/>
            <a:ext cx="48895" cy="37465"/>
          </a:xfrm>
          <a:custGeom>
            <a:avLst/>
            <a:gdLst/>
            <a:ahLst/>
            <a:cxnLst/>
            <a:rect l="l" t="t" r="r" b="b"/>
            <a:pathLst>
              <a:path w="48895" h="37464">
                <a:moveTo>
                  <a:pt x="24384" y="0"/>
                </a:moveTo>
                <a:lnTo>
                  <a:pt x="14787" y="1464"/>
                </a:lnTo>
                <a:lnTo>
                  <a:pt x="7048" y="5429"/>
                </a:lnTo>
                <a:lnTo>
                  <a:pt x="1881" y="11251"/>
                </a:lnTo>
                <a:lnTo>
                  <a:pt x="0" y="18287"/>
                </a:lnTo>
                <a:lnTo>
                  <a:pt x="1881" y="25765"/>
                </a:lnTo>
                <a:lnTo>
                  <a:pt x="7048" y="31813"/>
                </a:lnTo>
                <a:lnTo>
                  <a:pt x="14787" y="35861"/>
                </a:lnTo>
                <a:lnTo>
                  <a:pt x="24384" y="37337"/>
                </a:lnTo>
                <a:lnTo>
                  <a:pt x="33658" y="35861"/>
                </a:lnTo>
                <a:lnTo>
                  <a:pt x="41433" y="31813"/>
                </a:lnTo>
                <a:lnTo>
                  <a:pt x="46779" y="25765"/>
                </a:lnTo>
                <a:lnTo>
                  <a:pt x="48767" y="18287"/>
                </a:lnTo>
                <a:lnTo>
                  <a:pt x="46779" y="11251"/>
                </a:lnTo>
                <a:lnTo>
                  <a:pt x="41433" y="5429"/>
                </a:lnTo>
                <a:lnTo>
                  <a:pt x="33658" y="1464"/>
                </a:lnTo>
                <a:lnTo>
                  <a:pt x="24384" y="0"/>
                </a:lnTo>
                <a:close/>
              </a:path>
            </a:pathLst>
          </a:custGeom>
          <a:solidFill>
            <a:srgbClr val="010101"/>
          </a:solidFill>
        </p:spPr>
        <p:txBody>
          <a:bodyPr wrap="square" lIns="0" tIns="0" rIns="0" bIns="0" rtlCol="0"/>
          <a:lstStyle/>
          <a:p/>
        </p:txBody>
      </p:sp>
      <p:sp>
        <p:nvSpPr>
          <p:cNvPr id="25" name="object 25"/>
          <p:cNvSpPr/>
          <p:nvPr/>
        </p:nvSpPr>
        <p:spPr>
          <a:xfrm>
            <a:off x="3810000" y="2520695"/>
            <a:ext cx="48895" cy="37465"/>
          </a:xfrm>
          <a:custGeom>
            <a:avLst/>
            <a:gdLst/>
            <a:ahLst/>
            <a:cxnLst/>
            <a:rect l="l" t="t" r="r" b="b"/>
            <a:pathLst>
              <a:path w="48895" h="37464">
                <a:moveTo>
                  <a:pt x="24384" y="0"/>
                </a:moveTo>
                <a:lnTo>
                  <a:pt x="14787" y="1464"/>
                </a:lnTo>
                <a:lnTo>
                  <a:pt x="7048" y="5429"/>
                </a:lnTo>
                <a:lnTo>
                  <a:pt x="1881" y="11251"/>
                </a:lnTo>
                <a:lnTo>
                  <a:pt x="0" y="18287"/>
                </a:lnTo>
                <a:lnTo>
                  <a:pt x="1881" y="25765"/>
                </a:lnTo>
                <a:lnTo>
                  <a:pt x="7048" y="31813"/>
                </a:lnTo>
                <a:lnTo>
                  <a:pt x="14787" y="35861"/>
                </a:lnTo>
                <a:lnTo>
                  <a:pt x="24384" y="37337"/>
                </a:lnTo>
                <a:lnTo>
                  <a:pt x="33658" y="35861"/>
                </a:lnTo>
                <a:lnTo>
                  <a:pt x="41433" y="31813"/>
                </a:lnTo>
                <a:lnTo>
                  <a:pt x="46779" y="25765"/>
                </a:lnTo>
                <a:lnTo>
                  <a:pt x="48767" y="18287"/>
                </a:lnTo>
                <a:lnTo>
                  <a:pt x="46779" y="11251"/>
                </a:lnTo>
                <a:lnTo>
                  <a:pt x="41433" y="5429"/>
                </a:lnTo>
                <a:lnTo>
                  <a:pt x="33658" y="1464"/>
                </a:lnTo>
                <a:lnTo>
                  <a:pt x="24384" y="0"/>
                </a:lnTo>
                <a:close/>
              </a:path>
            </a:pathLst>
          </a:custGeom>
          <a:ln w="4762">
            <a:solidFill>
              <a:srgbClr val="010101"/>
            </a:solidFill>
          </a:ln>
        </p:spPr>
        <p:txBody>
          <a:bodyPr wrap="square" lIns="0" tIns="0" rIns="0" bIns="0" rtlCol="0"/>
          <a:lstStyle/>
          <a:p/>
        </p:txBody>
      </p:sp>
      <p:sp>
        <p:nvSpPr>
          <p:cNvPr id="26" name="object 26"/>
          <p:cNvSpPr/>
          <p:nvPr/>
        </p:nvSpPr>
        <p:spPr>
          <a:xfrm>
            <a:off x="4087748" y="2624839"/>
            <a:ext cx="46355" cy="38735"/>
          </a:xfrm>
          <a:custGeom>
            <a:avLst/>
            <a:gdLst/>
            <a:ahLst/>
            <a:cxnLst/>
            <a:rect l="l" t="t" r="r" b="b"/>
            <a:pathLst>
              <a:path w="46354" h="38735">
                <a:moveTo>
                  <a:pt x="26265" y="0"/>
                </a:moveTo>
                <a:lnTo>
                  <a:pt x="17145" y="1774"/>
                </a:lnTo>
                <a:lnTo>
                  <a:pt x="8953" y="5917"/>
                </a:lnTo>
                <a:lnTo>
                  <a:pt x="3048" y="12061"/>
                </a:lnTo>
                <a:lnTo>
                  <a:pt x="0" y="19347"/>
                </a:lnTo>
                <a:lnTo>
                  <a:pt x="381" y="26920"/>
                </a:lnTo>
                <a:lnTo>
                  <a:pt x="4369" y="33289"/>
                </a:lnTo>
                <a:lnTo>
                  <a:pt x="11144" y="37302"/>
                </a:lnTo>
                <a:lnTo>
                  <a:pt x="19776" y="38600"/>
                </a:lnTo>
                <a:lnTo>
                  <a:pt x="29337" y="36826"/>
                </a:lnTo>
                <a:lnTo>
                  <a:pt x="37516" y="32682"/>
                </a:lnTo>
                <a:lnTo>
                  <a:pt x="43338" y="26539"/>
                </a:lnTo>
                <a:lnTo>
                  <a:pt x="46160" y="19252"/>
                </a:lnTo>
                <a:lnTo>
                  <a:pt x="45339" y="11680"/>
                </a:lnTo>
                <a:lnTo>
                  <a:pt x="41362" y="5310"/>
                </a:lnTo>
                <a:lnTo>
                  <a:pt x="34671" y="1297"/>
                </a:lnTo>
                <a:lnTo>
                  <a:pt x="26265" y="0"/>
                </a:lnTo>
                <a:close/>
              </a:path>
            </a:pathLst>
          </a:custGeom>
          <a:solidFill>
            <a:srgbClr val="010101"/>
          </a:solidFill>
        </p:spPr>
        <p:txBody>
          <a:bodyPr wrap="square" lIns="0" tIns="0" rIns="0" bIns="0" rtlCol="0"/>
          <a:lstStyle/>
          <a:p/>
        </p:txBody>
      </p:sp>
      <p:sp>
        <p:nvSpPr>
          <p:cNvPr id="27" name="object 27"/>
          <p:cNvSpPr/>
          <p:nvPr/>
        </p:nvSpPr>
        <p:spPr>
          <a:xfrm>
            <a:off x="4087748" y="2624839"/>
            <a:ext cx="46355" cy="38735"/>
          </a:xfrm>
          <a:custGeom>
            <a:avLst/>
            <a:gdLst/>
            <a:ahLst/>
            <a:cxnLst/>
            <a:rect l="l" t="t" r="r" b="b"/>
            <a:pathLst>
              <a:path w="46354" h="38735">
                <a:moveTo>
                  <a:pt x="17145" y="1774"/>
                </a:moveTo>
                <a:lnTo>
                  <a:pt x="8953" y="5917"/>
                </a:lnTo>
                <a:lnTo>
                  <a:pt x="3048" y="12061"/>
                </a:lnTo>
                <a:lnTo>
                  <a:pt x="0" y="19347"/>
                </a:lnTo>
                <a:lnTo>
                  <a:pt x="381" y="26920"/>
                </a:lnTo>
                <a:lnTo>
                  <a:pt x="4369" y="33289"/>
                </a:lnTo>
                <a:lnTo>
                  <a:pt x="11144" y="37302"/>
                </a:lnTo>
                <a:lnTo>
                  <a:pt x="19776" y="38600"/>
                </a:lnTo>
                <a:lnTo>
                  <a:pt x="29337" y="36826"/>
                </a:lnTo>
                <a:lnTo>
                  <a:pt x="37516" y="32682"/>
                </a:lnTo>
                <a:lnTo>
                  <a:pt x="43338" y="26539"/>
                </a:lnTo>
                <a:lnTo>
                  <a:pt x="46160" y="19252"/>
                </a:lnTo>
                <a:lnTo>
                  <a:pt x="45339" y="11680"/>
                </a:lnTo>
                <a:lnTo>
                  <a:pt x="41362" y="5310"/>
                </a:lnTo>
                <a:lnTo>
                  <a:pt x="34671" y="1297"/>
                </a:lnTo>
                <a:lnTo>
                  <a:pt x="26265" y="0"/>
                </a:lnTo>
                <a:lnTo>
                  <a:pt x="17145" y="1774"/>
                </a:lnTo>
                <a:close/>
              </a:path>
            </a:pathLst>
          </a:custGeom>
          <a:ln w="4762">
            <a:solidFill>
              <a:srgbClr val="010101"/>
            </a:solidFill>
          </a:ln>
        </p:spPr>
        <p:txBody>
          <a:bodyPr wrap="square" lIns="0" tIns="0" rIns="0" bIns="0" rtlCol="0"/>
          <a:lstStyle/>
          <a:p/>
        </p:txBody>
      </p:sp>
      <p:sp>
        <p:nvSpPr>
          <p:cNvPr id="28" name="object 28"/>
          <p:cNvSpPr/>
          <p:nvPr/>
        </p:nvSpPr>
        <p:spPr>
          <a:xfrm>
            <a:off x="3505902" y="3244012"/>
            <a:ext cx="46355" cy="38735"/>
          </a:xfrm>
          <a:custGeom>
            <a:avLst/>
            <a:gdLst/>
            <a:ahLst/>
            <a:cxnLst/>
            <a:rect l="l" t="t" r="r" b="b"/>
            <a:pathLst>
              <a:path w="46354" h="38735">
                <a:moveTo>
                  <a:pt x="26384" y="0"/>
                </a:moveTo>
                <a:lnTo>
                  <a:pt x="16823" y="1345"/>
                </a:lnTo>
                <a:lnTo>
                  <a:pt x="8643" y="5917"/>
                </a:lnTo>
                <a:lnTo>
                  <a:pt x="2821" y="12203"/>
                </a:lnTo>
                <a:lnTo>
                  <a:pt x="0" y="19347"/>
                </a:lnTo>
                <a:lnTo>
                  <a:pt x="821" y="26491"/>
                </a:lnTo>
                <a:lnTo>
                  <a:pt x="4798" y="32873"/>
                </a:lnTo>
                <a:lnTo>
                  <a:pt x="11489" y="36968"/>
                </a:lnTo>
                <a:lnTo>
                  <a:pt x="19895" y="38492"/>
                </a:lnTo>
                <a:lnTo>
                  <a:pt x="29015" y="37159"/>
                </a:lnTo>
                <a:lnTo>
                  <a:pt x="37207" y="32575"/>
                </a:lnTo>
                <a:lnTo>
                  <a:pt x="43112" y="26205"/>
                </a:lnTo>
                <a:lnTo>
                  <a:pt x="46160" y="18835"/>
                </a:lnTo>
                <a:lnTo>
                  <a:pt x="45779" y="11251"/>
                </a:lnTo>
                <a:lnTo>
                  <a:pt x="41790" y="5310"/>
                </a:lnTo>
                <a:lnTo>
                  <a:pt x="35016" y="1440"/>
                </a:lnTo>
                <a:lnTo>
                  <a:pt x="26384" y="0"/>
                </a:lnTo>
                <a:close/>
              </a:path>
            </a:pathLst>
          </a:custGeom>
          <a:solidFill>
            <a:srgbClr val="010101"/>
          </a:solidFill>
        </p:spPr>
        <p:txBody>
          <a:bodyPr wrap="square" lIns="0" tIns="0" rIns="0" bIns="0" rtlCol="0"/>
          <a:lstStyle/>
          <a:p/>
        </p:txBody>
      </p:sp>
      <p:sp>
        <p:nvSpPr>
          <p:cNvPr id="29" name="object 29"/>
          <p:cNvSpPr/>
          <p:nvPr/>
        </p:nvSpPr>
        <p:spPr>
          <a:xfrm>
            <a:off x="3505902" y="3244012"/>
            <a:ext cx="46355" cy="38735"/>
          </a:xfrm>
          <a:custGeom>
            <a:avLst/>
            <a:gdLst/>
            <a:ahLst/>
            <a:cxnLst/>
            <a:rect l="l" t="t" r="r" b="b"/>
            <a:pathLst>
              <a:path w="46354" h="38735">
                <a:moveTo>
                  <a:pt x="16823" y="1345"/>
                </a:moveTo>
                <a:lnTo>
                  <a:pt x="8643" y="5917"/>
                </a:lnTo>
                <a:lnTo>
                  <a:pt x="2821" y="12203"/>
                </a:lnTo>
                <a:lnTo>
                  <a:pt x="0" y="19347"/>
                </a:lnTo>
                <a:lnTo>
                  <a:pt x="821" y="26491"/>
                </a:lnTo>
                <a:lnTo>
                  <a:pt x="4798" y="32873"/>
                </a:lnTo>
                <a:lnTo>
                  <a:pt x="11489" y="36968"/>
                </a:lnTo>
                <a:lnTo>
                  <a:pt x="19895" y="38492"/>
                </a:lnTo>
                <a:lnTo>
                  <a:pt x="29015" y="37159"/>
                </a:lnTo>
                <a:lnTo>
                  <a:pt x="37207" y="32575"/>
                </a:lnTo>
                <a:lnTo>
                  <a:pt x="43112" y="26205"/>
                </a:lnTo>
                <a:lnTo>
                  <a:pt x="46160" y="18835"/>
                </a:lnTo>
                <a:lnTo>
                  <a:pt x="45779" y="11251"/>
                </a:lnTo>
                <a:lnTo>
                  <a:pt x="41790" y="5310"/>
                </a:lnTo>
                <a:lnTo>
                  <a:pt x="35016" y="1440"/>
                </a:lnTo>
                <a:lnTo>
                  <a:pt x="26384" y="0"/>
                </a:lnTo>
                <a:lnTo>
                  <a:pt x="16823" y="1345"/>
                </a:lnTo>
                <a:close/>
              </a:path>
            </a:pathLst>
          </a:custGeom>
          <a:ln w="4762">
            <a:solidFill>
              <a:srgbClr val="010101"/>
            </a:solidFill>
          </a:ln>
        </p:spPr>
        <p:txBody>
          <a:bodyPr wrap="square" lIns="0" tIns="0" rIns="0" bIns="0" rtlCol="0"/>
          <a:lstStyle/>
          <a:p/>
        </p:txBody>
      </p:sp>
      <p:sp>
        <p:nvSpPr>
          <p:cNvPr id="30" name="object 30"/>
          <p:cNvSpPr/>
          <p:nvPr/>
        </p:nvSpPr>
        <p:spPr>
          <a:xfrm>
            <a:off x="3683019" y="3207448"/>
            <a:ext cx="46355" cy="38735"/>
          </a:xfrm>
          <a:custGeom>
            <a:avLst/>
            <a:gdLst/>
            <a:ahLst/>
            <a:cxnLst/>
            <a:rect l="l" t="t" r="r" b="b"/>
            <a:pathLst>
              <a:path w="46354" h="38735">
                <a:moveTo>
                  <a:pt x="26372" y="0"/>
                </a:moveTo>
                <a:lnTo>
                  <a:pt x="17252" y="1333"/>
                </a:lnTo>
                <a:lnTo>
                  <a:pt x="8739" y="5917"/>
                </a:lnTo>
                <a:lnTo>
                  <a:pt x="2869" y="12287"/>
                </a:lnTo>
                <a:lnTo>
                  <a:pt x="0" y="19657"/>
                </a:lnTo>
                <a:lnTo>
                  <a:pt x="488" y="27241"/>
                </a:lnTo>
                <a:lnTo>
                  <a:pt x="4464" y="33182"/>
                </a:lnTo>
                <a:lnTo>
                  <a:pt x="11156" y="37052"/>
                </a:lnTo>
                <a:lnTo>
                  <a:pt x="19561" y="38492"/>
                </a:lnTo>
                <a:lnTo>
                  <a:pt x="28682" y="37147"/>
                </a:lnTo>
                <a:lnTo>
                  <a:pt x="37195" y="32575"/>
                </a:lnTo>
                <a:lnTo>
                  <a:pt x="43064" y="26288"/>
                </a:lnTo>
                <a:lnTo>
                  <a:pt x="45934" y="19145"/>
                </a:lnTo>
                <a:lnTo>
                  <a:pt x="45446" y="12001"/>
                </a:lnTo>
                <a:lnTo>
                  <a:pt x="41469" y="5619"/>
                </a:lnTo>
                <a:lnTo>
                  <a:pt x="34778" y="1524"/>
                </a:lnTo>
                <a:lnTo>
                  <a:pt x="26372" y="0"/>
                </a:lnTo>
                <a:close/>
              </a:path>
            </a:pathLst>
          </a:custGeom>
          <a:solidFill>
            <a:srgbClr val="010101"/>
          </a:solidFill>
        </p:spPr>
        <p:txBody>
          <a:bodyPr wrap="square" lIns="0" tIns="0" rIns="0" bIns="0" rtlCol="0"/>
          <a:lstStyle/>
          <a:p/>
        </p:txBody>
      </p:sp>
      <p:sp>
        <p:nvSpPr>
          <p:cNvPr id="31" name="object 31"/>
          <p:cNvSpPr/>
          <p:nvPr/>
        </p:nvSpPr>
        <p:spPr>
          <a:xfrm>
            <a:off x="3683019" y="3207448"/>
            <a:ext cx="46355" cy="38735"/>
          </a:xfrm>
          <a:custGeom>
            <a:avLst/>
            <a:gdLst/>
            <a:ahLst/>
            <a:cxnLst/>
            <a:rect l="l" t="t" r="r" b="b"/>
            <a:pathLst>
              <a:path w="46354" h="38735">
                <a:moveTo>
                  <a:pt x="17252" y="1333"/>
                </a:moveTo>
                <a:lnTo>
                  <a:pt x="8739" y="5917"/>
                </a:lnTo>
                <a:lnTo>
                  <a:pt x="2869" y="12287"/>
                </a:lnTo>
                <a:lnTo>
                  <a:pt x="0" y="19657"/>
                </a:lnTo>
                <a:lnTo>
                  <a:pt x="488" y="27241"/>
                </a:lnTo>
                <a:lnTo>
                  <a:pt x="4464" y="33182"/>
                </a:lnTo>
                <a:lnTo>
                  <a:pt x="11156" y="37052"/>
                </a:lnTo>
                <a:lnTo>
                  <a:pt x="19561" y="38492"/>
                </a:lnTo>
                <a:lnTo>
                  <a:pt x="28682" y="37147"/>
                </a:lnTo>
                <a:lnTo>
                  <a:pt x="37195" y="32575"/>
                </a:lnTo>
                <a:lnTo>
                  <a:pt x="43064" y="26288"/>
                </a:lnTo>
                <a:lnTo>
                  <a:pt x="45934" y="19145"/>
                </a:lnTo>
                <a:lnTo>
                  <a:pt x="45446" y="12001"/>
                </a:lnTo>
                <a:lnTo>
                  <a:pt x="41469" y="5619"/>
                </a:lnTo>
                <a:lnTo>
                  <a:pt x="34778" y="1524"/>
                </a:lnTo>
                <a:lnTo>
                  <a:pt x="26372" y="0"/>
                </a:lnTo>
                <a:lnTo>
                  <a:pt x="17252" y="1333"/>
                </a:lnTo>
                <a:close/>
              </a:path>
            </a:pathLst>
          </a:custGeom>
          <a:ln w="4762">
            <a:solidFill>
              <a:srgbClr val="010101"/>
            </a:solidFill>
          </a:ln>
        </p:spPr>
        <p:txBody>
          <a:bodyPr wrap="square" lIns="0" tIns="0" rIns="0" bIns="0" rtlCol="0"/>
          <a:lstStyle/>
          <a:p/>
        </p:txBody>
      </p:sp>
      <p:sp>
        <p:nvSpPr>
          <p:cNvPr id="32" name="object 32"/>
          <p:cNvSpPr/>
          <p:nvPr/>
        </p:nvSpPr>
        <p:spPr>
          <a:xfrm>
            <a:off x="2913078" y="2980360"/>
            <a:ext cx="46990" cy="38735"/>
          </a:xfrm>
          <a:custGeom>
            <a:avLst/>
            <a:gdLst/>
            <a:ahLst/>
            <a:cxnLst/>
            <a:rect l="l" t="t" r="r" b="b"/>
            <a:pathLst>
              <a:path w="46989" h="38735">
                <a:moveTo>
                  <a:pt x="26705" y="0"/>
                </a:moveTo>
                <a:lnTo>
                  <a:pt x="17573" y="1345"/>
                </a:lnTo>
                <a:lnTo>
                  <a:pt x="8953" y="5929"/>
                </a:lnTo>
                <a:lnTo>
                  <a:pt x="2905" y="12299"/>
                </a:lnTo>
                <a:lnTo>
                  <a:pt x="0" y="19669"/>
                </a:lnTo>
                <a:lnTo>
                  <a:pt x="809" y="27253"/>
                </a:lnTo>
                <a:lnTo>
                  <a:pt x="4786" y="33516"/>
                </a:lnTo>
                <a:lnTo>
                  <a:pt x="11477" y="37349"/>
                </a:lnTo>
                <a:lnTo>
                  <a:pt x="19883" y="38611"/>
                </a:lnTo>
                <a:lnTo>
                  <a:pt x="29003" y="37159"/>
                </a:lnTo>
                <a:lnTo>
                  <a:pt x="37635" y="32575"/>
                </a:lnTo>
                <a:lnTo>
                  <a:pt x="43767" y="26205"/>
                </a:lnTo>
                <a:lnTo>
                  <a:pt x="46898" y="18835"/>
                </a:lnTo>
                <a:lnTo>
                  <a:pt x="46529" y="11251"/>
                </a:lnTo>
                <a:lnTo>
                  <a:pt x="42112" y="5310"/>
                </a:lnTo>
                <a:lnTo>
                  <a:pt x="35194" y="1440"/>
                </a:lnTo>
                <a:lnTo>
                  <a:pt x="26705" y="0"/>
                </a:lnTo>
                <a:close/>
              </a:path>
            </a:pathLst>
          </a:custGeom>
          <a:solidFill>
            <a:srgbClr val="010101"/>
          </a:solidFill>
        </p:spPr>
        <p:txBody>
          <a:bodyPr wrap="square" lIns="0" tIns="0" rIns="0" bIns="0" rtlCol="0"/>
          <a:lstStyle/>
          <a:p/>
        </p:txBody>
      </p:sp>
      <p:sp>
        <p:nvSpPr>
          <p:cNvPr id="33" name="object 33"/>
          <p:cNvSpPr/>
          <p:nvPr/>
        </p:nvSpPr>
        <p:spPr>
          <a:xfrm>
            <a:off x="2913078" y="2980360"/>
            <a:ext cx="46990" cy="38735"/>
          </a:xfrm>
          <a:custGeom>
            <a:avLst/>
            <a:gdLst/>
            <a:ahLst/>
            <a:cxnLst/>
            <a:rect l="l" t="t" r="r" b="b"/>
            <a:pathLst>
              <a:path w="46989" h="38735">
                <a:moveTo>
                  <a:pt x="17573" y="1345"/>
                </a:moveTo>
                <a:lnTo>
                  <a:pt x="8953" y="5929"/>
                </a:lnTo>
                <a:lnTo>
                  <a:pt x="2905" y="12299"/>
                </a:lnTo>
                <a:lnTo>
                  <a:pt x="0" y="19669"/>
                </a:lnTo>
                <a:lnTo>
                  <a:pt x="809" y="27253"/>
                </a:lnTo>
                <a:lnTo>
                  <a:pt x="4786" y="33516"/>
                </a:lnTo>
                <a:lnTo>
                  <a:pt x="11477" y="37349"/>
                </a:lnTo>
                <a:lnTo>
                  <a:pt x="19883" y="38611"/>
                </a:lnTo>
                <a:lnTo>
                  <a:pt x="29003" y="37159"/>
                </a:lnTo>
                <a:lnTo>
                  <a:pt x="37635" y="32575"/>
                </a:lnTo>
                <a:lnTo>
                  <a:pt x="43767" y="26205"/>
                </a:lnTo>
                <a:lnTo>
                  <a:pt x="46898" y="18835"/>
                </a:lnTo>
                <a:lnTo>
                  <a:pt x="46529" y="11251"/>
                </a:lnTo>
                <a:lnTo>
                  <a:pt x="42112" y="5310"/>
                </a:lnTo>
                <a:lnTo>
                  <a:pt x="35194" y="1440"/>
                </a:lnTo>
                <a:lnTo>
                  <a:pt x="26705" y="0"/>
                </a:lnTo>
                <a:lnTo>
                  <a:pt x="17573" y="1345"/>
                </a:lnTo>
                <a:close/>
              </a:path>
            </a:pathLst>
          </a:custGeom>
          <a:ln w="4762">
            <a:solidFill>
              <a:srgbClr val="010101"/>
            </a:solidFill>
          </a:ln>
        </p:spPr>
        <p:txBody>
          <a:bodyPr wrap="square" lIns="0" tIns="0" rIns="0" bIns="0" rtlCol="0"/>
          <a:lstStyle/>
          <a:p/>
        </p:txBody>
      </p:sp>
      <p:sp>
        <p:nvSpPr>
          <p:cNvPr id="34" name="object 34"/>
          <p:cNvSpPr/>
          <p:nvPr/>
        </p:nvSpPr>
        <p:spPr>
          <a:xfrm>
            <a:off x="3353692" y="2453830"/>
            <a:ext cx="41910" cy="38100"/>
          </a:xfrm>
          <a:custGeom>
            <a:avLst/>
            <a:gdLst/>
            <a:ahLst/>
            <a:cxnLst/>
            <a:rect l="l" t="t" r="r" b="b"/>
            <a:pathLst>
              <a:path w="41910" h="38100">
                <a:moveTo>
                  <a:pt x="23121" y="0"/>
                </a:moveTo>
                <a:lnTo>
                  <a:pt x="15109" y="1333"/>
                </a:lnTo>
                <a:lnTo>
                  <a:pt x="7596" y="5357"/>
                </a:lnTo>
                <a:lnTo>
                  <a:pt x="2440" y="11239"/>
                </a:lnTo>
                <a:lnTo>
                  <a:pt x="0" y="18264"/>
                </a:lnTo>
                <a:lnTo>
                  <a:pt x="631" y="25717"/>
                </a:lnTo>
                <a:lnTo>
                  <a:pt x="4786" y="32099"/>
                </a:lnTo>
                <a:lnTo>
                  <a:pt x="11013" y="36194"/>
                </a:lnTo>
                <a:lnTo>
                  <a:pt x="18526" y="37718"/>
                </a:lnTo>
                <a:lnTo>
                  <a:pt x="26539" y="36385"/>
                </a:lnTo>
                <a:lnTo>
                  <a:pt x="34051" y="32361"/>
                </a:lnTo>
                <a:lnTo>
                  <a:pt x="39207" y="26479"/>
                </a:lnTo>
                <a:lnTo>
                  <a:pt x="41648" y="19454"/>
                </a:lnTo>
                <a:lnTo>
                  <a:pt x="41017" y="12001"/>
                </a:lnTo>
                <a:lnTo>
                  <a:pt x="36861" y="5619"/>
                </a:lnTo>
                <a:lnTo>
                  <a:pt x="30634" y="1524"/>
                </a:lnTo>
                <a:lnTo>
                  <a:pt x="23121" y="0"/>
                </a:lnTo>
                <a:close/>
              </a:path>
            </a:pathLst>
          </a:custGeom>
          <a:solidFill>
            <a:srgbClr val="010101"/>
          </a:solidFill>
        </p:spPr>
        <p:txBody>
          <a:bodyPr wrap="square" lIns="0" tIns="0" rIns="0" bIns="0" rtlCol="0"/>
          <a:lstStyle/>
          <a:p/>
        </p:txBody>
      </p:sp>
      <p:sp>
        <p:nvSpPr>
          <p:cNvPr id="35" name="object 35"/>
          <p:cNvSpPr/>
          <p:nvPr/>
        </p:nvSpPr>
        <p:spPr>
          <a:xfrm>
            <a:off x="3353692" y="2453830"/>
            <a:ext cx="41910" cy="38100"/>
          </a:xfrm>
          <a:custGeom>
            <a:avLst/>
            <a:gdLst/>
            <a:ahLst/>
            <a:cxnLst/>
            <a:rect l="l" t="t" r="r" b="b"/>
            <a:pathLst>
              <a:path w="41910" h="38100">
                <a:moveTo>
                  <a:pt x="15109" y="1333"/>
                </a:moveTo>
                <a:lnTo>
                  <a:pt x="7596" y="5357"/>
                </a:lnTo>
                <a:lnTo>
                  <a:pt x="2440" y="11239"/>
                </a:lnTo>
                <a:lnTo>
                  <a:pt x="0" y="18264"/>
                </a:lnTo>
                <a:lnTo>
                  <a:pt x="631" y="25717"/>
                </a:lnTo>
                <a:lnTo>
                  <a:pt x="4786" y="32099"/>
                </a:lnTo>
                <a:lnTo>
                  <a:pt x="11013" y="36194"/>
                </a:lnTo>
                <a:lnTo>
                  <a:pt x="18526" y="37718"/>
                </a:lnTo>
                <a:lnTo>
                  <a:pt x="26539" y="36385"/>
                </a:lnTo>
                <a:lnTo>
                  <a:pt x="34051" y="32361"/>
                </a:lnTo>
                <a:lnTo>
                  <a:pt x="39207" y="26479"/>
                </a:lnTo>
                <a:lnTo>
                  <a:pt x="41648" y="19454"/>
                </a:lnTo>
                <a:lnTo>
                  <a:pt x="41017" y="12001"/>
                </a:lnTo>
                <a:lnTo>
                  <a:pt x="36861" y="5619"/>
                </a:lnTo>
                <a:lnTo>
                  <a:pt x="30634" y="1524"/>
                </a:lnTo>
                <a:lnTo>
                  <a:pt x="23121" y="0"/>
                </a:lnTo>
                <a:lnTo>
                  <a:pt x="15109" y="1333"/>
                </a:lnTo>
                <a:close/>
              </a:path>
            </a:pathLst>
          </a:custGeom>
          <a:ln w="4762">
            <a:solidFill>
              <a:srgbClr val="010101"/>
            </a:solidFill>
          </a:ln>
        </p:spPr>
        <p:txBody>
          <a:bodyPr wrap="square" lIns="0" tIns="0" rIns="0" bIns="0" rtlCol="0"/>
          <a:lstStyle/>
          <a:p/>
        </p:txBody>
      </p:sp>
      <p:sp>
        <p:nvSpPr>
          <p:cNvPr id="36" name="object 36"/>
          <p:cNvSpPr/>
          <p:nvPr/>
        </p:nvSpPr>
        <p:spPr>
          <a:xfrm>
            <a:off x="3544014" y="2443805"/>
            <a:ext cx="46990" cy="38735"/>
          </a:xfrm>
          <a:custGeom>
            <a:avLst/>
            <a:gdLst/>
            <a:ahLst/>
            <a:cxnLst/>
            <a:rect l="l" t="t" r="r" b="b"/>
            <a:pathLst>
              <a:path w="46989" h="38735">
                <a:moveTo>
                  <a:pt x="27134" y="0"/>
                </a:moveTo>
                <a:lnTo>
                  <a:pt x="17573" y="1452"/>
                </a:lnTo>
                <a:lnTo>
                  <a:pt x="8953" y="6036"/>
                </a:lnTo>
                <a:lnTo>
                  <a:pt x="2905" y="12406"/>
                </a:lnTo>
                <a:lnTo>
                  <a:pt x="0" y="19776"/>
                </a:lnTo>
                <a:lnTo>
                  <a:pt x="809" y="27360"/>
                </a:lnTo>
                <a:lnTo>
                  <a:pt x="4798" y="33301"/>
                </a:lnTo>
                <a:lnTo>
                  <a:pt x="11572" y="37171"/>
                </a:lnTo>
                <a:lnTo>
                  <a:pt x="20204" y="38611"/>
                </a:lnTo>
                <a:lnTo>
                  <a:pt x="29765" y="37266"/>
                </a:lnTo>
                <a:lnTo>
                  <a:pt x="37957" y="32682"/>
                </a:lnTo>
                <a:lnTo>
                  <a:pt x="43862" y="26312"/>
                </a:lnTo>
                <a:lnTo>
                  <a:pt x="46910" y="18942"/>
                </a:lnTo>
                <a:lnTo>
                  <a:pt x="46529" y="11358"/>
                </a:lnTo>
                <a:lnTo>
                  <a:pt x="42541" y="5095"/>
                </a:lnTo>
                <a:lnTo>
                  <a:pt x="35766" y="1262"/>
                </a:lnTo>
                <a:lnTo>
                  <a:pt x="27134" y="0"/>
                </a:lnTo>
                <a:close/>
              </a:path>
            </a:pathLst>
          </a:custGeom>
          <a:solidFill>
            <a:srgbClr val="FF0101"/>
          </a:solidFill>
        </p:spPr>
        <p:txBody>
          <a:bodyPr wrap="square" lIns="0" tIns="0" rIns="0" bIns="0" rtlCol="0"/>
          <a:lstStyle/>
          <a:p/>
        </p:txBody>
      </p:sp>
      <p:sp>
        <p:nvSpPr>
          <p:cNvPr id="37" name="object 37"/>
          <p:cNvSpPr/>
          <p:nvPr/>
        </p:nvSpPr>
        <p:spPr>
          <a:xfrm>
            <a:off x="3544014" y="2443805"/>
            <a:ext cx="46990" cy="38735"/>
          </a:xfrm>
          <a:custGeom>
            <a:avLst/>
            <a:gdLst/>
            <a:ahLst/>
            <a:cxnLst/>
            <a:rect l="l" t="t" r="r" b="b"/>
            <a:pathLst>
              <a:path w="46989" h="38735">
                <a:moveTo>
                  <a:pt x="17573" y="1452"/>
                </a:moveTo>
                <a:lnTo>
                  <a:pt x="8953" y="6036"/>
                </a:lnTo>
                <a:lnTo>
                  <a:pt x="2905" y="12406"/>
                </a:lnTo>
                <a:lnTo>
                  <a:pt x="0" y="19776"/>
                </a:lnTo>
                <a:lnTo>
                  <a:pt x="809" y="27360"/>
                </a:lnTo>
                <a:lnTo>
                  <a:pt x="4798" y="33301"/>
                </a:lnTo>
                <a:lnTo>
                  <a:pt x="11572" y="37171"/>
                </a:lnTo>
                <a:lnTo>
                  <a:pt x="20204" y="38611"/>
                </a:lnTo>
                <a:lnTo>
                  <a:pt x="29765" y="37266"/>
                </a:lnTo>
                <a:lnTo>
                  <a:pt x="37957" y="32682"/>
                </a:lnTo>
                <a:lnTo>
                  <a:pt x="43862" y="26312"/>
                </a:lnTo>
                <a:lnTo>
                  <a:pt x="46910" y="18942"/>
                </a:lnTo>
                <a:lnTo>
                  <a:pt x="46529" y="11358"/>
                </a:lnTo>
                <a:lnTo>
                  <a:pt x="42541" y="5095"/>
                </a:lnTo>
                <a:lnTo>
                  <a:pt x="35766" y="1262"/>
                </a:lnTo>
                <a:lnTo>
                  <a:pt x="27134" y="0"/>
                </a:lnTo>
                <a:lnTo>
                  <a:pt x="17573" y="1452"/>
                </a:lnTo>
                <a:close/>
              </a:path>
            </a:pathLst>
          </a:custGeom>
          <a:ln w="4762">
            <a:solidFill>
              <a:srgbClr val="FF0101"/>
            </a:solidFill>
          </a:ln>
        </p:spPr>
        <p:txBody>
          <a:bodyPr wrap="square" lIns="0" tIns="0" rIns="0" bIns="0" rtlCol="0"/>
          <a:lstStyle/>
          <a:p/>
        </p:txBody>
      </p:sp>
      <p:sp>
        <p:nvSpPr>
          <p:cNvPr id="38" name="object 38"/>
          <p:cNvSpPr/>
          <p:nvPr/>
        </p:nvSpPr>
        <p:spPr>
          <a:xfrm>
            <a:off x="2939414" y="2501824"/>
            <a:ext cx="46990" cy="38735"/>
          </a:xfrm>
          <a:custGeom>
            <a:avLst/>
            <a:gdLst/>
            <a:ahLst/>
            <a:cxnLst/>
            <a:rect l="l" t="t" r="r" b="b"/>
            <a:pathLst>
              <a:path w="46989" h="38735">
                <a:moveTo>
                  <a:pt x="26705" y="0"/>
                </a:moveTo>
                <a:lnTo>
                  <a:pt x="17145" y="1345"/>
                </a:lnTo>
                <a:lnTo>
                  <a:pt x="8953" y="5929"/>
                </a:lnTo>
                <a:lnTo>
                  <a:pt x="3048" y="12299"/>
                </a:lnTo>
                <a:lnTo>
                  <a:pt x="0" y="19669"/>
                </a:lnTo>
                <a:lnTo>
                  <a:pt x="381" y="27253"/>
                </a:lnTo>
                <a:lnTo>
                  <a:pt x="4369" y="33194"/>
                </a:lnTo>
                <a:lnTo>
                  <a:pt x="11144" y="37064"/>
                </a:lnTo>
                <a:lnTo>
                  <a:pt x="19776" y="38504"/>
                </a:lnTo>
                <a:lnTo>
                  <a:pt x="29337" y="37159"/>
                </a:lnTo>
                <a:lnTo>
                  <a:pt x="37528" y="32575"/>
                </a:lnTo>
                <a:lnTo>
                  <a:pt x="43434" y="26205"/>
                </a:lnTo>
                <a:lnTo>
                  <a:pt x="46482" y="18835"/>
                </a:lnTo>
                <a:lnTo>
                  <a:pt x="46101" y="11251"/>
                </a:lnTo>
                <a:lnTo>
                  <a:pt x="42112" y="5310"/>
                </a:lnTo>
                <a:lnTo>
                  <a:pt x="35337" y="1440"/>
                </a:lnTo>
                <a:lnTo>
                  <a:pt x="26705" y="0"/>
                </a:lnTo>
                <a:close/>
              </a:path>
            </a:pathLst>
          </a:custGeom>
          <a:solidFill>
            <a:srgbClr val="010101"/>
          </a:solidFill>
        </p:spPr>
        <p:txBody>
          <a:bodyPr wrap="square" lIns="0" tIns="0" rIns="0" bIns="0" rtlCol="0"/>
          <a:lstStyle/>
          <a:p/>
        </p:txBody>
      </p:sp>
      <p:sp>
        <p:nvSpPr>
          <p:cNvPr id="39" name="object 39"/>
          <p:cNvSpPr/>
          <p:nvPr/>
        </p:nvSpPr>
        <p:spPr>
          <a:xfrm>
            <a:off x="2939414" y="2501824"/>
            <a:ext cx="46990" cy="38735"/>
          </a:xfrm>
          <a:custGeom>
            <a:avLst/>
            <a:gdLst/>
            <a:ahLst/>
            <a:cxnLst/>
            <a:rect l="l" t="t" r="r" b="b"/>
            <a:pathLst>
              <a:path w="46989" h="38735">
                <a:moveTo>
                  <a:pt x="17145" y="1345"/>
                </a:moveTo>
                <a:lnTo>
                  <a:pt x="8953" y="5929"/>
                </a:lnTo>
                <a:lnTo>
                  <a:pt x="3048" y="12299"/>
                </a:lnTo>
                <a:lnTo>
                  <a:pt x="0" y="19669"/>
                </a:lnTo>
                <a:lnTo>
                  <a:pt x="381" y="27253"/>
                </a:lnTo>
                <a:lnTo>
                  <a:pt x="4369" y="33194"/>
                </a:lnTo>
                <a:lnTo>
                  <a:pt x="11144" y="37064"/>
                </a:lnTo>
                <a:lnTo>
                  <a:pt x="19776" y="38504"/>
                </a:lnTo>
                <a:lnTo>
                  <a:pt x="29337" y="37159"/>
                </a:lnTo>
                <a:lnTo>
                  <a:pt x="37528" y="32575"/>
                </a:lnTo>
                <a:lnTo>
                  <a:pt x="43434" y="26205"/>
                </a:lnTo>
                <a:lnTo>
                  <a:pt x="46482" y="18835"/>
                </a:lnTo>
                <a:lnTo>
                  <a:pt x="46101" y="11251"/>
                </a:lnTo>
                <a:lnTo>
                  <a:pt x="42112" y="5310"/>
                </a:lnTo>
                <a:lnTo>
                  <a:pt x="35337" y="1440"/>
                </a:lnTo>
                <a:lnTo>
                  <a:pt x="26705" y="0"/>
                </a:lnTo>
                <a:lnTo>
                  <a:pt x="17145" y="1345"/>
                </a:lnTo>
                <a:close/>
              </a:path>
            </a:pathLst>
          </a:custGeom>
          <a:ln w="4762">
            <a:solidFill>
              <a:srgbClr val="010101"/>
            </a:solidFill>
          </a:ln>
        </p:spPr>
        <p:txBody>
          <a:bodyPr wrap="square" lIns="0" tIns="0" rIns="0" bIns="0" rtlCol="0"/>
          <a:lstStyle/>
          <a:p/>
        </p:txBody>
      </p:sp>
      <p:sp>
        <p:nvSpPr>
          <p:cNvPr id="40" name="object 40"/>
          <p:cNvSpPr/>
          <p:nvPr/>
        </p:nvSpPr>
        <p:spPr>
          <a:xfrm>
            <a:off x="3110757" y="2970025"/>
            <a:ext cx="46355" cy="38735"/>
          </a:xfrm>
          <a:custGeom>
            <a:avLst/>
            <a:gdLst/>
            <a:ahLst/>
            <a:cxnLst/>
            <a:rect l="l" t="t" r="r" b="b"/>
            <a:pathLst>
              <a:path w="46355" h="38735">
                <a:moveTo>
                  <a:pt x="26372" y="0"/>
                </a:moveTo>
                <a:lnTo>
                  <a:pt x="17252" y="1774"/>
                </a:lnTo>
                <a:lnTo>
                  <a:pt x="8739" y="5917"/>
                </a:lnTo>
                <a:lnTo>
                  <a:pt x="2869" y="12061"/>
                </a:lnTo>
                <a:lnTo>
                  <a:pt x="0" y="19347"/>
                </a:lnTo>
                <a:lnTo>
                  <a:pt x="488" y="26920"/>
                </a:lnTo>
                <a:lnTo>
                  <a:pt x="4464" y="33289"/>
                </a:lnTo>
                <a:lnTo>
                  <a:pt x="11156" y="37302"/>
                </a:lnTo>
                <a:lnTo>
                  <a:pt x="19561" y="38600"/>
                </a:lnTo>
                <a:lnTo>
                  <a:pt x="28682" y="36826"/>
                </a:lnTo>
                <a:lnTo>
                  <a:pt x="37195" y="32682"/>
                </a:lnTo>
                <a:lnTo>
                  <a:pt x="43064" y="26539"/>
                </a:lnTo>
                <a:lnTo>
                  <a:pt x="45934" y="19252"/>
                </a:lnTo>
                <a:lnTo>
                  <a:pt x="45446" y="11680"/>
                </a:lnTo>
                <a:lnTo>
                  <a:pt x="41469" y="5310"/>
                </a:lnTo>
                <a:lnTo>
                  <a:pt x="34778" y="1297"/>
                </a:lnTo>
                <a:lnTo>
                  <a:pt x="26372" y="0"/>
                </a:lnTo>
                <a:close/>
              </a:path>
            </a:pathLst>
          </a:custGeom>
          <a:solidFill>
            <a:srgbClr val="010101"/>
          </a:solidFill>
        </p:spPr>
        <p:txBody>
          <a:bodyPr wrap="square" lIns="0" tIns="0" rIns="0" bIns="0" rtlCol="0"/>
          <a:lstStyle/>
          <a:p/>
        </p:txBody>
      </p:sp>
      <p:sp>
        <p:nvSpPr>
          <p:cNvPr id="41" name="object 41"/>
          <p:cNvSpPr/>
          <p:nvPr/>
        </p:nvSpPr>
        <p:spPr>
          <a:xfrm>
            <a:off x="3110757" y="2970025"/>
            <a:ext cx="46355" cy="38735"/>
          </a:xfrm>
          <a:custGeom>
            <a:avLst/>
            <a:gdLst/>
            <a:ahLst/>
            <a:cxnLst/>
            <a:rect l="l" t="t" r="r" b="b"/>
            <a:pathLst>
              <a:path w="46355" h="38735">
                <a:moveTo>
                  <a:pt x="17252" y="1774"/>
                </a:moveTo>
                <a:lnTo>
                  <a:pt x="8739" y="5917"/>
                </a:lnTo>
                <a:lnTo>
                  <a:pt x="2869" y="12061"/>
                </a:lnTo>
                <a:lnTo>
                  <a:pt x="0" y="19347"/>
                </a:lnTo>
                <a:lnTo>
                  <a:pt x="488" y="26920"/>
                </a:lnTo>
                <a:lnTo>
                  <a:pt x="4464" y="33289"/>
                </a:lnTo>
                <a:lnTo>
                  <a:pt x="11156" y="37302"/>
                </a:lnTo>
                <a:lnTo>
                  <a:pt x="19561" y="38600"/>
                </a:lnTo>
                <a:lnTo>
                  <a:pt x="28682" y="36826"/>
                </a:lnTo>
                <a:lnTo>
                  <a:pt x="37195" y="32682"/>
                </a:lnTo>
                <a:lnTo>
                  <a:pt x="43064" y="26539"/>
                </a:lnTo>
                <a:lnTo>
                  <a:pt x="45934" y="19252"/>
                </a:lnTo>
                <a:lnTo>
                  <a:pt x="45446" y="11680"/>
                </a:lnTo>
                <a:lnTo>
                  <a:pt x="41469" y="5310"/>
                </a:lnTo>
                <a:lnTo>
                  <a:pt x="34778" y="1297"/>
                </a:lnTo>
                <a:lnTo>
                  <a:pt x="26372" y="0"/>
                </a:lnTo>
                <a:lnTo>
                  <a:pt x="17252" y="1774"/>
                </a:lnTo>
                <a:close/>
              </a:path>
            </a:pathLst>
          </a:custGeom>
          <a:ln w="4762">
            <a:solidFill>
              <a:srgbClr val="010101"/>
            </a:solidFill>
          </a:ln>
        </p:spPr>
        <p:txBody>
          <a:bodyPr wrap="square" lIns="0" tIns="0" rIns="0" bIns="0" rtlCol="0"/>
          <a:lstStyle/>
          <a:p/>
        </p:txBody>
      </p:sp>
      <p:sp>
        <p:nvSpPr>
          <p:cNvPr id="42" name="object 42"/>
          <p:cNvSpPr/>
          <p:nvPr/>
        </p:nvSpPr>
        <p:spPr>
          <a:xfrm>
            <a:off x="3886318" y="2889051"/>
            <a:ext cx="41275" cy="38735"/>
          </a:xfrm>
          <a:custGeom>
            <a:avLst/>
            <a:gdLst/>
            <a:ahLst/>
            <a:cxnLst/>
            <a:rect l="l" t="t" r="r" b="b"/>
            <a:pathLst>
              <a:path w="41275" h="38735">
                <a:moveTo>
                  <a:pt x="22371" y="0"/>
                </a:moveTo>
                <a:lnTo>
                  <a:pt x="14358" y="1214"/>
                </a:lnTo>
                <a:lnTo>
                  <a:pt x="7286" y="4917"/>
                </a:lnTo>
                <a:lnTo>
                  <a:pt x="2357" y="10834"/>
                </a:lnTo>
                <a:lnTo>
                  <a:pt x="0" y="18037"/>
                </a:lnTo>
                <a:lnTo>
                  <a:pt x="642" y="25598"/>
                </a:lnTo>
                <a:lnTo>
                  <a:pt x="4798" y="32099"/>
                </a:lnTo>
                <a:lnTo>
                  <a:pt x="11025" y="36456"/>
                </a:lnTo>
                <a:lnTo>
                  <a:pt x="18538" y="38242"/>
                </a:lnTo>
                <a:lnTo>
                  <a:pt x="26550" y="37028"/>
                </a:lnTo>
                <a:lnTo>
                  <a:pt x="33623" y="33004"/>
                </a:lnTo>
                <a:lnTo>
                  <a:pt x="38552" y="27122"/>
                </a:lnTo>
                <a:lnTo>
                  <a:pt x="40909" y="20097"/>
                </a:lnTo>
                <a:lnTo>
                  <a:pt x="40266" y="12644"/>
                </a:lnTo>
                <a:lnTo>
                  <a:pt x="36111" y="6143"/>
                </a:lnTo>
                <a:lnTo>
                  <a:pt x="29884" y="1785"/>
                </a:lnTo>
                <a:lnTo>
                  <a:pt x="22371" y="0"/>
                </a:lnTo>
                <a:close/>
              </a:path>
            </a:pathLst>
          </a:custGeom>
          <a:solidFill>
            <a:srgbClr val="010101"/>
          </a:solidFill>
        </p:spPr>
        <p:txBody>
          <a:bodyPr wrap="square" lIns="0" tIns="0" rIns="0" bIns="0" rtlCol="0"/>
          <a:lstStyle/>
          <a:p/>
        </p:txBody>
      </p:sp>
      <p:sp>
        <p:nvSpPr>
          <p:cNvPr id="43" name="object 43"/>
          <p:cNvSpPr/>
          <p:nvPr/>
        </p:nvSpPr>
        <p:spPr>
          <a:xfrm>
            <a:off x="3886318" y="2889051"/>
            <a:ext cx="41275" cy="38735"/>
          </a:xfrm>
          <a:custGeom>
            <a:avLst/>
            <a:gdLst/>
            <a:ahLst/>
            <a:cxnLst/>
            <a:rect l="l" t="t" r="r" b="b"/>
            <a:pathLst>
              <a:path w="41275" h="38735">
                <a:moveTo>
                  <a:pt x="14358" y="1214"/>
                </a:moveTo>
                <a:lnTo>
                  <a:pt x="7286" y="4917"/>
                </a:lnTo>
                <a:lnTo>
                  <a:pt x="2357" y="10834"/>
                </a:lnTo>
                <a:lnTo>
                  <a:pt x="0" y="18037"/>
                </a:lnTo>
                <a:lnTo>
                  <a:pt x="642" y="25598"/>
                </a:lnTo>
                <a:lnTo>
                  <a:pt x="4798" y="32099"/>
                </a:lnTo>
                <a:lnTo>
                  <a:pt x="11025" y="36456"/>
                </a:lnTo>
                <a:lnTo>
                  <a:pt x="18538" y="38242"/>
                </a:lnTo>
                <a:lnTo>
                  <a:pt x="26550" y="37028"/>
                </a:lnTo>
                <a:lnTo>
                  <a:pt x="33623" y="33004"/>
                </a:lnTo>
                <a:lnTo>
                  <a:pt x="38552" y="27122"/>
                </a:lnTo>
                <a:lnTo>
                  <a:pt x="40909" y="20097"/>
                </a:lnTo>
                <a:lnTo>
                  <a:pt x="40266" y="12644"/>
                </a:lnTo>
                <a:lnTo>
                  <a:pt x="36111" y="6143"/>
                </a:lnTo>
                <a:lnTo>
                  <a:pt x="29884" y="1785"/>
                </a:lnTo>
                <a:lnTo>
                  <a:pt x="22371" y="0"/>
                </a:lnTo>
                <a:lnTo>
                  <a:pt x="14358" y="1214"/>
                </a:lnTo>
                <a:close/>
              </a:path>
            </a:pathLst>
          </a:custGeom>
          <a:ln w="4762">
            <a:solidFill>
              <a:srgbClr val="010101"/>
            </a:solidFill>
          </a:ln>
        </p:spPr>
        <p:txBody>
          <a:bodyPr wrap="square" lIns="0" tIns="0" rIns="0" bIns="0" rtlCol="0"/>
          <a:lstStyle/>
          <a:p/>
        </p:txBody>
      </p:sp>
      <p:sp>
        <p:nvSpPr>
          <p:cNvPr id="44" name="object 44"/>
          <p:cNvSpPr/>
          <p:nvPr/>
        </p:nvSpPr>
        <p:spPr>
          <a:xfrm>
            <a:off x="3651134" y="2404943"/>
            <a:ext cx="46990" cy="38735"/>
          </a:xfrm>
          <a:custGeom>
            <a:avLst/>
            <a:gdLst/>
            <a:ahLst/>
            <a:cxnLst/>
            <a:rect l="l" t="t" r="r" b="b"/>
            <a:pathLst>
              <a:path w="46989" h="38735">
                <a:moveTo>
                  <a:pt x="27015" y="0"/>
                </a:moveTo>
                <a:lnTo>
                  <a:pt x="17895" y="1452"/>
                </a:lnTo>
                <a:lnTo>
                  <a:pt x="9263" y="6036"/>
                </a:lnTo>
                <a:lnTo>
                  <a:pt x="3131" y="12406"/>
                </a:lnTo>
                <a:lnTo>
                  <a:pt x="0" y="19776"/>
                </a:lnTo>
                <a:lnTo>
                  <a:pt x="369" y="27360"/>
                </a:lnTo>
                <a:lnTo>
                  <a:pt x="4786" y="33301"/>
                </a:lnTo>
                <a:lnTo>
                  <a:pt x="11703" y="37171"/>
                </a:lnTo>
                <a:lnTo>
                  <a:pt x="20193" y="38611"/>
                </a:lnTo>
                <a:lnTo>
                  <a:pt x="29325" y="37266"/>
                </a:lnTo>
                <a:lnTo>
                  <a:pt x="37945" y="32682"/>
                </a:lnTo>
                <a:lnTo>
                  <a:pt x="43993" y="26312"/>
                </a:lnTo>
                <a:lnTo>
                  <a:pt x="46898" y="18942"/>
                </a:lnTo>
                <a:lnTo>
                  <a:pt x="46089" y="11358"/>
                </a:lnTo>
                <a:lnTo>
                  <a:pt x="42112" y="5095"/>
                </a:lnTo>
                <a:lnTo>
                  <a:pt x="35421" y="1262"/>
                </a:lnTo>
                <a:lnTo>
                  <a:pt x="27015" y="0"/>
                </a:lnTo>
                <a:close/>
              </a:path>
            </a:pathLst>
          </a:custGeom>
          <a:solidFill>
            <a:srgbClr val="3434CC"/>
          </a:solidFill>
        </p:spPr>
        <p:txBody>
          <a:bodyPr wrap="square" lIns="0" tIns="0" rIns="0" bIns="0" rtlCol="0"/>
          <a:lstStyle/>
          <a:p/>
        </p:txBody>
      </p:sp>
      <p:sp>
        <p:nvSpPr>
          <p:cNvPr id="45" name="object 45"/>
          <p:cNvSpPr/>
          <p:nvPr/>
        </p:nvSpPr>
        <p:spPr>
          <a:xfrm>
            <a:off x="3651134" y="2404943"/>
            <a:ext cx="46990" cy="38735"/>
          </a:xfrm>
          <a:custGeom>
            <a:avLst/>
            <a:gdLst/>
            <a:ahLst/>
            <a:cxnLst/>
            <a:rect l="l" t="t" r="r" b="b"/>
            <a:pathLst>
              <a:path w="46989" h="38735">
                <a:moveTo>
                  <a:pt x="17895" y="1452"/>
                </a:moveTo>
                <a:lnTo>
                  <a:pt x="9263" y="6036"/>
                </a:lnTo>
                <a:lnTo>
                  <a:pt x="3131" y="12406"/>
                </a:lnTo>
                <a:lnTo>
                  <a:pt x="0" y="19776"/>
                </a:lnTo>
                <a:lnTo>
                  <a:pt x="369" y="27360"/>
                </a:lnTo>
                <a:lnTo>
                  <a:pt x="4786" y="33301"/>
                </a:lnTo>
                <a:lnTo>
                  <a:pt x="11703" y="37171"/>
                </a:lnTo>
                <a:lnTo>
                  <a:pt x="20193" y="38611"/>
                </a:lnTo>
                <a:lnTo>
                  <a:pt x="29325" y="37266"/>
                </a:lnTo>
                <a:lnTo>
                  <a:pt x="37945" y="32682"/>
                </a:lnTo>
                <a:lnTo>
                  <a:pt x="43993" y="26312"/>
                </a:lnTo>
                <a:lnTo>
                  <a:pt x="46898" y="18942"/>
                </a:lnTo>
                <a:lnTo>
                  <a:pt x="46089" y="11358"/>
                </a:lnTo>
                <a:lnTo>
                  <a:pt x="42112" y="5095"/>
                </a:lnTo>
                <a:lnTo>
                  <a:pt x="35421" y="1262"/>
                </a:lnTo>
                <a:lnTo>
                  <a:pt x="27015" y="0"/>
                </a:lnTo>
                <a:lnTo>
                  <a:pt x="17895" y="1452"/>
                </a:lnTo>
                <a:close/>
              </a:path>
            </a:pathLst>
          </a:custGeom>
          <a:ln w="4762">
            <a:solidFill>
              <a:srgbClr val="3434CC"/>
            </a:solidFill>
          </a:ln>
        </p:spPr>
        <p:txBody>
          <a:bodyPr wrap="square" lIns="0" tIns="0" rIns="0" bIns="0" rtlCol="0"/>
          <a:lstStyle/>
          <a:p/>
        </p:txBody>
      </p:sp>
      <p:sp>
        <p:nvSpPr>
          <p:cNvPr id="46" name="object 46"/>
          <p:cNvSpPr/>
          <p:nvPr/>
        </p:nvSpPr>
        <p:spPr>
          <a:xfrm>
            <a:off x="2667000" y="2406395"/>
            <a:ext cx="41910" cy="37465"/>
          </a:xfrm>
          <a:custGeom>
            <a:avLst/>
            <a:gdLst/>
            <a:ahLst/>
            <a:cxnLst/>
            <a:rect l="l" t="t" r="r" b="b"/>
            <a:pathLst>
              <a:path w="41910" h="37464">
                <a:moveTo>
                  <a:pt x="23622" y="0"/>
                </a:moveTo>
                <a:lnTo>
                  <a:pt x="15323" y="345"/>
                </a:lnTo>
                <a:lnTo>
                  <a:pt x="8096" y="3333"/>
                </a:lnTo>
                <a:lnTo>
                  <a:pt x="2726" y="8465"/>
                </a:lnTo>
                <a:lnTo>
                  <a:pt x="0" y="15239"/>
                </a:lnTo>
                <a:lnTo>
                  <a:pt x="607" y="22871"/>
                </a:lnTo>
                <a:lnTo>
                  <a:pt x="4286" y="29432"/>
                </a:lnTo>
                <a:lnTo>
                  <a:pt x="10394" y="34420"/>
                </a:lnTo>
                <a:lnTo>
                  <a:pt x="18287" y="37337"/>
                </a:lnTo>
                <a:lnTo>
                  <a:pt x="26586" y="36980"/>
                </a:lnTo>
                <a:lnTo>
                  <a:pt x="33813" y="33908"/>
                </a:lnTo>
                <a:lnTo>
                  <a:pt x="39183" y="28551"/>
                </a:lnTo>
                <a:lnTo>
                  <a:pt x="41910" y="21335"/>
                </a:lnTo>
                <a:lnTo>
                  <a:pt x="41302" y="14037"/>
                </a:lnTo>
                <a:lnTo>
                  <a:pt x="37623" y="7524"/>
                </a:lnTo>
                <a:lnTo>
                  <a:pt x="31515" y="2583"/>
                </a:lnTo>
                <a:lnTo>
                  <a:pt x="23622" y="0"/>
                </a:lnTo>
                <a:close/>
              </a:path>
            </a:pathLst>
          </a:custGeom>
          <a:solidFill>
            <a:srgbClr val="010101"/>
          </a:solidFill>
        </p:spPr>
        <p:txBody>
          <a:bodyPr wrap="square" lIns="0" tIns="0" rIns="0" bIns="0" rtlCol="0"/>
          <a:lstStyle/>
          <a:p/>
        </p:txBody>
      </p:sp>
      <p:sp>
        <p:nvSpPr>
          <p:cNvPr id="47" name="object 47"/>
          <p:cNvSpPr/>
          <p:nvPr/>
        </p:nvSpPr>
        <p:spPr>
          <a:xfrm>
            <a:off x="2667000" y="2406395"/>
            <a:ext cx="41910" cy="37465"/>
          </a:xfrm>
          <a:custGeom>
            <a:avLst/>
            <a:gdLst/>
            <a:ahLst/>
            <a:cxnLst/>
            <a:rect l="l" t="t" r="r" b="b"/>
            <a:pathLst>
              <a:path w="41910" h="37464">
                <a:moveTo>
                  <a:pt x="41910" y="21335"/>
                </a:moveTo>
                <a:lnTo>
                  <a:pt x="41302" y="14037"/>
                </a:lnTo>
                <a:lnTo>
                  <a:pt x="37623" y="7524"/>
                </a:lnTo>
                <a:lnTo>
                  <a:pt x="31515" y="2583"/>
                </a:lnTo>
                <a:lnTo>
                  <a:pt x="23622" y="0"/>
                </a:lnTo>
                <a:lnTo>
                  <a:pt x="15323" y="345"/>
                </a:lnTo>
                <a:lnTo>
                  <a:pt x="8096" y="3333"/>
                </a:lnTo>
                <a:lnTo>
                  <a:pt x="2726" y="8465"/>
                </a:lnTo>
                <a:lnTo>
                  <a:pt x="0" y="15239"/>
                </a:lnTo>
                <a:lnTo>
                  <a:pt x="607" y="22871"/>
                </a:lnTo>
                <a:lnTo>
                  <a:pt x="4286" y="29432"/>
                </a:lnTo>
                <a:lnTo>
                  <a:pt x="10394" y="34420"/>
                </a:lnTo>
                <a:lnTo>
                  <a:pt x="18287" y="37337"/>
                </a:lnTo>
                <a:lnTo>
                  <a:pt x="26586" y="36980"/>
                </a:lnTo>
                <a:lnTo>
                  <a:pt x="33813" y="33908"/>
                </a:lnTo>
                <a:lnTo>
                  <a:pt x="39183" y="28551"/>
                </a:lnTo>
                <a:lnTo>
                  <a:pt x="41910" y="21335"/>
                </a:lnTo>
                <a:close/>
              </a:path>
            </a:pathLst>
          </a:custGeom>
          <a:ln w="4762">
            <a:solidFill>
              <a:srgbClr val="010101"/>
            </a:solidFill>
          </a:ln>
        </p:spPr>
        <p:txBody>
          <a:bodyPr wrap="square" lIns="0" tIns="0" rIns="0" bIns="0" rtlCol="0"/>
          <a:lstStyle/>
          <a:p/>
        </p:txBody>
      </p:sp>
      <p:sp>
        <p:nvSpPr>
          <p:cNvPr id="48" name="object 48"/>
          <p:cNvSpPr/>
          <p:nvPr/>
        </p:nvSpPr>
        <p:spPr>
          <a:xfrm>
            <a:off x="3238500" y="3015995"/>
            <a:ext cx="48260" cy="43815"/>
          </a:xfrm>
          <a:custGeom>
            <a:avLst/>
            <a:gdLst/>
            <a:ahLst/>
            <a:cxnLst/>
            <a:rect l="l" t="t" r="r" b="b"/>
            <a:pathLst>
              <a:path w="48260" h="43814">
                <a:moveTo>
                  <a:pt x="27432" y="0"/>
                </a:moveTo>
                <a:lnTo>
                  <a:pt x="17680" y="500"/>
                </a:lnTo>
                <a:lnTo>
                  <a:pt x="9429" y="4000"/>
                </a:lnTo>
                <a:lnTo>
                  <a:pt x="3321" y="10072"/>
                </a:lnTo>
                <a:lnTo>
                  <a:pt x="0" y="18287"/>
                </a:lnTo>
                <a:lnTo>
                  <a:pt x="762" y="27039"/>
                </a:lnTo>
                <a:lnTo>
                  <a:pt x="4953" y="34575"/>
                </a:lnTo>
                <a:lnTo>
                  <a:pt x="12001" y="40255"/>
                </a:lnTo>
                <a:lnTo>
                  <a:pt x="21336" y="43433"/>
                </a:lnTo>
                <a:lnTo>
                  <a:pt x="30753" y="42933"/>
                </a:lnTo>
                <a:lnTo>
                  <a:pt x="38957" y="39433"/>
                </a:lnTo>
                <a:lnTo>
                  <a:pt x="45017" y="33361"/>
                </a:lnTo>
                <a:lnTo>
                  <a:pt x="48005" y="25146"/>
                </a:lnTo>
                <a:lnTo>
                  <a:pt x="47255" y="16716"/>
                </a:lnTo>
                <a:lnTo>
                  <a:pt x="43148" y="9143"/>
                </a:lnTo>
                <a:lnTo>
                  <a:pt x="36325" y="3286"/>
                </a:lnTo>
                <a:lnTo>
                  <a:pt x="27432" y="0"/>
                </a:lnTo>
                <a:close/>
              </a:path>
            </a:pathLst>
          </a:custGeom>
          <a:solidFill>
            <a:srgbClr val="010101"/>
          </a:solidFill>
        </p:spPr>
        <p:txBody>
          <a:bodyPr wrap="square" lIns="0" tIns="0" rIns="0" bIns="0" rtlCol="0"/>
          <a:lstStyle/>
          <a:p/>
        </p:txBody>
      </p:sp>
      <p:sp>
        <p:nvSpPr>
          <p:cNvPr id="49" name="object 49"/>
          <p:cNvSpPr/>
          <p:nvPr/>
        </p:nvSpPr>
        <p:spPr>
          <a:xfrm>
            <a:off x="3238500" y="3015995"/>
            <a:ext cx="48260" cy="43815"/>
          </a:xfrm>
          <a:custGeom>
            <a:avLst/>
            <a:gdLst/>
            <a:ahLst/>
            <a:cxnLst/>
            <a:rect l="l" t="t" r="r" b="b"/>
            <a:pathLst>
              <a:path w="48260" h="43814">
                <a:moveTo>
                  <a:pt x="48005" y="25146"/>
                </a:moveTo>
                <a:lnTo>
                  <a:pt x="47255" y="16716"/>
                </a:lnTo>
                <a:lnTo>
                  <a:pt x="43148" y="9143"/>
                </a:lnTo>
                <a:lnTo>
                  <a:pt x="36325" y="3286"/>
                </a:lnTo>
                <a:lnTo>
                  <a:pt x="27432" y="0"/>
                </a:lnTo>
                <a:lnTo>
                  <a:pt x="17680" y="500"/>
                </a:lnTo>
                <a:lnTo>
                  <a:pt x="9429" y="4000"/>
                </a:lnTo>
                <a:lnTo>
                  <a:pt x="3321" y="10072"/>
                </a:lnTo>
                <a:lnTo>
                  <a:pt x="0" y="18287"/>
                </a:lnTo>
                <a:lnTo>
                  <a:pt x="762" y="27039"/>
                </a:lnTo>
                <a:lnTo>
                  <a:pt x="4953" y="34575"/>
                </a:lnTo>
                <a:lnTo>
                  <a:pt x="12001" y="40255"/>
                </a:lnTo>
                <a:lnTo>
                  <a:pt x="21336" y="43433"/>
                </a:lnTo>
                <a:lnTo>
                  <a:pt x="30753" y="42933"/>
                </a:lnTo>
                <a:lnTo>
                  <a:pt x="38957" y="39433"/>
                </a:lnTo>
                <a:lnTo>
                  <a:pt x="45017" y="33361"/>
                </a:lnTo>
                <a:lnTo>
                  <a:pt x="48005" y="25146"/>
                </a:lnTo>
                <a:close/>
              </a:path>
            </a:pathLst>
          </a:custGeom>
          <a:ln w="4762">
            <a:solidFill>
              <a:srgbClr val="010101"/>
            </a:solidFill>
          </a:ln>
        </p:spPr>
        <p:txBody>
          <a:bodyPr wrap="square" lIns="0" tIns="0" rIns="0" bIns="0" rtlCol="0"/>
          <a:lstStyle/>
          <a:p/>
        </p:txBody>
      </p:sp>
      <p:sp>
        <p:nvSpPr>
          <p:cNvPr id="50" name="object 50"/>
          <p:cNvSpPr/>
          <p:nvPr/>
        </p:nvSpPr>
        <p:spPr>
          <a:xfrm>
            <a:off x="2939795" y="2870358"/>
            <a:ext cx="47625" cy="36830"/>
          </a:xfrm>
          <a:custGeom>
            <a:avLst/>
            <a:gdLst/>
            <a:ahLst/>
            <a:cxnLst/>
            <a:rect l="l" t="t" r="r" b="b"/>
            <a:pathLst>
              <a:path w="47625" h="36830">
                <a:moveTo>
                  <a:pt x="16930" y="0"/>
                </a:moveTo>
                <a:lnTo>
                  <a:pt x="8763" y="2762"/>
                </a:lnTo>
                <a:lnTo>
                  <a:pt x="2881" y="7810"/>
                </a:lnTo>
                <a:lnTo>
                  <a:pt x="0" y="14573"/>
                </a:lnTo>
                <a:lnTo>
                  <a:pt x="762" y="22205"/>
                </a:lnTo>
                <a:lnTo>
                  <a:pt x="4953" y="28765"/>
                </a:lnTo>
                <a:lnTo>
                  <a:pt x="12001" y="33754"/>
                </a:lnTo>
                <a:lnTo>
                  <a:pt x="21336" y="36671"/>
                </a:lnTo>
                <a:lnTo>
                  <a:pt x="30741" y="36754"/>
                </a:lnTo>
                <a:lnTo>
                  <a:pt x="38862" y="33908"/>
                </a:lnTo>
                <a:lnTo>
                  <a:pt x="44696" y="28634"/>
                </a:lnTo>
                <a:lnTo>
                  <a:pt x="47243" y="21431"/>
                </a:lnTo>
                <a:lnTo>
                  <a:pt x="46493" y="14132"/>
                </a:lnTo>
                <a:lnTo>
                  <a:pt x="42386" y="7619"/>
                </a:lnTo>
                <a:lnTo>
                  <a:pt x="35563" y="2678"/>
                </a:lnTo>
                <a:lnTo>
                  <a:pt x="26670" y="95"/>
                </a:lnTo>
                <a:lnTo>
                  <a:pt x="16930" y="0"/>
                </a:lnTo>
                <a:close/>
              </a:path>
            </a:pathLst>
          </a:custGeom>
          <a:solidFill>
            <a:srgbClr val="010101"/>
          </a:solidFill>
        </p:spPr>
        <p:txBody>
          <a:bodyPr wrap="square" lIns="0" tIns="0" rIns="0" bIns="0" rtlCol="0"/>
          <a:lstStyle/>
          <a:p/>
        </p:txBody>
      </p:sp>
      <p:sp>
        <p:nvSpPr>
          <p:cNvPr id="51" name="object 51"/>
          <p:cNvSpPr/>
          <p:nvPr/>
        </p:nvSpPr>
        <p:spPr>
          <a:xfrm>
            <a:off x="2939795" y="2870358"/>
            <a:ext cx="47625" cy="36830"/>
          </a:xfrm>
          <a:custGeom>
            <a:avLst/>
            <a:gdLst/>
            <a:ahLst/>
            <a:cxnLst/>
            <a:rect l="l" t="t" r="r" b="b"/>
            <a:pathLst>
              <a:path w="47625" h="36830">
                <a:moveTo>
                  <a:pt x="47243" y="21431"/>
                </a:moveTo>
                <a:lnTo>
                  <a:pt x="16930" y="0"/>
                </a:lnTo>
                <a:lnTo>
                  <a:pt x="8763" y="2762"/>
                </a:lnTo>
                <a:lnTo>
                  <a:pt x="2881" y="7810"/>
                </a:lnTo>
                <a:lnTo>
                  <a:pt x="0" y="14573"/>
                </a:lnTo>
                <a:lnTo>
                  <a:pt x="762" y="22205"/>
                </a:lnTo>
                <a:lnTo>
                  <a:pt x="4953" y="28765"/>
                </a:lnTo>
                <a:lnTo>
                  <a:pt x="12001" y="33754"/>
                </a:lnTo>
                <a:lnTo>
                  <a:pt x="21336" y="36671"/>
                </a:lnTo>
                <a:lnTo>
                  <a:pt x="30741" y="36754"/>
                </a:lnTo>
                <a:lnTo>
                  <a:pt x="38862" y="33908"/>
                </a:lnTo>
                <a:lnTo>
                  <a:pt x="44696" y="28634"/>
                </a:lnTo>
                <a:lnTo>
                  <a:pt x="47243" y="21431"/>
                </a:lnTo>
                <a:close/>
              </a:path>
            </a:pathLst>
          </a:custGeom>
          <a:ln w="4762">
            <a:solidFill>
              <a:srgbClr val="010101"/>
            </a:solidFill>
          </a:ln>
        </p:spPr>
        <p:txBody>
          <a:bodyPr wrap="square" lIns="0" tIns="0" rIns="0" bIns="0" rtlCol="0"/>
          <a:lstStyle/>
          <a:p/>
        </p:txBody>
      </p:sp>
      <p:sp>
        <p:nvSpPr>
          <p:cNvPr id="52" name="object 52"/>
          <p:cNvSpPr/>
          <p:nvPr/>
        </p:nvSpPr>
        <p:spPr>
          <a:xfrm>
            <a:off x="3276600" y="2482595"/>
            <a:ext cx="41910" cy="37465"/>
          </a:xfrm>
          <a:custGeom>
            <a:avLst/>
            <a:gdLst/>
            <a:ahLst/>
            <a:cxnLst/>
            <a:rect l="l" t="t" r="r" b="b"/>
            <a:pathLst>
              <a:path w="41910" h="37464">
                <a:moveTo>
                  <a:pt x="23622" y="0"/>
                </a:moveTo>
                <a:lnTo>
                  <a:pt x="15323" y="345"/>
                </a:lnTo>
                <a:lnTo>
                  <a:pt x="8096" y="3333"/>
                </a:lnTo>
                <a:lnTo>
                  <a:pt x="2726" y="8465"/>
                </a:lnTo>
                <a:lnTo>
                  <a:pt x="0" y="15239"/>
                </a:lnTo>
                <a:lnTo>
                  <a:pt x="607" y="22871"/>
                </a:lnTo>
                <a:lnTo>
                  <a:pt x="4286" y="29432"/>
                </a:lnTo>
                <a:lnTo>
                  <a:pt x="10394" y="34420"/>
                </a:lnTo>
                <a:lnTo>
                  <a:pt x="18287" y="37337"/>
                </a:lnTo>
                <a:lnTo>
                  <a:pt x="26586" y="36980"/>
                </a:lnTo>
                <a:lnTo>
                  <a:pt x="33813" y="33908"/>
                </a:lnTo>
                <a:lnTo>
                  <a:pt x="39183" y="28551"/>
                </a:lnTo>
                <a:lnTo>
                  <a:pt x="41910" y="21335"/>
                </a:lnTo>
                <a:lnTo>
                  <a:pt x="41302" y="14037"/>
                </a:lnTo>
                <a:lnTo>
                  <a:pt x="37623" y="7524"/>
                </a:lnTo>
                <a:lnTo>
                  <a:pt x="31515" y="2583"/>
                </a:lnTo>
                <a:lnTo>
                  <a:pt x="23622" y="0"/>
                </a:lnTo>
                <a:close/>
              </a:path>
            </a:pathLst>
          </a:custGeom>
          <a:solidFill>
            <a:srgbClr val="010101"/>
          </a:solidFill>
        </p:spPr>
        <p:txBody>
          <a:bodyPr wrap="square" lIns="0" tIns="0" rIns="0" bIns="0" rtlCol="0"/>
          <a:lstStyle/>
          <a:p/>
        </p:txBody>
      </p:sp>
      <p:sp>
        <p:nvSpPr>
          <p:cNvPr id="53" name="object 53"/>
          <p:cNvSpPr/>
          <p:nvPr/>
        </p:nvSpPr>
        <p:spPr>
          <a:xfrm>
            <a:off x="3276600" y="2482595"/>
            <a:ext cx="41910" cy="37465"/>
          </a:xfrm>
          <a:custGeom>
            <a:avLst/>
            <a:gdLst/>
            <a:ahLst/>
            <a:cxnLst/>
            <a:rect l="l" t="t" r="r" b="b"/>
            <a:pathLst>
              <a:path w="41910" h="37464">
                <a:moveTo>
                  <a:pt x="41910" y="21335"/>
                </a:moveTo>
                <a:lnTo>
                  <a:pt x="41302" y="14037"/>
                </a:lnTo>
                <a:lnTo>
                  <a:pt x="37623" y="7524"/>
                </a:lnTo>
                <a:lnTo>
                  <a:pt x="31515" y="2583"/>
                </a:lnTo>
                <a:lnTo>
                  <a:pt x="23622" y="0"/>
                </a:lnTo>
                <a:lnTo>
                  <a:pt x="15323" y="345"/>
                </a:lnTo>
                <a:lnTo>
                  <a:pt x="8096" y="3333"/>
                </a:lnTo>
                <a:lnTo>
                  <a:pt x="2726" y="8465"/>
                </a:lnTo>
                <a:lnTo>
                  <a:pt x="0" y="15239"/>
                </a:lnTo>
                <a:lnTo>
                  <a:pt x="607" y="22871"/>
                </a:lnTo>
                <a:lnTo>
                  <a:pt x="4286" y="29432"/>
                </a:lnTo>
                <a:lnTo>
                  <a:pt x="10394" y="34420"/>
                </a:lnTo>
                <a:lnTo>
                  <a:pt x="18287" y="37337"/>
                </a:lnTo>
                <a:lnTo>
                  <a:pt x="26586" y="36980"/>
                </a:lnTo>
                <a:lnTo>
                  <a:pt x="33813" y="33908"/>
                </a:lnTo>
                <a:lnTo>
                  <a:pt x="39183" y="28551"/>
                </a:lnTo>
                <a:lnTo>
                  <a:pt x="41910" y="21335"/>
                </a:lnTo>
                <a:close/>
              </a:path>
            </a:pathLst>
          </a:custGeom>
          <a:ln w="4762">
            <a:solidFill>
              <a:srgbClr val="010101"/>
            </a:solidFill>
          </a:ln>
        </p:spPr>
        <p:txBody>
          <a:bodyPr wrap="square" lIns="0" tIns="0" rIns="0" bIns="0" rtlCol="0"/>
          <a:lstStyle/>
          <a:p/>
        </p:txBody>
      </p:sp>
      <p:sp>
        <p:nvSpPr>
          <p:cNvPr id="54" name="object 54"/>
          <p:cNvSpPr/>
          <p:nvPr/>
        </p:nvSpPr>
        <p:spPr>
          <a:xfrm>
            <a:off x="3751326" y="3017520"/>
            <a:ext cx="47625" cy="43815"/>
          </a:xfrm>
          <a:custGeom>
            <a:avLst/>
            <a:gdLst/>
            <a:ahLst/>
            <a:cxnLst/>
            <a:rect l="l" t="t" r="r" b="b"/>
            <a:pathLst>
              <a:path w="47625" h="43814">
                <a:moveTo>
                  <a:pt x="26670" y="0"/>
                </a:moveTo>
                <a:lnTo>
                  <a:pt x="17252" y="607"/>
                </a:lnTo>
                <a:lnTo>
                  <a:pt x="9048" y="4286"/>
                </a:lnTo>
                <a:lnTo>
                  <a:pt x="2988" y="10394"/>
                </a:lnTo>
                <a:lnTo>
                  <a:pt x="0" y="18287"/>
                </a:lnTo>
                <a:lnTo>
                  <a:pt x="750" y="27146"/>
                </a:lnTo>
                <a:lnTo>
                  <a:pt x="4857" y="34861"/>
                </a:lnTo>
                <a:lnTo>
                  <a:pt x="11680" y="40576"/>
                </a:lnTo>
                <a:lnTo>
                  <a:pt x="20574" y="43433"/>
                </a:lnTo>
                <a:lnTo>
                  <a:pt x="29991" y="43255"/>
                </a:lnTo>
                <a:lnTo>
                  <a:pt x="38195" y="39719"/>
                </a:lnTo>
                <a:lnTo>
                  <a:pt x="44255" y="33468"/>
                </a:lnTo>
                <a:lnTo>
                  <a:pt x="47244" y="25146"/>
                </a:lnTo>
                <a:lnTo>
                  <a:pt x="46493" y="16716"/>
                </a:lnTo>
                <a:lnTo>
                  <a:pt x="42386" y="9143"/>
                </a:lnTo>
                <a:lnTo>
                  <a:pt x="35563" y="3286"/>
                </a:lnTo>
                <a:lnTo>
                  <a:pt x="26670" y="0"/>
                </a:lnTo>
                <a:close/>
              </a:path>
            </a:pathLst>
          </a:custGeom>
          <a:solidFill>
            <a:srgbClr val="010101"/>
          </a:solidFill>
        </p:spPr>
        <p:txBody>
          <a:bodyPr wrap="square" lIns="0" tIns="0" rIns="0" bIns="0" rtlCol="0"/>
          <a:lstStyle/>
          <a:p/>
        </p:txBody>
      </p:sp>
      <p:sp>
        <p:nvSpPr>
          <p:cNvPr id="55" name="object 55"/>
          <p:cNvSpPr/>
          <p:nvPr/>
        </p:nvSpPr>
        <p:spPr>
          <a:xfrm>
            <a:off x="3751326" y="3017520"/>
            <a:ext cx="47625" cy="43815"/>
          </a:xfrm>
          <a:custGeom>
            <a:avLst/>
            <a:gdLst/>
            <a:ahLst/>
            <a:cxnLst/>
            <a:rect l="l" t="t" r="r" b="b"/>
            <a:pathLst>
              <a:path w="47625" h="43814">
                <a:moveTo>
                  <a:pt x="47244" y="25146"/>
                </a:moveTo>
                <a:lnTo>
                  <a:pt x="46493" y="16716"/>
                </a:lnTo>
                <a:lnTo>
                  <a:pt x="42386" y="9143"/>
                </a:lnTo>
                <a:lnTo>
                  <a:pt x="35563" y="3286"/>
                </a:lnTo>
                <a:lnTo>
                  <a:pt x="26670" y="0"/>
                </a:lnTo>
                <a:lnTo>
                  <a:pt x="17252" y="607"/>
                </a:lnTo>
                <a:lnTo>
                  <a:pt x="9048" y="4286"/>
                </a:lnTo>
                <a:lnTo>
                  <a:pt x="2988" y="10394"/>
                </a:lnTo>
                <a:lnTo>
                  <a:pt x="0" y="18287"/>
                </a:lnTo>
                <a:lnTo>
                  <a:pt x="750" y="27146"/>
                </a:lnTo>
                <a:lnTo>
                  <a:pt x="4857" y="34861"/>
                </a:lnTo>
                <a:lnTo>
                  <a:pt x="11680" y="40576"/>
                </a:lnTo>
                <a:lnTo>
                  <a:pt x="20574" y="43433"/>
                </a:lnTo>
                <a:lnTo>
                  <a:pt x="29991" y="43255"/>
                </a:lnTo>
                <a:lnTo>
                  <a:pt x="38195" y="39719"/>
                </a:lnTo>
                <a:lnTo>
                  <a:pt x="44255" y="33468"/>
                </a:lnTo>
                <a:lnTo>
                  <a:pt x="47244" y="25146"/>
                </a:lnTo>
                <a:close/>
              </a:path>
            </a:pathLst>
          </a:custGeom>
          <a:ln w="4762">
            <a:solidFill>
              <a:srgbClr val="010101"/>
            </a:solidFill>
          </a:ln>
        </p:spPr>
        <p:txBody>
          <a:bodyPr wrap="square" lIns="0" tIns="0" rIns="0" bIns="0" rtlCol="0"/>
          <a:lstStyle/>
          <a:p/>
        </p:txBody>
      </p:sp>
      <p:sp>
        <p:nvSpPr>
          <p:cNvPr id="56" name="object 56"/>
          <p:cNvSpPr/>
          <p:nvPr/>
        </p:nvSpPr>
        <p:spPr>
          <a:xfrm>
            <a:off x="3893820" y="2686811"/>
            <a:ext cx="41275" cy="36830"/>
          </a:xfrm>
          <a:custGeom>
            <a:avLst/>
            <a:gdLst/>
            <a:ahLst/>
            <a:cxnLst/>
            <a:rect l="l" t="t" r="r" b="b"/>
            <a:pathLst>
              <a:path w="41275" h="36830">
                <a:moveTo>
                  <a:pt x="22859" y="0"/>
                </a:moveTo>
                <a:lnTo>
                  <a:pt x="14680" y="345"/>
                </a:lnTo>
                <a:lnTo>
                  <a:pt x="7715" y="3333"/>
                </a:lnTo>
                <a:lnTo>
                  <a:pt x="2607" y="8465"/>
                </a:lnTo>
                <a:lnTo>
                  <a:pt x="0" y="15240"/>
                </a:lnTo>
                <a:lnTo>
                  <a:pt x="488" y="22860"/>
                </a:lnTo>
                <a:lnTo>
                  <a:pt x="3905" y="29337"/>
                </a:lnTo>
                <a:lnTo>
                  <a:pt x="9751" y="34099"/>
                </a:lnTo>
                <a:lnTo>
                  <a:pt x="17525" y="36576"/>
                </a:lnTo>
                <a:lnTo>
                  <a:pt x="26146" y="36659"/>
                </a:lnTo>
                <a:lnTo>
                  <a:pt x="33337" y="33813"/>
                </a:lnTo>
                <a:lnTo>
                  <a:pt x="38528" y="28539"/>
                </a:lnTo>
                <a:lnTo>
                  <a:pt x="41147" y="21336"/>
                </a:lnTo>
                <a:lnTo>
                  <a:pt x="40647" y="14037"/>
                </a:lnTo>
                <a:lnTo>
                  <a:pt x="37147" y="7524"/>
                </a:lnTo>
                <a:lnTo>
                  <a:pt x="31075" y="2583"/>
                </a:lnTo>
                <a:lnTo>
                  <a:pt x="22859" y="0"/>
                </a:lnTo>
                <a:close/>
              </a:path>
            </a:pathLst>
          </a:custGeom>
          <a:solidFill>
            <a:srgbClr val="010101"/>
          </a:solidFill>
        </p:spPr>
        <p:txBody>
          <a:bodyPr wrap="square" lIns="0" tIns="0" rIns="0" bIns="0" rtlCol="0"/>
          <a:lstStyle/>
          <a:p/>
        </p:txBody>
      </p:sp>
      <p:sp>
        <p:nvSpPr>
          <p:cNvPr id="57" name="object 57"/>
          <p:cNvSpPr/>
          <p:nvPr/>
        </p:nvSpPr>
        <p:spPr>
          <a:xfrm>
            <a:off x="3893820" y="2686811"/>
            <a:ext cx="41275" cy="36830"/>
          </a:xfrm>
          <a:custGeom>
            <a:avLst/>
            <a:gdLst/>
            <a:ahLst/>
            <a:cxnLst/>
            <a:rect l="l" t="t" r="r" b="b"/>
            <a:pathLst>
              <a:path w="41275" h="36830">
                <a:moveTo>
                  <a:pt x="41147" y="21336"/>
                </a:moveTo>
                <a:lnTo>
                  <a:pt x="40647" y="14037"/>
                </a:lnTo>
                <a:lnTo>
                  <a:pt x="37147" y="7524"/>
                </a:lnTo>
                <a:lnTo>
                  <a:pt x="31075" y="2583"/>
                </a:lnTo>
                <a:lnTo>
                  <a:pt x="22859" y="0"/>
                </a:lnTo>
                <a:lnTo>
                  <a:pt x="14680" y="345"/>
                </a:lnTo>
                <a:lnTo>
                  <a:pt x="7715" y="3333"/>
                </a:lnTo>
                <a:lnTo>
                  <a:pt x="2607" y="8465"/>
                </a:lnTo>
                <a:lnTo>
                  <a:pt x="0" y="15240"/>
                </a:lnTo>
                <a:lnTo>
                  <a:pt x="488" y="22860"/>
                </a:lnTo>
                <a:lnTo>
                  <a:pt x="3905" y="29337"/>
                </a:lnTo>
                <a:lnTo>
                  <a:pt x="9751" y="34099"/>
                </a:lnTo>
                <a:lnTo>
                  <a:pt x="17525" y="36576"/>
                </a:lnTo>
                <a:lnTo>
                  <a:pt x="26146" y="36659"/>
                </a:lnTo>
                <a:lnTo>
                  <a:pt x="33337" y="33813"/>
                </a:lnTo>
                <a:lnTo>
                  <a:pt x="38528" y="28539"/>
                </a:lnTo>
                <a:lnTo>
                  <a:pt x="41147" y="21336"/>
                </a:lnTo>
                <a:close/>
              </a:path>
            </a:pathLst>
          </a:custGeom>
          <a:ln w="4762">
            <a:solidFill>
              <a:srgbClr val="010101"/>
            </a:solidFill>
          </a:ln>
        </p:spPr>
        <p:txBody>
          <a:bodyPr wrap="square" lIns="0" tIns="0" rIns="0" bIns="0" rtlCol="0"/>
          <a:lstStyle/>
          <a:p/>
        </p:txBody>
      </p:sp>
      <p:sp>
        <p:nvSpPr>
          <p:cNvPr id="58" name="object 58"/>
          <p:cNvSpPr/>
          <p:nvPr/>
        </p:nvSpPr>
        <p:spPr>
          <a:xfrm>
            <a:off x="2768345" y="2253995"/>
            <a:ext cx="47625" cy="37465"/>
          </a:xfrm>
          <a:custGeom>
            <a:avLst/>
            <a:gdLst/>
            <a:ahLst/>
            <a:cxnLst/>
            <a:rect l="l" t="t" r="r" b="b"/>
            <a:pathLst>
              <a:path w="47625" h="37464">
                <a:moveTo>
                  <a:pt x="26670" y="0"/>
                </a:moveTo>
                <a:lnTo>
                  <a:pt x="16930" y="345"/>
                </a:lnTo>
                <a:lnTo>
                  <a:pt x="8763" y="3333"/>
                </a:lnTo>
                <a:lnTo>
                  <a:pt x="2881" y="8465"/>
                </a:lnTo>
                <a:lnTo>
                  <a:pt x="0" y="15239"/>
                </a:lnTo>
                <a:lnTo>
                  <a:pt x="762" y="22550"/>
                </a:lnTo>
                <a:lnTo>
                  <a:pt x="4953" y="29146"/>
                </a:lnTo>
                <a:lnTo>
                  <a:pt x="12001" y="34313"/>
                </a:lnTo>
                <a:lnTo>
                  <a:pt x="21336" y="37337"/>
                </a:lnTo>
                <a:lnTo>
                  <a:pt x="30741" y="36992"/>
                </a:lnTo>
                <a:lnTo>
                  <a:pt x="38862" y="34004"/>
                </a:lnTo>
                <a:lnTo>
                  <a:pt x="44696" y="28872"/>
                </a:lnTo>
                <a:lnTo>
                  <a:pt x="47243" y="22098"/>
                </a:lnTo>
                <a:lnTo>
                  <a:pt x="46493" y="14787"/>
                </a:lnTo>
                <a:lnTo>
                  <a:pt x="42386" y="8191"/>
                </a:lnTo>
                <a:lnTo>
                  <a:pt x="35563" y="3024"/>
                </a:lnTo>
                <a:lnTo>
                  <a:pt x="26670" y="0"/>
                </a:lnTo>
                <a:close/>
              </a:path>
            </a:pathLst>
          </a:custGeom>
          <a:solidFill>
            <a:srgbClr val="010101"/>
          </a:solidFill>
        </p:spPr>
        <p:txBody>
          <a:bodyPr wrap="square" lIns="0" tIns="0" rIns="0" bIns="0" rtlCol="0"/>
          <a:lstStyle/>
          <a:p/>
        </p:txBody>
      </p:sp>
      <p:sp>
        <p:nvSpPr>
          <p:cNvPr id="59" name="object 59"/>
          <p:cNvSpPr/>
          <p:nvPr/>
        </p:nvSpPr>
        <p:spPr>
          <a:xfrm>
            <a:off x="2768345" y="2253995"/>
            <a:ext cx="47625" cy="37465"/>
          </a:xfrm>
          <a:custGeom>
            <a:avLst/>
            <a:gdLst/>
            <a:ahLst/>
            <a:cxnLst/>
            <a:rect l="l" t="t" r="r" b="b"/>
            <a:pathLst>
              <a:path w="47625" h="37464">
                <a:moveTo>
                  <a:pt x="47243" y="22098"/>
                </a:moveTo>
                <a:lnTo>
                  <a:pt x="46493" y="14787"/>
                </a:lnTo>
                <a:lnTo>
                  <a:pt x="42386" y="8191"/>
                </a:lnTo>
                <a:lnTo>
                  <a:pt x="35563" y="3024"/>
                </a:lnTo>
                <a:lnTo>
                  <a:pt x="26670" y="0"/>
                </a:lnTo>
                <a:lnTo>
                  <a:pt x="16930" y="345"/>
                </a:lnTo>
                <a:lnTo>
                  <a:pt x="8763" y="3333"/>
                </a:lnTo>
                <a:lnTo>
                  <a:pt x="2881" y="8465"/>
                </a:lnTo>
                <a:lnTo>
                  <a:pt x="0" y="15239"/>
                </a:lnTo>
                <a:lnTo>
                  <a:pt x="762" y="22550"/>
                </a:lnTo>
                <a:lnTo>
                  <a:pt x="4953" y="29146"/>
                </a:lnTo>
                <a:lnTo>
                  <a:pt x="12001" y="34313"/>
                </a:lnTo>
                <a:lnTo>
                  <a:pt x="21336" y="37337"/>
                </a:lnTo>
                <a:lnTo>
                  <a:pt x="30741" y="36992"/>
                </a:lnTo>
                <a:lnTo>
                  <a:pt x="38862" y="34004"/>
                </a:lnTo>
                <a:lnTo>
                  <a:pt x="44696" y="28872"/>
                </a:lnTo>
                <a:lnTo>
                  <a:pt x="47243" y="22098"/>
                </a:lnTo>
                <a:close/>
              </a:path>
            </a:pathLst>
          </a:custGeom>
          <a:ln w="4762">
            <a:solidFill>
              <a:srgbClr val="010101"/>
            </a:solidFill>
          </a:ln>
        </p:spPr>
        <p:txBody>
          <a:bodyPr wrap="square" lIns="0" tIns="0" rIns="0" bIns="0" rtlCol="0"/>
          <a:lstStyle/>
          <a:p/>
        </p:txBody>
      </p:sp>
      <p:sp>
        <p:nvSpPr>
          <p:cNvPr id="60" name="object 60"/>
          <p:cNvSpPr/>
          <p:nvPr/>
        </p:nvSpPr>
        <p:spPr>
          <a:xfrm>
            <a:off x="3633978" y="2454401"/>
            <a:ext cx="41910" cy="36830"/>
          </a:xfrm>
          <a:custGeom>
            <a:avLst/>
            <a:gdLst/>
            <a:ahLst/>
            <a:cxnLst/>
            <a:rect l="l" t="t" r="r" b="b"/>
            <a:pathLst>
              <a:path w="41910" h="36830">
                <a:moveTo>
                  <a:pt x="23622" y="0"/>
                </a:moveTo>
                <a:lnTo>
                  <a:pt x="15323" y="345"/>
                </a:lnTo>
                <a:lnTo>
                  <a:pt x="8096" y="3333"/>
                </a:lnTo>
                <a:lnTo>
                  <a:pt x="2726" y="8465"/>
                </a:lnTo>
                <a:lnTo>
                  <a:pt x="0" y="15240"/>
                </a:lnTo>
                <a:lnTo>
                  <a:pt x="607" y="22538"/>
                </a:lnTo>
                <a:lnTo>
                  <a:pt x="4286" y="29051"/>
                </a:lnTo>
                <a:lnTo>
                  <a:pt x="10394" y="33992"/>
                </a:lnTo>
                <a:lnTo>
                  <a:pt x="18287" y="36575"/>
                </a:lnTo>
                <a:lnTo>
                  <a:pt x="26586" y="36230"/>
                </a:lnTo>
                <a:lnTo>
                  <a:pt x="33813" y="33242"/>
                </a:lnTo>
                <a:lnTo>
                  <a:pt x="39183" y="28110"/>
                </a:lnTo>
                <a:lnTo>
                  <a:pt x="41910" y="21336"/>
                </a:lnTo>
                <a:lnTo>
                  <a:pt x="41302" y="14037"/>
                </a:lnTo>
                <a:lnTo>
                  <a:pt x="37623" y="7524"/>
                </a:lnTo>
                <a:lnTo>
                  <a:pt x="31515" y="2583"/>
                </a:lnTo>
                <a:lnTo>
                  <a:pt x="23622" y="0"/>
                </a:lnTo>
                <a:close/>
              </a:path>
            </a:pathLst>
          </a:custGeom>
          <a:solidFill>
            <a:srgbClr val="3434CC"/>
          </a:solidFill>
        </p:spPr>
        <p:txBody>
          <a:bodyPr wrap="square" lIns="0" tIns="0" rIns="0" bIns="0" rtlCol="0"/>
          <a:lstStyle/>
          <a:p/>
        </p:txBody>
      </p:sp>
      <p:sp>
        <p:nvSpPr>
          <p:cNvPr id="61" name="object 61"/>
          <p:cNvSpPr/>
          <p:nvPr/>
        </p:nvSpPr>
        <p:spPr>
          <a:xfrm>
            <a:off x="3633978" y="2454401"/>
            <a:ext cx="41910" cy="36830"/>
          </a:xfrm>
          <a:custGeom>
            <a:avLst/>
            <a:gdLst/>
            <a:ahLst/>
            <a:cxnLst/>
            <a:rect l="l" t="t" r="r" b="b"/>
            <a:pathLst>
              <a:path w="41910" h="36830">
                <a:moveTo>
                  <a:pt x="41910" y="21336"/>
                </a:moveTo>
                <a:lnTo>
                  <a:pt x="41302" y="14037"/>
                </a:lnTo>
                <a:lnTo>
                  <a:pt x="37623" y="7524"/>
                </a:lnTo>
                <a:lnTo>
                  <a:pt x="31515" y="2583"/>
                </a:lnTo>
                <a:lnTo>
                  <a:pt x="23622" y="0"/>
                </a:lnTo>
                <a:lnTo>
                  <a:pt x="15323" y="345"/>
                </a:lnTo>
                <a:lnTo>
                  <a:pt x="8096" y="3333"/>
                </a:lnTo>
                <a:lnTo>
                  <a:pt x="2726" y="8465"/>
                </a:lnTo>
                <a:lnTo>
                  <a:pt x="0" y="15240"/>
                </a:lnTo>
                <a:lnTo>
                  <a:pt x="607" y="22538"/>
                </a:lnTo>
                <a:lnTo>
                  <a:pt x="4286" y="29051"/>
                </a:lnTo>
                <a:lnTo>
                  <a:pt x="10394" y="33992"/>
                </a:lnTo>
                <a:lnTo>
                  <a:pt x="18287" y="36575"/>
                </a:lnTo>
                <a:lnTo>
                  <a:pt x="26586" y="36230"/>
                </a:lnTo>
                <a:lnTo>
                  <a:pt x="33813" y="33242"/>
                </a:lnTo>
                <a:lnTo>
                  <a:pt x="39183" y="28110"/>
                </a:lnTo>
                <a:lnTo>
                  <a:pt x="41910" y="21336"/>
                </a:lnTo>
                <a:close/>
              </a:path>
            </a:pathLst>
          </a:custGeom>
          <a:ln w="4762">
            <a:solidFill>
              <a:srgbClr val="3434CC"/>
            </a:solidFill>
          </a:ln>
        </p:spPr>
        <p:txBody>
          <a:bodyPr wrap="square" lIns="0" tIns="0" rIns="0" bIns="0" rtlCol="0"/>
          <a:lstStyle/>
          <a:p/>
        </p:txBody>
      </p:sp>
      <p:sp>
        <p:nvSpPr>
          <p:cNvPr id="62" name="object 62"/>
          <p:cNvSpPr/>
          <p:nvPr/>
        </p:nvSpPr>
        <p:spPr>
          <a:xfrm>
            <a:off x="3581400" y="3282696"/>
            <a:ext cx="41910" cy="43815"/>
          </a:xfrm>
          <a:custGeom>
            <a:avLst/>
            <a:gdLst/>
            <a:ahLst/>
            <a:cxnLst/>
            <a:rect l="l" t="t" r="r" b="b"/>
            <a:pathLst>
              <a:path w="41910" h="43814">
                <a:moveTo>
                  <a:pt x="24384" y="0"/>
                </a:moveTo>
                <a:lnTo>
                  <a:pt x="16073" y="619"/>
                </a:lnTo>
                <a:lnTo>
                  <a:pt x="8762" y="4381"/>
                </a:lnTo>
                <a:lnTo>
                  <a:pt x="3167" y="10715"/>
                </a:lnTo>
                <a:lnTo>
                  <a:pt x="0" y="19050"/>
                </a:lnTo>
                <a:lnTo>
                  <a:pt x="488" y="27467"/>
                </a:lnTo>
                <a:lnTo>
                  <a:pt x="3905" y="34956"/>
                </a:lnTo>
                <a:lnTo>
                  <a:pt x="9751" y="40588"/>
                </a:lnTo>
                <a:lnTo>
                  <a:pt x="17525" y="43433"/>
                </a:lnTo>
                <a:lnTo>
                  <a:pt x="26265" y="42826"/>
                </a:lnTo>
                <a:lnTo>
                  <a:pt x="33718" y="39147"/>
                </a:lnTo>
                <a:lnTo>
                  <a:pt x="39171" y="33039"/>
                </a:lnTo>
                <a:lnTo>
                  <a:pt x="41910" y="25146"/>
                </a:lnTo>
                <a:lnTo>
                  <a:pt x="41421" y="16287"/>
                </a:lnTo>
                <a:lnTo>
                  <a:pt x="38004" y="8572"/>
                </a:lnTo>
                <a:lnTo>
                  <a:pt x="32158" y="2857"/>
                </a:lnTo>
                <a:lnTo>
                  <a:pt x="24384" y="0"/>
                </a:lnTo>
                <a:close/>
              </a:path>
            </a:pathLst>
          </a:custGeom>
          <a:solidFill>
            <a:srgbClr val="010101"/>
          </a:solidFill>
        </p:spPr>
        <p:txBody>
          <a:bodyPr wrap="square" lIns="0" tIns="0" rIns="0" bIns="0" rtlCol="0"/>
          <a:lstStyle/>
          <a:p/>
        </p:txBody>
      </p:sp>
      <p:sp>
        <p:nvSpPr>
          <p:cNvPr id="63" name="object 63"/>
          <p:cNvSpPr/>
          <p:nvPr/>
        </p:nvSpPr>
        <p:spPr>
          <a:xfrm>
            <a:off x="3581400" y="3282696"/>
            <a:ext cx="41910" cy="43815"/>
          </a:xfrm>
          <a:custGeom>
            <a:avLst/>
            <a:gdLst/>
            <a:ahLst/>
            <a:cxnLst/>
            <a:rect l="l" t="t" r="r" b="b"/>
            <a:pathLst>
              <a:path w="41910" h="43814">
                <a:moveTo>
                  <a:pt x="41910" y="25146"/>
                </a:moveTo>
                <a:lnTo>
                  <a:pt x="41421" y="16287"/>
                </a:lnTo>
                <a:lnTo>
                  <a:pt x="38004" y="8572"/>
                </a:lnTo>
                <a:lnTo>
                  <a:pt x="32158" y="2857"/>
                </a:lnTo>
                <a:lnTo>
                  <a:pt x="24384" y="0"/>
                </a:lnTo>
                <a:lnTo>
                  <a:pt x="16073" y="619"/>
                </a:lnTo>
                <a:lnTo>
                  <a:pt x="8762" y="4381"/>
                </a:lnTo>
                <a:lnTo>
                  <a:pt x="3167" y="10715"/>
                </a:lnTo>
                <a:lnTo>
                  <a:pt x="0" y="19050"/>
                </a:lnTo>
                <a:lnTo>
                  <a:pt x="488" y="27467"/>
                </a:lnTo>
                <a:lnTo>
                  <a:pt x="3905" y="34956"/>
                </a:lnTo>
                <a:lnTo>
                  <a:pt x="9751" y="40588"/>
                </a:lnTo>
                <a:lnTo>
                  <a:pt x="17525" y="43433"/>
                </a:lnTo>
                <a:lnTo>
                  <a:pt x="26265" y="42826"/>
                </a:lnTo>
                <a:lnTo>
                  <a:pt x="33718" y="39147"/>
                </a:lnTo>
                <a:lnTo>
                  <a:pt x="39171" y="33039"/>
                </a:lnTo>
                <a:lnTo>
                  <a:pt x="41910" y="25146"/>
                </a:lnTo>
                <a:close/>
              </a:path>
            </a:pathLst>
          </a:custGeom>
          <a:ln w="4762">
            <a:solidFill>
              <a:srgbClr val="010101"/>
            </a:solidFill>
          </a:ln>
        </p:spPr>
        <p:txBody>
          <a:bodyPr wrap="square" lIns="0" tIns="0" rIns="0" bIns="0" rtlCol="0"/>
          <a:lstStyle/>
          <a:p/>
        </p:txBody>
      </p:sp>
      <p:sp>
        <p:nvSpPr>
          <p:cNvPr id="64" name="object 64"/>
          <p:cNvSpPr/>
          <p:nvPr/>
        </p:nvSpPr>
        <p:spPr>
          <a:xfrm>
            <a:off x="3489245" y="3435096"/>
            <a:ext cx="41275" cy="37465"/>
          </a:xfrm>
          <a:custGeom>
            <a:avLst/>
            <a:gdLst/>
            <a:ahLst/>
            <a:cxnLst/>
            <a:rect l="l" t="t" r="r" b="b"/>
            <a:pathLst>
              <a:path w="41275" h="37464">
                <a:moveTo>
                  <a:pt x="16716" y="0"/>
                </a:moveTo>
                <a:lnTo>
                  <a:pt x="8953" y="3024"/>
                </a:lnTo>
                <a:lnTo>
                  <a:pt x="3190" y="8191"/>
                </a:lnTo>
                <a:lnTo>
                  <a:pt x="0" y="14787"/>
                </a:lnTo>
                <a:lnTo>
                  <a:pt x="2" y="22228"/>
                </a:lnTo>
                <a:lnTo>
                  <a:pt x="2678" y="29194"/>
                </a:lnTo>
                <a:lnTo>
                  <a:pt x="8079" y="34301"/>
                </a:lnTo>
                <a:lnTo>
                  <a:pt x="15275" y="37099"/>
                </a:lnTo>
                <a:lnTo>
                  <a:pt x="23574" y="37337"/>
                </a:lnTo>
                <a:lnTo>
                  <a:pt x="31362" y="34289"/>
                </a:lnTo>
                <a:lnTo>
                  <a:pt x="37195" y="29051"/>
                </a:lnTo>
                <a:lnTo>
                  <a:pt x="40612" y="22228"/>
                </a:lnTo>
                <a:lnTo>
                  <a:pt x="41100" y="14477"/>
                </a:lnTo>
                <a:lnTo>
                  <a:pt x="37933" y="7822"/>
                </a:lnTo>
                <a:lnTo>
                  <a:pt x="32337" y="2952"/>
                </a:lnTo>
                <a:lnTo>
                  <a:pt x="25026" y="226"/>
                </a:lnTo>
                <a:lnTo>
                  <a:pt x="16716" y="0"/>
                </a:lnTo>
                <a:close/>
              </a:path>
            </a:pathLst>
          </a:custGeom>
          <a:solidFill>
            <a:srgbClr val="010101"/>
          </a:solidFill>
        </p:spPr>
        <p:txBody>
          <a:bodyPr wrap="square" lIns="0" tIns="0" rIns="0" bIns="0" rtlCol="0"/>
          <a:lstStyle/>
          <a:p/>
        </p:txBody>
      </p:sp>
      <p:sp>
        <p:nvSpPr>
          <p:cNvPr id="65" name="object 65"/>
          <p:cNvSpPr/>
          <p:nvPr/>
        </p:nvSpPr>
        <p:spPr>
          <a:xfrm>
            <a:off x="3489197" y="3435096"/>
            <a:ext cx="41275" cy="37465"/>
          </a:xfrm>
          <a:custGeom>
            <a:avLst/>
            <a:gdLst/>
            <a:ahLst/>
            <a:cxnLst/>
            <a:rect l="l" t="t" r="r" b="b"/>
            <a:pathLst>
              <a:path w="41275" h="37464">
                <a:moveTo>
                  <a:pt x="41148" y="14477"/>
                </a:moveTo>
                <a:lnTo>
                  <a:pt x="37980" y="7822"/>
                </a:lnTo>
                <a:lnTo>
                  <a:pt x="32385" y="2952"/>
                </a:lnTo>
                <a:lnTo>
                  <a:pt x="25074" y="226"/>
                </a:lnTo>
                <a:lnTo>
                  <a:pt x="16763" y="0"/>
                </a:lnTo>
                <a:lnTo>
                  <a:pt x="9001" y="3024"/>
                </a:lnTo>
                <a:lnTo>
                  <a:pt x="3238" y="8191"/>
                </a:lnTo>
                <a:lnTo>
                  <a:pt x="47" y="14787"/>
                </a:lnTo>
                <a:lnTo>
                  <a:pt x="0" y="22098"/>
                </a:lnTo>
                <a:lnTo>
                  <a:pt x="2726" y="29194"/>
                </a:lnTo>
                <a:lnTo>
                  <a:pt x="8096" y="34289"/>
                </a:lnTo>
                <a:lnTo>
                  <a:pt x="15323" y="37099"/>
                </a:lnTo>
                <a:lnTo>
                  <a:pt x="23622" y="37337"/>
                </a:lnTo>
                <a:lnTo>
                  <a:pt x="31396" y="34301"/>
                </a:lnTo>
                <a:lnTo>
                  <a:pt x="37242" y="29051"/>
                </a:lnTo>
                <a:lnTo>
                  <a:pt x="40659" y="22228"/>
                </a:lnTo>
                <a:lnTo>
                  <a:pt x="41148" y="14477"/>
                </a:lnTo>
                <a:close/>
              </a:path>
            </a:pathLst>
          </a:custGeom>
          <a:ln w="4762">
            <a:solidFill>
              <a:srgbClr val="010101"/>
            </a:solidFill>
          </a:ln>
        </p:spPr>
        <p:txBody>
          <a:bodyPr wrap="square" lIns="0" tIns="0" rIns="0" bIns="0" rtlCol="0"/>
          <a:lstStyle/>
          <a:p/>
        </p:txBody>
      </p:sp>
      <p:sp>
        <p:nvSpPr>
          <p:cNvPr id="66" name="object 66"/>
          <p:cNvSpPr/>
          <p:nvPr/>
        </p:nvSpPr>
        <p:spPr>
          <a:xfrm>
            <a:off x="2737104" y="2842260"/>
            <a:ext cx="48260" cy="43815"/>
          </a:xfrm>
          <a:custGeom>
            <a:avLst/>
            <a:gdLst/>
            <a:ahLst/>
            <a:cxnLst/>
            <a:rect l="l" t="t" r="r" b="b"/>
            <a:pathLst>
              <a:path w="48260" h="43814">
                <a:moveTo>
                  <a:pt x="19812" y="0"/>
                </a:moveTo>
                <a:lnTo>
                  <a:pt x="10929" y="3405"/>
                </a:lnTo>
                <a:lnTo>
                  <a:pt x="4190" y="9525"/>
                </a:lnTo>
                <a:lnTo>
                  <a:pt x="309" y="17359"/>
                </a:lnTo>
                <a:lnTo>
                  <a:pt x="0" y="25908"/>
                </a:lnTo>
                <a:lnTo>
                  <a:pt x="3440" y="34111"/>
                </a:lnTo>
                <a:lnTo>
                  <a:pt x="9810" y="40100"/>
                </a:lnTo>
                <a:lnTo>
                  <a:pt x="18323" y="43374"/>
                </a:lnTo>
                <a:lnTo>
                  <a:pt x="28193" y="43434"/>
                </a:lnTo>
                <a:lnTo>
                  <a:pt x="37076" y="40028"/>
                </a:lnTo>
                <a:lnTo>
                  <a:pt x="43814" y="33909"/>
                </a:lnTo>
                <a:lnTo>
                  <a:pt x="47696" y="26074"/>
                </a:lnTo>
                <a:lnTo>
                  <a:pt x="48006" y="17525"/>
                </a:lnTo>
                <a:lnTo>
                  <a:pt x="44565" y="9322"/>
                </a:lnTo>
                <a:lnTo>
                  <a:pt x="38195" y="3333"/>
                </a:lnTo>
                <a:lnTo>
                  <a:pt x="29682" y="59"/>
                </a:lnTo>
                <a:lnTo>
                  <a:pt x="19812" y="0"/>
                </a:lnTo>
                <a:close/>
              </a:path>
            </a:pathLst>
          </a:custGeom>
          <a:solidFill>
            <a:srgbClr val="010101"/>
          </a:solidFill>
        </p:spPr>
        <p:txBody>
          <a:bodyPr wrap="square" lIns="0" tIns="0" rIns="0" bIns="0" rtlCol="0"/>
          <a:lstStyle/>
          <a:p/>
        </p:txBody>
      </p:sp>
      <p:sp>
        <p:nvSpPr>
          <p:cNvPr id="67" name="object 67"/>
          <p:cNvSpPr/>
          <p:nvPr/>
        </p:nvSpPr>
        <p:spPr>
          <a:xfrm>
            <a:off x="2737104" y="2842260"/>
            <a:ext cx="48260" cy="43815"/>
          </a:xfrm>
          <a:custGeom>
            <a:avLst/>
            <a:gdLst/>
            <a:ahLst/>
            <a:cxnLst/>
            <a:rect l="l" t="t" r="r" b="b"/>
            <a:pathLst>
              <a:path w="48260" h="43814">
                <a:moveTo>
                  <a:pt x="48006" y="17525"/>
                </a:moveTo>
                <a:lnTo>
                  <a:pt x="44565" y="9322"/>
                </a:lnTo>
                <a:lnTo>
                  <a:pt x="38195" y="3333"/>
                </a:lnTo>
                <a:lnTo>
                  <a:pt x="29682" y="59"/>
                </a:lnTo>
                <a:lnTo>
                  <a:pt x="19812" y="0"/>
                </a:lnTo>
                <a:lnTo>
                  <a:pt x="10929" y="3405"/>
                </a:lnTo>
                <a:lnTo>
                  <a:pt x="4190" y="9525"/>
                </a:lnTo>
                <a:lnTo>
                  <a:pt x="309" y="17359"/>
                </a:lnTo>
                <a:lnTo>
                  <a:pt x="0" y="25908"/>
                </a:lnTo>
                <a:lnTo>
                  <a:pt x="3440" y="34111"/>
                </a:lnTo>
                <a:lnTo>
                  <a:pt x="9810" y="40100"/>
                </a:lnTo>
                <a:lnTo>
                  <a:pt x="18323" y="43374"/>
                </a:lnTo>
                <a:lnTo>
                  <a:pt x="28193" y="43434"/>
                </a:lnTo>
                <a:lnTo>
                  <a:pt x="37076" y="40028"/>
                </a:lnTo>
                <a:lnTo>
                  <a:pt x="43814" y="33909"/>
                </a:lnTo>
                <a:lnTo>
                  <a:pt x="47696" y="26074"/>
                </a:lnTo>
                <a:lnTo>
                  <a:pt x="48006" y="17525"/>
                </a:lnTo>
                <a:close/>
              </a:path>
            </a:pathLst>
          </a:custGeom>
          <a:ln w="4762">
            <a:solidFill>
              <a:srgbClr val="010101"/>
            </a:solidFill>
          </a:ln>
        </p:spPr>
        <p:txBody>
          <a:bodyPr wrap="square" lIns="0" tIns="0" rIns="0" bIns="0" rtlCol="0"/>
          <a:lstStyle/>
          <a:p/>
        </p:txBody>
      </p:sp>
      <p:sp>
        <p:nvSpPr>
          <p:cNvPr id="68" name="object 68"/>
          <p:cNvSpPr/>
          <p:nvPr/>
        </p:nvSpPr>
        <p:spPr>
          <a:xfrm>
            <a:off x="2977133" y="3141726"/>
            <a:ext cx="41275" cy="43180"/>
          </a:xfrm>
          <a:custGeom>
            <a:avLst/>
            <a:gdLst/>
            <a:ahLst/>
            <a:cxnLst/>
            <a:rect l="l" t="t" r="r" b="b"/>
            <a:pathLst>
              <a:path w="41275" h="43180">
                <a:moveTo>
                  <a:pt x="16764" y="0"/>
                </a:moveTo>
                <a:lnTo>
                  <a:pt x="9001" y="3286"/>
                </a:lnTo>
                <a:lnTo>
                  <a:pt x="3238" y="9144"/>
                </a:lnTo>
                <a:lnTo>
                  <a:pt x="47" y="16716"/>
                </a:lnTo>
                <a:lnTo>
                  <a:pt x="0" y="25146"/>
                </a:lnTo>
                <a:lnTo>
                  <a:pt x="3167" y="33349"/>
                </a:lnTo>
                <a:lnTo>
                  <a:pt x="8763" y="39338"/>
                </a:lnTo>
                <a:lnTo>
                  <a:pt x="16073" y="42612"/>
                </a:lnTo>
                <a:lnTo>
                  <a:pt x="24384" y="42672"/>
                </a:lnTo>
                <a:lnTo>
                  <a:pt x="32146" y="39814"/>
                </a:lnTo>
                <a:lnTo>
                  <a:pt x="37909" y="34099"/>
                </a:lnTo>
                <a:lnTo>
                  <a:pt x="41100" y="26384"/>
                </a:lnTo>
                <a:lnTo>
                  <a:pt x="41148" y="17525"/>
                </a:lnTo>
                <a:lnTo>
                  <a:pt x="37980" y="9644"/>
                </a:lnTo>
                <a:lnTo>
                  <a:pt x="32384" y="3619"/>
                </a:lnTo>
                <a:lnTo>
                  <a:pt x="25074" y="166"/>
                </a:lnTo>
                <a:lnTo>
                  <a:pt x="16764" y="0"/>
                </a:lnTo>
                <a:close/>
              </a:path>
            </a:pathLst>
          </a:custGeom>
          <a:solidFill>
            <a:srgbClr val="010101"/>
          </a:solidFill>
        </p:spPr>
        <p:txBody>
          <a:bodyPr wrap="square" lIns="0" tIns="0" rIns="0" bIns="0" rtlCol="0"/>
          <a:lstStyle/>
          <a:p/>
        </p:txBody>
      </p:sp>
      <p:sp>
        <p:nvSpPr>
          <p:cNvPr id="69" name="object 69"/>
          <p:cNvSpPr/>
          <p:nvPr/>
        </p:nvSpPr>
        <p:spPr>
          <a:xfrm>
            <a:off x="2977133" y="3141726"/>
            <a:ext cx="41275" cy="43180"/>
          </a:xfrm>
          <a:custGeom>
            <a:avLst/>
            <a:gdLst/>
            <a:ahLst/>
            <a:cxnLst/>
            <a:rect l="l" t="t" r="r" b="b"/>
            <a:pathLst>
              <a:path w="41275" h="43180">
                <a:moveTo>
                  <a:pt x="41148" y="17525"/>
                </a:moveTo>
                <a:lnTo>
                  <a:pt x="37980" y="9644"/>
                </a:lnTo>
                <a:lnTo>
                  <a:pt x="32384" y="3619"/>
                </a:lnTo>
                <a:lnTo>
                  <a:pt x="25074" y="166"/>
                </a:lnTo>
                <a:lnTo>
                  <a:pt x="16764" y="0"/>
                </a:lnTo>
                <a:lnTo>
                  <a:pt x="9001" y="3286"/>
                </a:lnTo>
                <a:lnTo>
                  <a:pt x="3238" y="9144"/>
                </a:lnTo>
                <a:lnTo>
                  <a:pt x="47" y="16716"/>
                </a:lnTo>
                <a:lnTo>
                  <a:pt x="0" y="25146"/>
                </a:lnTo>
                <a:lnTo>
                  <a:pt x="3167" y="33349"/>
                </a:lnTo>
                <a:lnTo>
                  <a:pt x="8763" y="39338"/>
                </a:lnTo>
                <a:lnTo>
                  <a:pt x="16073" y="42612"/>
                </a:lnTo>
                <a:lnTo>
                  <a:pt x="24384" y="42672"/>
                </a:lnTo>
                <a:lnTo>
                  <a:pt x="32146" y="39814"/>
                </a:lnTo>
                <a:lnTo>
                  <a:pt x="37909" y="34099"/>
                </a:lnTo>
                <a:lnTo>
                  <a:pt x="41100" y="26384"/>
                </a:lnTo>
                <a:lnTo>
                  <a:pt x="41148" y="17525"/>
                </a:lnTo>
                <a:close/>
              </a:path>
            </a:pathLst>
          </a:custGeom>
          <a:ln w="4762">
            <a:solidFill>
              <a:srgbClr val="010101"/>
            </a:solidFill>
          </a:ln>
        </p:spPr>
        <p:txBody>
          <a:bodyPr wrap="square" lIns="0" tIns="0" rIns="0" bIns="0" rtlCol="0"/>
          <a:lstStyle/>
          <a:p/>
        </p:txBody>
      </p:sp>
      <p:sp>
        <p:nvSpPr>
          <p:cNvPr id="70" name="object 70"/>
          <p:cNvSpPr/>
          <p:nvPr/>
        </p:nvSpPr>
        <p:spPr>
          <a:xfrm>
            <a:off x="2781300" y="2368295"/>
            <a:ext cx="41910" cy="37465"/>
          </a:xfrm>
          <a:custGeom>
            <a:avLst/>
            <a:gdLst/>
            <a:ahLst/>
            <a:cxnLst/>
            <a:rect l="l" t="t" r="r" b="b"/>
            <a:pathLst>
              <a:path w="41910" h="37464">
                <a:moveTo>
                  <a:pt x="17525" y="0"/>
                </a:moveTo>
                <a:lnTo>
                  <a:pt x="9751" y="3024"/>
                </a:lnTo>
                <a:lnTo>
                  <a:pt x="3905" y="8191"/>
                </a:lnTo>
                <a:lnTo>
                  <a:pt x="488" y="14787"/>
                </a:lnTo>
                <a:lnTo>
                  <a:pt x="0" y="22098"/>
                </a:lnTo>
                <a:lnTo>
                  <a:pt x="3167" y="29194"/>
                </a:lnTo>
                <a:lnTo>
                  <a:pt x="8793" y="34301"/>
                </a:lnTo>
                <a:lnTo>
                  <a:pt x="16073" y="37099"/>
                </a:lnTo>
                <a:lnTo>
                  <a:pt x="24383" y="37337"/>
                </a:lnTo>
                <a:lnTo>
                  <a:pt x="32172" y="34289"/>
                </a:lnTo>
                <a:lnTo>
                  <a:pt x="38004" y="29051"/>
                </a:lnTo>
                <a:lnTo>
                  <a:pt x="41421" y="22228"/>
                </a:lnTo>
                <a:lnTo>
                  <a:pt x="41910" y="14477"/>
                </a:lnTo>
                <a:lnTo>
                  <a:pt x="38742" y="7822"/>
                </a:lnTo>
                <a:lnTo>
                  <a:pt x="33146" y="2952"/>
                </a:lnTo>
                <a:lnTo>
                  <a:pt x="25836" y="226"/>
                </a:lnTo>
                <a:lnTo>
                  <a:pt x="17525" y="0"/>
                </a:lnTo>
                <a:close/>
              </a:path>
            </a:pathLst>
          </a:custGeom>
          <a:solidFill>
            <a:srgbClr val="010101"/>
          </a:solidFill>
        </p:spPr>
        <p:txBody>
          <a:bodyPr wrap="square" lIns="0" tIns="0" rIns="0" bIns="0" rtlCol="0"/>
          <a:lstStyle/>
          <a:p/>
        </p:txBody>
      </p:sp>
      <p:sp>
        <p:nvSpPr>
          <p:cNvPr id="71" name="object 71"/>
          <p:cNvSpPr/>
          <p:nvPr/>
        </p:nvSpPr>
        <p:spPr>
          <a:xfrm>
            <a:off x="2781300" y="2368295"/>
            <a:ext cx="41910" cy="37465"/>
          </a:xfrm>
          <a:custGeom>
            <a:avLst/>
            <a:gdLst/>
            <a:ahLst/>
            <a:cxnLst/>
            <a:rect l="l" t="t" r="r" b="b"/>
            <a:pathLst>
              <a:path w="41910" h="37464">
                <a:moveTo>
                  <a:pt x="41910" y="14477"/>
                </a:moveTo>
                <a:lnTo>
                  <a:pt x="38742" y="7822"/>
                </a:lnTo>
                <a:lnTo>
                  <a:pt x="33146" y="2952"/>
                </a:lnTo>
                <a:lnTo>
                  <a:pt x="25836" y="226"/>
                </a:lnTo>
                <a:lnTo>
                  <a:pt x="17525" y="0"/>
                </a:lnTo>
                <a:lnTo>
                  <a:pt x="9751" y="3024"/>
                </a:lnTo>
                <a:lnTo>
                  <a:pt x="3905" y="8191"/>
                </a:lnTo>
                <a:lnTo>
                  <a:pt x="488" y="14787"/>
                </a:lnTo>
                <a:lnTo>
                  <a:pt x="0" y="22098"/>
                </a:lnTo>
                <a:lnTo>
                  <a:pt x="3167" y="29194"/>
                </a:lnTo>
                <a:lnTo>
                  <a:pt x="8763" y="34289"/>
                </a:lnTo>
                <a:lnTo>
                  <a:pt x="16073" y="37099"/>
                </a:lnTo>
                <a:lnTo>
                  <a:pt x="24383" y="37337"/>
                </a:lnTo>
                <a:lnTo>
                  <a:pt x="32158" y="34301"/>
                </a:lnTo>
                <a:lnTo>
                  <a:pt x="38004" y="29051"/>
                </a:lnTo>
                <a:lnTo>
                  <a:pt x="41421" y="22228"/>
                </a:lnTo>
                <a:lnTo>
                  <a:pt x="41910" y="14477"/>
                </a:lnTo>
                <a:close/>
              </a:path>
            </a:pathLst>
          </a:custGeom>
          <a:ln w="4762">
            <a:solidFill>
              <a:srgbClr val="010101"/>
            </a:solidFill>
          </a:ln>
        </p:spPr>
        <p:txBody>
          <a:bodyPr wrap="square" lIns="0" tIns="0" rIns="0" bIns="0" rtlCol="0"/>
          <a:lstStyle/>
          <a:p/>
        </p:txBody>
      </p:sp>
      <p:sp>
        <p:nvSpPr>
          <p:cNvPr id="72" name="object 72"/>
          <p:cNvSpPr/>
          <p:nvPr/>
        </p:nvSpPr>
        <p:spPr>
          <a:xfrm>
            <a:off x="3810000" y="3092100"/>
            <a:ext cx="47625" cy="38735"/>
          </a:xfrm>
          <a:custGeom>
            <a:avLst/>
            <a:gdLst/>
            <a:ahLst/>
            <a:cxnLst/>
            <a:rect l="l" t="t" r="r" b="b"/>
            <a:pathLst>
              <a:path w="47625" h="38735">
                <a:moveTo>
                  <a:pt x="29884" y="0"/>
                </a:moveTo>
                <a:lnTo>
                  <a:pt x="0" y="23717"/>
                </a:lnTo>
                <a:lnTo>
                  <a:pt x="3428" y="30480"/>
                </a:lnTo>
                <a:lnTo>
                  <a:pt x="9715" y="35528"/>
                </a:lnTo>
                <a:lnTo>
                  <a:pt x="18002" y="38290"/>
                </a:lnTo>
                <a:lnTo>
                  <a:pt x="27432" y="38195"/>
                </a:lnTo>
                <a:lnTo>
                  <a:pt x="36206" y="34718"/>
                </a:lnTo>
                <a:lnTo>
                  <a:pt x="42767" y="29241"/>
                </a:lnTo>
                <a:lnTo>
                  <a:pt x="46612" y="22336"/>
                </a:lnTo>
                <a:lnTo>
                  <a:pt x="47244" y="14573"/>
                </a:lnTo>
                <a:lnTo>
                  <a:pt x="43934" y="7810"/>
                </a:lnTo>
                <a:lnTo>
                  <a:pt x="37909" y="2762"/>
                </a:lnTo>
                <a:lnTo>
                  <a:pt x="29884" y="0"/>
                </a:lnTo>
                <a:close/>
              </a:path>
            </a:pathLst>
          </a:custGeom>
          <a:solidFill>
            <a:srgbClr val="010101"/>
          </a:solidFill>
        </p:spPr>
        <p:txBody>
          <a:bodyPr wrap="square" lIns="0" tIns="0" rIns="0" bIns="0" rtlCol="0"/>
          <a:lstStyle/>
          <a:p/>
        </p:txBody>
      </p:sp>
      <p:sp>
        <p:nvSpPr>
          <p:cNvPr id="73" name="object 73"/>
          <p:cNvSpPr/>
          <p:nvPr/>
        </p:nvSpPr>
        <p:spPr>
          <a:xfrm>
            <a:off x="3810000" y="3092100"/>
            <a:ext cx="47625" cy="38735"/>
          </a:xfrm>
          <a:custGeom>
            <a:avLst/>
            <a:gdLst/>
            <a:ahLst/>
            <a:cxnLst/>
            <a:rect l="l" t="t" r="r" b="b"/>
            <a:pathLst>
              <a:path w="47625" h="38735">
                <a:moveTo>
                  <a:pt x="47244" y="14573"/>
                </a:moveTo>
                <a:lnTo>
                  <a:pt x="43934" y="7810"/>
                </a:lnTo>
                <a:lnTo>
                  <a:pt x="37909" y="2762"/>
                </a:lnTo>
                <a:lnTo>
                  <a:pt x="29884" y="0"/>
                </a:lnTo>
                <a:lnTo>
                  <a:pt x="20574" y="95"/>
                </a:lnTo>
                <a:lnTo>
                  <a:pt x="11680" y="3250"/>
                </a:lnTo>
                <a:lnTo>
                  <a:pt x="4857" y="8763"/>
                </a:lnTo>
                <a:lnTo>
                  <a:pt x="750" y="15847"/>
                </a:lnTo>
                <a:lnTo>
                  <a:pt x="0" y="23717"/>
                </a:lnTo>
                <a:lnTo>
                  <a:pt x="3428" y="30480"/>
                </a:lnTo>
                <a:lnTo>
                  <a:pt x="9715" y="35528"/>
                </a:lnTo>
                <a:lnTo>
                  <a:pt x="18002" y="38290"/>
                </a:lnTo>
                <a:lnTo>
                  <a:pt x="27432" y="38195"/>
                </a:lnTo>
                <a:lnTo>
                  <a:pt x="36206" y="34718"/>
                </a:lnTo>
                <a:lnTo>
                  <a:pt x="42767" y="29241"/>
                </a:lnTo>
                <a:lnTo>
                  <a:pt x="46612" y="22336"/>
                </a:lnTo>
                <a:lnTo>
                  <a:pt x="47244" y="14573"/>
                </a:lnTo>
                <a:close/>
              </a:path>
            </a:pathLst>
          </a:custGeom>
          <a:ln w="4762">
            <a:solidFill>
              <a:srgbClr val="010101"/>
            </a:solidFill>
          </a:ln>
        </p:spPr>
        <p:txBody>
          <a:bodyPr wrap="square" lIns="0" tIns="0" rIns="0" bIns="0" rtlCol="0"/>
          <a:lstStyle/>
          <a:p/>
        </p:txBody>
      </p:sp>
      <p:sp>
        <p:nvSpPr>
          <p:cNvPr id="74" name="object 74"/>
          <p:cNvSpPr/>
          <p:nvPr/>
        </p:nvSpPr>
        <p:spPr>
          <a:xfrm>
            <a:off x="3740658" y="2680501"/>
            <a:ext cx="47625" cy="37465"/>
          </a:xfrm>
          <a:custGeom>
            <a:avLst/>
            <a:gdLst/>
            <a:ahLst/>
            <a:cxnLst/>
            <a:rect l="l" t="t" r="r" b="b"/>
            <a:pathLst>
              <a:path w="47625" h="37464">
                <a:moveTo>
                  <a:pt x="29991" y="0"/>
                </a:moveTo>
                <a:lnTo>
                  <a:pt x="0" y="23074"/>
                </a:lnTo>
                <a:lnTo>
                  <a:pt x="2988" y="29717"/>
                </a:lnTo>
                <a:lnTo>
                  <a:pt x="9048" y="34504"/>
                </a:lnTo>
                <a:lnTo>
                  <a:pt x="17252" y="37004"/>
                </a:lnTo>
                <a:lnTo>
                  <a:pt x="26669" y="36790"/>
                </a:lnTo>
                <a:lnTo>
                  <a:pt x="35992" y="33647"/>
                </a:lnTo>
                <a:lnTo>
                  <a:pt x="42957" y="28217"/>
                </a:lnTo>
                <a:lnTo>
                  <a:pt x="46922" y="21359"/>
                </a:lnTo>
                <a:lnTo>
                  <a:pt x="47243" y="13930"/>
                </a:lnTo>
                <a:lnTo>
                  <a:pt x="44255" y="7286"/>
                </a:lnTo>
                <a:lnTo>
                  <a:pt x="38195" y="2500"/>
                </a:lnTo>
                <a:lnTo>
                  <a:pt x="29991" y="0"/>
                </a:lnTo>
                <a:close/>
              </a:path>
            </a:pathLst>
          </a:custGeom>
          <a:solidFill>
            <a:srgbClr val="010101"/>
          </a:solidFill>
        </p:spPr>
        <p:txBody>
          <a:bodyPr wrap="square" lIns="0" tIns="0" rIns="0" bIns="0" rtlCol="0"/>
          <a:lstStyle/>
          <a:p/>
        </p:txBody>
      </p:sp>
      <p:sp>
        <p:nvSpPr>
          <p:cNvPr id="75" name="object 75"/>
          <p:cNvSpPr/>
          <p:nvPr/>
        </p:nvSpPr>
        <p:spPr>
          <a:xfrm>
            <a:off x="3740658" y="2680501"/>
            <a:ext cx="47625" cy="37465"/>
          </a:xfrm>
          <a:custGeom>
            <a:avLst/>
            <a:gdLst/>
            <a:ahLst/>
            <a:cxnLst/>
            <a:rect l="l" t="t" r="r" b="b"/>
            <a:pathLst>
              <a:path w="47625" h="37464">
                <a:moveTo>
                  <a:pt x="47243" y="13930"/>
                </a:moveTo>
                <a:lnTo>
                  <a:pt x="44255" y="7286"/>
                </a:lnTo>
                <a:lnTo>
                  <a:pt x="38195" y="2500"/>
                </a:lnTo>
                <a:lnTo>
                  <a:pt x="29991" y="0"/>
                </a:lnTo>
                <a:lnTo>
                  <a:pt x="20574" y="214"/>
                </a:lnTo>
                <a:lnTo>
                  <a:pt x="11251" y="3250"/>
                </a:lnTo>
                <a:lnTo>
                  <a:pt x="4286" y="8501"/>
                </a:lnTo>
                <a:lnTo>
                  <a:pt x="321" y="15323"/>
                </a:lnTo>
                <a:lnTo>
                  <a:pt x="0" y="23074"/>
                </a:lnTo>
                <a:lnTo>
                  <a:pt x="2988" y="29717"/>
                </a:lnTo>
                <a:lnTo>
                  <a:pt x="9048" y="34504"/>
                </a:lnTo>
                <a:lnTo>
                  <a:pt x="17252" y="37004"/>
                </a:lnTo>
                <a:lnTo>
                  <a:pt x="26669" y="36790"/>
                </a:lnTo>
                <a:lnTo>
                  <a:pt x="35992" y="33647"/>
                </a:lnTo>
                <a:lnTo>
                  <a:pt x="42957" y="28217"/>
                </a:lnTo>
                <a:lnTo>
                  <a:pt x="46922" y="21359"/>
                </a:lnTo>
                <a:lnTo>
                  <a:pt x="47243" y="13930"/>
                </a:lnTo>
                <a:close/>
              </a:path>
            </a:pathLst>
          </a:custGeom>
          <a:ln w="4762">
            <a:solidFill>
              <a:srgbClr val="010101"/>
            </a:solidFill>
          </a:ln>
        </p:spPr>
        <p:txBody>
          <a:bodyPr wrap="square" lIns="0" tIns="0" rIns="0" bIns="0" rtlCol="0"/>
          <a:lstStyle/>
          <a:p/>
        </p:txBody>
      </p:sp>
      <p:sp>
        <p:nvSpPr>
          <p:cNvPr id="76" name="object 76"/>
          <p:cNvSpPr/>
          <p:nvPr/>
        </p:nvSpPr>
        <p:spPr>
          <a:xfrm>
            <a:off x="3412997" y="2527458"/>
            <a:ext cx="41275" cy="36830"/>
          </a:xfrm>
          <a:custGeom>
            <a:avLst/>
            <a:gdLst/>
            <a:ahLst/>
            <a:cxnLst/>
            <a:rect l="l" t="t" r="r" b="b"/>
            <a:pathLst>
              <a:path w="41275" h="36830">
                <a:moveTo>
                  <a:pt x="25074" y="0"/>
                </a:moveTo>
                <a:lnTo>
                  <a:pt x="0" y="22193"/>
                </a:lnTo>
                <a:lnTo>
                  <a:pt x="2726" y="28956"/>
                </a:lnTo>
                <a:lnTo>
                  <a:pt x="8096" y="34004"/>
                </a:lnTo>
                <a:lnTo>
                  <a:pt x="15323" y="36766"/>
                </a:lnTo>
                <a:lnTo>
                  <a:pt x="23622" y="36671"/>
                </a:lnTo>
                <a:lnTo>
                  <a:pt x="31396" y="33647"/>
                </a:lnTo>
                <a:lnTo>
                  <a:pt x="37242" y="28479"/>
                </a:lnTo>
                <a:lnTo>
                  <a:pt x="40659" y="21883"/>
                </a:lnTo>
                <a:lnTo>
                  <a:pt x="41148" y="14573"/>
                </a:lnTo>
                <a:lnTo>
                  <a:pt x="37980" y="7810"/>
                </a:lnTo>
                <a:lnTo>
                  <a:pt x="32385" y="2762"/>
                </a:lnTo>
                <a:lnTo>
                  <a:pt x="25074" y="0"/>
                </a:lnTo>
                <a:close/>
              </a:path>
            </a:pathLst>
          </a:custGeom>
          <a:solidFill>
            <a:srgbClr val="010101"/>
          </a:solidFill>
        </p:spPr>
        <p:txBody>
          <a:bodyPr wrap="square" lIns="0" tIns="0" rIns="0" bIns="0" rtlCol="0"/>
          <a:lstStyle/>
          <a:p/>
        </p:txBody>
      </p:sp>
      <p:sp>
        <p:nvSpPr>
          <p:cNvPr id="77" name="object 77"/>
          <p:cNvSpPr/>
          <p:nvPr/>
        </p:nvSpPr>
        <p:spPr>
          <a:xfrm>
            <a:off x="3412997" y="2527458"/>
            <a:ext cx="41275" cy="36830"/>
          </a:xfrm>
          <a:custGeom>
            <a:avLst/>
            <a:gdLst/>
            <a:ahLst/>
            <a:cxnLst/>
            <a:rect l="l" t="t" r="r" b="b"/>
            <a:pathLst>
              <a:path w="41275" h="36830">
                <a:moveTo>
                  <a:pt x="41148" y="14573"/>
                </a:moveTo>
                <a:lnTo>
                  <a:pt x="37980" y="7810"/>
                </a:lnTo>
                <a:lnTo>
                  <a:pt x="32385" y="2762"/>
                </a:lnTo>
                <a:lnTo>
                  <a:pt x="25074" y="0"/>
                </a:lnTo>
                <a:lnTo>
                  <a:pt x="16763" y="95"/>
                </a:lnTo>
                <a:lnTo>
                  <a:pt x="9001" y="2690"/>
                </a:lnTo>
                <a:lnTo>
                  <a:pt x="3238" y="7715"/>
                </a:lnTo>
                <a:lnTo>
                  <a:pt x="47" y="14454"/>
                </a:lnTo>
                <a:lnTo>
                  <a:pt x="0" y="22193"/>
                </a:lnTo>
                <a:lnTo>
                  <a:pt x="2726" y="28956"/>
                </a:lnTo>
                <a:lnTo>
                  <a:pt x="8096" y="34004"/>
                </a:lnTo>
                <a:lnTo>
                  <a:pt x="15323" y="36766"/>
                </a:lnTo>
                <a:lnTo>
                  <a:pt x="23622" y="36671"/>
                </a:lnTo>
                <a:lnTo>
                  <a:pt x="31396" y="33647"/>
                </a:lnTo>
                <a:lnTo>
                  <a:pt x="37242" y="28479"/>
                </a:lnTo>
                <a:lnTo>
                  <a:pt x="40659" y="21883"/>
                </a:lnTo>
                <a:lnTo>
                  <a:pt x="41148" y="14573"/>
                </a:lnTo>
                <a:close/>
              </a:path>
            </a:pathLst>
          </a:custGeom>
          <a:ln w="4762">
            <a:solidFill>
              <a:srgbClr val="010101"/>
            </a:solidFill>
          </a:ln>
        </p:spPr>
        <p:txBody>
          <a:bodyPr wrap="square" lIns="0" tIns="0" rIns="0" bIns="0" rtlCol="0"/>
          <a:lstStyle/>
          <a:p/>
        </p:txBody>
      </p:sp>
      <p:sp>
        <p:nvSpPr>
          <p:cNvPr id="78" name="object 78"/>
          <p:cNvSpPr/>
          <p:nvPr/>
        </p:nvSpPr>
        <p:spPr>
          <a:xfrm>
            <a:off x="3275076" y="2843783"/>
            <a:ext cx="47625" cy="43815"/>
          </a:xfrm>
          <a:custGeom>
            <a:avLst/>
            <a:gdLst/>
            <a:ahLst/>
            <a:cxnLst/>
            <a:rect l="l" t="t" r="r" b="b"/>
            <a:pathLst>
              <a:path w="47625" h="43814">
                <a:moveTo>
                  <a:pt x="19812" y="0"/>
                </a:moveTo>
                <a:lnTo>
                  <a:pt x="11037" y="3726"/>
                </a:lnTo>
                <a:lnTo>
                  <a:pt x="4476" y="9810"/>
                </a:lnTo>
                <a:lnTo>
                  <a:pt x="631" y="17466"/>
                </a:lnTo>
                <a:lnTo>
                  <a:pt x="0" y="25908"/>
                </a:lnTo>
                <a:lnTo>
                  <a:pt x="3428" y="34111"/>
                </a:lnTo>
                <a:lnTo>
                  <a:pt x="9715" y="40100"/>
                </a:lnTo>
                <a:lnTo>
                  <a:pt x="18002" y="43374"/>
                </a:lnTo>
                <a:lnTo>
                  <a:pt x="27432" y="43434"/>
                </a:lnTo>
                <a:lnTo>
                  <a:pt x="36314" y="40135"/>
                </a:lnTo>
                <a:lnTo>
                  <a:pt x="43052" y="34194"/>
                </a:lnTo>
                <a:lnTo>
                  <a:pt x="46934" y="26396"/>
                </a:lnTo>
                <a:lnTo>
                  <a:pt x="47244" y="17525"/>
                </a:lnTo>
                <a:lnTo>
                  <a:pt x="43815" y="9322"/>
                </a:lnTo>
                <a:lnTo>
                  <a:pt x="37528" y="3333"/>
                </a:lnTo>
                <a:lnTo>
                  <a:pt x="29241" y="59"/>
                </a:lnTo>
                <a:lnTo>
                  <a:pt x="19812" y="0"/>
                </a:lnTo>
                <a:close/>
              </a:path>
            </a:pathLst>
          </a:custGeom>
          <a:solidFill>
            <a:srgbClr val="018001"/>
          </a:solidFill>
        </p:spPr>
        <p:txBody>
          <a:bodyPr wrap="square" lIns="0" tIns="0" rIns="0" bIns="0" rtlCol="0"/>
          <a:lstStyle/>
          <a:p/>
        </p:txBody>
      </p:sp>
      <p:sp>
        <p:nvSpPr>
          <p:cNvPr id="79" name="object 79"/>
          <p:cNvSpPr/>
          <p:nvPr/>
        </p:nvSpPr>
        <p:spPr>
          <a:xfrm>
            <a:off x="3275076" y="2843783"/>
            <a:ext cx="47625" cy="43815"/>
          </a:xfrm>
          <a:custGeom>
            <a:avLst/>
            <a:gdLst/>
            <a:ahLst/>
            <a:cxnLst/>
            <a:rect l="l" t="t" r="r" b="b"/>
            <a:pathLst>
              <a:path w="47625" h="43814">
                <a:moveTo>
                  <a:pt x="47244" y="17525"/>
                </a:moveTo>
                <a:lnTo>
                  <a:pt x="43815" y="9322"/>
                </a:lnTo>
                <a:lnTo>
                  <a:pt x="37528" y="3333"/>
                </a:lnTo>
                <a:lnTo>
                  <a:pt x="29241" y="59"/>
                </a:lnTo>
                <a:lnTo>
                  <a:pt x="19812" y="0"/>
                </a:lnTo>
                <a:lnTo>
                  <a:pt x="11037" y="3726"/>
                </a:lnTo>
                <a:lnTo>
                  <a:pt x="4476" y="9810"/>
                </a:lnTo>
                <a:lnTo>
                  <a:pt x="631" y="17466"/>
                </a:lnTo>
                <a:lnTo>
                  <a:pt x="0" y="25908"/>
                </a:lnTo>
                <a:lnTo>
                  <a:pt x="3428" y="34111"/>
                </a:lnTo>
                <a:lnTo>
                  <a:pt x="9715" y="40100"/>
                </a:lnTo>
                <a:lnTo>
                  <a:pt x="18002" y="43374"/>
                </a:lnTo>
                <a:lnTo>
                  <a:pt x="27432" y="43434"/>
                </a:lnTo>
                <a:lnTo>
                  <a:pt x="36314" y="40135"/>
                </a:lnTo>
                <a:lnTo>
                  <a:pt x="43052" y="34194"/>
                </a:lnTo>
                <a:lnTo>
                  <a:pt x="46934" y="26396"/>
                </a:lnTo>
                <a:lnTo>
                  <a:pt x="47244" y="17525"/>
                </a:lnTo>
                <a:close/>
              </a:path>
            </a:pathLst>
          </a:custGeom>
          <a:ln w="4762">
            <a:solidFill>
              <a:srgbClr val="018001"/>
            </a:solidFill>
          </a:ln>
        </p:spPr>
        <p:txBody>
          <a:bodyPr wrap="square" lIns="0" tIns="0" rIns="0" bIns="0" rtlCol="0"/>
          <a:lstStyle/>
          <a:p/>
        </p:txBody>
      </p:sp>
      <p:sp>
        <p:nvSpPr>
          <p:cNvPr id="80" name="object 80"/>
          <p:cNvSpPr/>
          <p:nvPr/>
        </p:nvSpPr>
        <p:spPr>
          <a:xfrm>
            <a:off x="3662171" y="3305020"/>
            <a:ext cx="46990" cy="37465"/>
          </a:xfrm>
          <a:custGeom>
            <a:avLst/>
            <a:gdLst/>
            <a:ahLst/>
            <a:cxnLst/>
            <a:rect l="l" t="t" r="r" b="b"/>
            <a:pathLst>
              <a:path w="46989" h="37464">
                <a:moveTo>
                  <a:pt x="29229" y="0"/>
                </a:moveTo>
                <a:lnTo>
                  <a:pt x="0" y="22633"/>
                </a:lnTo>
                <a:lnTo>
                  <a:pt x="2988" y="29718"/>
                </a:lnTo>
                <a:lnTo>
                  <a:pt x="9048" y="34730"/>
                </a:lnTo>
                <a:lnTo>
                  <a:pt x="17252" y="37314"/>
                </a:lnTo>
                <a:lnTo>
                  <a:pt x="26669" y="37111"/>
                </a:lnTo>
                <a:lnTo>
                  <a:pt x="35552" y="33968"/>
                </a:lnTo>
                <a:lnTo>
                  <a:pt x="42290" y="28539"/>
                </a:lnTo>
                <a:lnTo>
                  <a:pt x="46172" y="21681"/>
                </a:lnTo>
                <a:lnTo>
                  <a:pt x="46481" y="14251"/>
                </a:lnTo>
                <a:lnTo>
                  <a:pt x="43493" y="7500"/>
                </a:lnTo>
                <a:lnTo>
                  <a:pt x="37433" y="2536"/>
                </a:lnTo>
                <a:lnTo>
                  <a:pt x="29229" y="0"/>
                </a:lnTo>
                <a:close/>
              </a:path>
            </a:pathLst>
          </a:custGeom>
          <a:solidFill>
            <a:srgbClr val="010101"/>
          </a:solidFill>
        </p:spPr>
        <p:txBody>
          <a:bodyPr wrap="square" lIns="0" tIns="0" rIns="0" bIns="0" rtlCol="0"/>
          <a:lstStyle/>
          <a:p/>
        </p:txBody>
      </p:sp>
      <p:sp>
        <p:nvSpPr>
          <p:cNvPr id="81" name="object 81"/>
          <p:cNvSpPr/>
          <p:nvPr/>
        </p:nvSpPr>
        <p:spPr>
          <a:xfrm>
            <a:off x="3662171" y="3305020"/>
            <a:ext cx="46990" cy="37465"/>
          </a:xfrm>
          <a:custGeom>
            <a:avLst/>
            <a:gdLst/>
            <a:ahLst/>
            <a:cxnLst/>
            <a:rect l="l" t="t" r="r" b="b"/>
            <a:pathLst>
              <a:path w="46989" h="37464">
                <a:moveTo>
                  <a:pt x="46481" y="14251"/>
                </a:moveTo>
                <a:lnTo>
                  <a:pt x="43493" y="7500"/>
                </a:lnTo>
                <a:lnTo>
                  <a:pt x="37433" y="2536"/>
                </a:lnTo>
                <a:lnTo>
                  <a:pt x="29229" y="0"/>
                </a:lnTo>
                <a:lnTo>
                  <a:pt x="19812" y="535"/>
                </a:lnTo>
                <a:lnTo>
                  <a:pt x="10929" y="3559"/>
                </a:lnTo>
                <a:lnTo>
                  <a:pt x="4190" y="8727"/>
                </a:lnTo>
                <a:lnTo>
                  <a:pt x="309" y="15323"/>
                </a:lnTo>
                <a:lnTo>
                  <a:pt x="0" y="22633"/>
                </a:lnTo>
                <a:lnTo>
                  <a:pt x="2988" y="29718"/>
                </a:lnTo>
                <a:lnTo>
                  <a:pt x="9048" y="34730"/>
                </a:lnTo>
                <a:lnTo>
                  <a:pt x="17252" y="37314"/>
                </a:lnTo>
                <a:lnTo>
                  <a:pt x="26669" y="37111"/>
                </a:lnTo>
                <a:lnTo>
                  <a:pt x="35552" y="33968"/>
                </a:lnTo>
                <a:lnTo>
                  <a:pt x="42290" y="28539"/>
                </a:lnTo>
                <a:lnTo>
                  <a:pt x="46172" y="21681"/>
                </a:lnTo>
                <a:lnTo>
                  <a:pt x="46481" y="14251"/>
                </a:lnTo>
                <a:close/>
              </a:path>
            </a:pathLst>
          </a:custGeom>
          <a:ln w="4762">
            <a:solidFill>
              <a:srgbClr val="010101"/>
            </a:solidFill>
          </a:ln>
        </p:spPr>
        <p:txBody>
          <a:bodyPr wrap="square" lIns="0" tIns="0" rIns="0" bIns="0" rtlCol="0"/>
          <a:lstStyle/>
          <a:p/>
        </p:txBody>
      </p:sp>
      <p:sp>
        <p:nvSpPr>
          <p:cNvPr id="82" name="object 82"/>
          <p:cNvSpPr txBox="1"/>
          <p:nvPr/>
        </p:nvSpPr>
        <p:spPr>
          <a:xfrm>
            <a:off x="4300220" y="2110993"/>
            <a:ext cx="1575435" cy="1626235"/>
          </a:xfrm>
          <a:prstGeom prst="rect">
            <a:avLst/>
          </a:prstGeom>
        </p:spPr>
        <p:txBody>
          <a:bodyPr wrap="square" lIns="0" tIns="12700" rIns="0" bIns="0" rtlCol="0" vert="horz">
            <a:spAutoFit/>
          </a:bodyPr>
          <a:lstStyle/>
          <a:p>
            <a:pPr marL="240665" marR="107950" indent="-228600">
              <a:lnSpc>
                <a:spcPct val="100000"/>
              </a:lnSpc>
              <a:spcBef>
                <a:spcPts val="100"/>
              </a:spcBef>
              <a:buAutoNum type="arabicPeriod"/>
              <a:tabLst>
                <a:tab pos="241935" algn="l"/>
              </a:tabLst>
            </a:pPr>
            <a:r>
              <a:rPr dirty="0" sz="1000">
                <a:latin typeface="Tahoma"/>
                <a:cs typeface="Tahoma"/>
              </a:rPr>
              <a:t>Say “Every </a:t>
            </a:r>
            <a:r>
              <a:rPr dirty="0" sz="1000" spc="-5">
                <a:latin typeface="Tahoma"/>
                <a:cs typeface="Tahoma"/>
              </a:rPr>
              <a:t>point </a:t>
            </a:r>
            <a:r>
              <a:rPr dirty="0" sz="1000">
                <a:latin typeface="Tahoma"/>
                <a:cs typeface="Tahoma"/>
              </a:rPr>
              <a:t>is</a:t>
            </a:r>
            <a:r>
              <a:rPr dirty="0" sz="1000" spc="-65">
                <a:latin typeface="Tahoma"/>
                <a:cs typeface="Tahoma"/>
              </a:rPr>
              <a:t> </a:t>
            </a:r>
            <a:r>
              <a:rPr dirty="0" sz="1000">
                <a:latin typeface="Tahoma"/>
                <a:cs typeface="Tahoma"/>
              </a:rPr>
              <a:t>its  </a:t>
            </a:r>
            <a:r>
              <a:rPr dirty="0" sz="1000" spc="-5">
                <a:latin typeface="Tahoma"/>
                <a:cs typeface="Tahoma"/>
              </a:rPr>
              <a:t>own</a:t>
            </a:r>
            <a:r>
              <a:rPr dirty="0" sz="1000" spc="-15">
                <a:latin typeface="Tahoma"/>
                <a:cs typeface="Tahoma"/>
              </a:rPr>
              <a:t> </a:t>
            </a:r>
            <a:r>
              <a:rPr dirty="0" sz="1000" spc="-5">
                <a:latin typeface="Tahoma"/>
                <a:cs typeface="Tahoma"/>
              </a:rPr>
              <a:t>cluster”</a:t>
            </a:r>
            <a:endParaRPr sz="1000">
              <a:latin typeface="Tahoma"/>
              <a:cs typeface="Tahoma"/>
            </a:endParaRPr>
          </a:p>
          <a:p>
            <a:pPr marL="240665" marR="19685" indent="-228600">
              <a:lnSpc>
                <a:spcPct val="100000"/>
              </a:lnSpc>
              <a:spcBef>
                <a:spcPts val="600"/>
              </a:spcBef>
              <a:buAutoNum type="arabicPeriod"/>
              <a:tabLst>
                <a:tab pos="241935" algn="l"/>
              </a:tabLst>
            </a:pPr>
            <a:r>
              <a:rPr dirty="0" sz="1000" spc="-5">
                <a:latin typeface="Tahoma"/>
                <a:cs typeface="Tahoma"/>
              </a:rPr>
              <a:t>Find “most similar” pair  </a:t>
            </a:r>
            <a:r>
              <a:rPr dirty="0" sz="1000">
                <a:latin typeface="Tahoma"/>
                <a:cs typeface="Tahoma"/>
              </a:rPr>
              <a:t>of</a:t>
            </a:r>
            <a:r>
              <a:rPr dirty="0" sz="1000" spc="-5">
                <a:latin typeface="Tahoma"/>
                <a:cs typeface="Tahoma"/>
              </a:rPr>
              <a:t> clusters</a:t>
            </a:r>
            <a:endParaRPr sz="1000">
              <a:latin typeface="Tahoma"/>
              <a:cs typeface="Tahoma"/>
            </a:endParaRPr>
          </a:p>
          <a:p>
            <a:pPr marL="240665" marR="106045" indent="-228600">
              <a:lnSpc>
                <a:spcPct val="100000"/>
              </a:lnSpc>
              <a:spcBef>
                <a:spcPts val="600"/>
              </a:spcBef>
              <a:buAutoNum type="arabicPeriod"/>
              <a:tabLst>
                <a:tab pos="241935" algn="l"/>
              </a:tabLst>
            </a:pPr>
            <a:r>
              <a:rPr dirty="0" sz="1000" spc="-5">
                <a:latin typeface="Tahoma"/>
                <a:cs typeface="Tahoma"/>
              </a:rPr>
              <a:t>Merge </a:t>
            </a:r>
            <a:r>
              <a:rPr dirty="0" sz="1000">
                <a:latin typeface="Tahoma"/>
                <a:cs typeface="Tahoma"/>
              </a:rPr>
              <a:t>it into a</a:t>
            </a:r>
            <a:r>
              <a:rPr dirty="0" sz="1000" spc="-75">
                <a:latin typeface="Tahoma"/>
                <a:cs typeface="Tahoma"/>
              </a:rPr>
              <a:t> </a:t>
            </a:r>
            <a:r>
              <a:rPr dirty="0" sz="1000">
                <a:latin typeface="Tahoma"/>
                <a:cs typeface="Tahoma"/>
              </a:rPr>
              <a:t>parent  cluster</a:t>
            </a:r>
            <a:endParaRPr sz="1000">
              <a:latin typeface="Tahoma"/>
              <a:cs typeface="Tahoma"/>
            </a:endParaRPr>
          </a:p>
          <a:p>
            <a:pPr marL="240665" marR="5080" indent="-228600">
              <a:lnSpc>
                <a:spcPct val="100000"/>
              </a:lnSpc>
              <a:spcBef>
                <a:spcPts val="600"/>
              </a:spcBef>
              <a:buAutoNum type="arabicPeriod"/>
              <a:tabLst>
                <a:tab pos="241935" algn="l"/>
              </a:tabLst>
            </a:pPr>
            <a:r>
              <a:rPr dirty="0" sz="1000" spc="-5">
                <a:latin typeface="Tahoma"/>
                <a:cs typeface="Tahoma"/>
              </a:rPr>
              <a:t>Repeat…until you’ve  merged the </a:t>
            </a:r>
            <a:r>
              <a:rPr dirty="0" sz="1000" spc="-10">
                <a:latin typeface="Tahoma"/>
                <a:cs typeface="Tahoma"/>
              </a:rPr>
              <a:t>whole  </a:t>
            </a:r>
            <a:r>
              <a:rPr dirty="0" sz="1000">
                <a:latin typeface="Tahoma"/>
                <a:cs typeface="Tahoma"/>
              </a:rPr>
              <a:t>dataset into one</a:t>
            </a:r>
            <a:r>
              <a:rPr dirty="0" sz="1000" spc="-60">
                <a:latin typeface="Tahoma"/>
                <a:cs typeface="Tahoma"/>
              </a:rPr>
              <a:t> </a:t>
            </a:r>
            <a:r>
              <a:rPr dirty="0" sz="1000" spc="-5">
                <a:latin typeface="Tahoma"/>
                <a:cs typeface="Tahoma"/>
              </a:rPr>
              <a:t>cluster</a:t>
            </a:r>
            <a:endParaRPr sz="1000">
              <a:latin typeface="Tahoma"/>
              <a:cs typeface="Tahoma"/>
            </a:endParaRPr>
          </a:p>
        </p:txBody>
      </p:sp>
      <p:sp>
        <p:nvSpPr>
          <p:cNvPr id="83" name="object 83"/>
          <p:cNvSpPr/>
          <p:nvPr/>
        </p:nvSpPr>
        <p:spPr>
          <a:xfrm>
            <a:off x="3594544" y="2379011"/>
            <a:ext cx="121920" cy="163195"/>
          </a:xfrm>
          <a:custGeom>
            <a:avLst/>
            <a:gdLst/>
            <a:ahLst/>
            <a:cxnLst/>
            <a:rect l="l" t="t" r="r" b="b"/>
            <a:pathLst>
              <a:path w="121920" h="163194">
                <a:moveTo>
                  <a:pt x="18097" y="57864"/>
                </a:moveTo>
                <a:lnTo>
                  <a:pt x="4691" y="90320"/>
                </a:lnTo>
                <a:lnTo>
                  <a:pt x="0" y="120348"/>
                </a:lnTo>
                <a:lnTo>
                  <a:pt x="4167" y="144660"/>
                </a:lnTo>
                <a:lnTo>
                  <a:pt x="17335" y="159972"/>
                </a:lnTo>
                <a:lnTo>
                  <a:pt x="36992" y="162865"/>
                </a:lnTo>
                <a:lnTo>
                  <a:pt x="59721" y="153400"/>
                </a:lnTo>
                <a:lnTo>
                  <a:pt x="82593" y="133504"/>
                </a:lnTo>
                <a:lnTo>
                  <a:pt x="102679" y="105108"/>
                </a:lnTo>
                <a:lnTo>
                  <a:pt x="116526" y="72651"/>
                </a:lnTo>
                <a:lnTo>
                  <a:pt x="121443" y="42624"/>
                </a:lnTo>
                <a:lnTo>
                  <a:pt x="117359" y="18311"/>
                </a:lnTo>
                <a:lnTo>
                  <a:pt x="104203" y="3000"/>
                </a:lnTo>
                <a:lnTo>
                  <a:pt x="84212" y="0"/>
                </a:lnTo>
                <a:lnTo>
                  <a:pt x="61436" y="9286"/>
                </a:lnTo>
                <a:lnTo>
                  <a:pt x="38516" y="29146"/>
                </a:lnTo>
                <a:lnTo>
                  <a:pt x="18097" y="57864"/>
                </a:lnTo>
                <a:close/>
              </a:path>
            </a:pathLst>
          </a:custGeom>
          <a:ln w="6350">
            <a:solidFill>
              <a:srgbClr val="3434CC"/>
            </a:solidFill>
          </a:ln>
        </p:spPr>
        <p:txBody>
          <a:bodyPr wrap="square" lIns="0" tIns="0" rIns="0" bIns="0" rtlCol="0"/>
          <a:lstStyle/>
          <a:p/>
        </p:txBody>
      </p:sp>
      <p:sp>
        <p:nvSpPr>
          <p:cNvPr id="84" name="object 84"/>
          <p:cNvSpPr/>
          <p:nvPr/>
        </p:nvSpPr>
        <p:spPr>
          <a:xfrm>
            <a:off x="3654552" y="2426207"/>
            <a:ext cx="24765" cy="48895"/>
          </a:xfrm>
          <a:custGeom>
            <a:avLst/>
            <a:gdLst/>
            <a:ahLst/>
            <a:cxnLst/>
            <a:rect l="l" t="t" r="r" b="b"/>
            <a:pathLst>
              <a:path w="24764" h="48894">
                <a:moveTo>
                  <a:pt x="0" y="48768"/>
                </a:moveTo>
                <a:lnTo>
                  <a:pt x="24384" y="0"/>
                </a:lnTo>
              </a:path>
            </a:pathLst>
          </a:custGeom>
          <a:ln w="14287">
            <a:solidFill>
              <a:srgbClr val="3434CC"/>
            </a:solidFill>
          </a:ln>
        </p:spPr>
        <p:txBody>
          <a:bodyPr wrap="square" lIns="0" tIns="0" rIns="0" bIns="0" rtlCol="0"/>
          <a:lstStyle/>
          <a:p/>
        </p:txBody>
      </p:sp>
      <p:sp>
        <p:nvSpPr>
          <p:cNvPr id="85" name="object 85"/>
          <p:cNvSpPr/>
          <p:nvPr/>
        </p:nvSpPr>
        <p:spPr>
          <a:xfrm>
            <a:off x="3172967" y="2816709"/>
            <a:ext cx="177800" cy="98425"/>
          </a:xfrm>
          <a:custGeom>
            <a:avLst/>
            <a:gdLst/>
            <a:ahLst/>
            <a:cxnLst/>
            <a:rect l="l" t="t" r="r" b="b"/>
            <a:pathLst>
              <a:path w="177800" h="98425">
                <a:moveTo>
                  <a:pt x="95249" y="1166"/>
                </a:moveTo>
                <a:lnTo>
                  <a:pt x="60328" y="0"/>
                </a:lnTo>
                <a:lnTo>
                  <a:pt x="30765" y="6119"/>
                </a:lnTo>
                <a:lnTo>
                  <a:pt x="9632" y="18526"/>
                </a:lnTo>
                <a:lnTo>
                  <a:pt x="0" y="36218"/>
                </a:lnTo>
                <a:lnTo>
                  <a:pt x="4274" y="56030"/>
                </a:lnTo>
                <a:lnTo>
                  <a:pt x="21050" y="74128"/>
                </a:lnTo>
                <a:lnTo>
                  <a:pt x="47684" y="88511"/>
                </a:lnTo>
                <a:lnTo>
                  <a:pt x="81533" y="97178"/>
                </a:lnTo>
                <a:lnTo>
                  <a:pt x="116574" y="98345"/>
                </a:lnTo>
                <a:lnTo>
                  <a:pt x="146399" y="92225"/>
                </a:lnTo>
                <a:lnTo>
                  <a:pt x="167794" y="79819"/>
                </a:lnTo>
                <a:lnTo>
                  <a:pt x="177545" y="62126"/>
                </a:lnTo>
                <a:lnTo>
                  <a:pt x="173259" y="42421"/>
                </a:lnTo>
                <a:lnTo>
                  <a:pt x="156400" y="24503"/>
                </a:lnTo>
                <a:lnTo>
                  <a:pt x="129540" y="10156"/>
                </a:lnTo>
                <a:lnTo>
                  <a:pt x="95249" y="1166"/>
                </a:lnTo>
                <a:close/>
              </a:path>
            </a:pathLst>
          </a:custGeom>
          <a:ln w="6350">
            <a:solidFill>
              <a:srgbClr val="018001"/>
            </a:solidFill>
          </a:ln>
        </p:spPr>
        <p:txBody>
          <a:bodyPr wrap="square" lIns="0" tIns="0" rIns="0" bIns="0" rtlCol="0"/>
          <a:lstStyle/>
          <a:p/>
        </p:txBody>
      </p:sp>
      <p:sp>
        <p:nvSpPr>
          <p:cNvPr id="86" name="object 86"/>
          <p:cNvSpPr/>
          <p:nvPr/>
        </p:nvSpPr>
        <p:spPr>
          <a:xfrm>
            <a:off x="3215639" y="2852927"/>
            <a:ext cx="22860" cy="5715"/>
          </a:xfrm>
          <a:custGeom>
            <a:avLst/>
            <a:gdLst/>
            <a:ahLst/>
            <a:cxnLst/>
            <a:rect l="l" t="t" r="r" b="b"/>
            <a:pathLst>
              <a:path w="22860" h="5714">
                <a:moveTo>
                  <a:pt x="0" y="0"/>
                </a:moveTo>
                <a:lnTo>
                  <a:pt x="22860" y="5333"/>
                </a:lnTo>
              </a:path>
            </a:pathLst>
          </a:custGeom>
          <a:ln w="14287">
            <a:solidFill>
              <a:srgbClr val="018001"/>
            </a:solidFill>
          </a:ln>
        </p:spPr>
        <p:txBody>
          <a:bodyPr wrap="square" lIns="0" tIns="0" rIns="0" bIns="0" rtlCol="0"/>
          <a:lstStyle/>
          <a:p/>
        </p:txBody>
      </p:sp>
      <p:sp>
        <p:nvSpPr>
          <p:cNvPr id="87" name="object 87"/>
          <p:cNvSpPr/>
          <p:nvPr/>
        </p:nvSpPr>
        <p:spPr>
          <a:xfrm>
            <a:off x="3520440" y="2324100"/>
            <a:ext cx="265430" cy="258445"/>
          </a:xfrm>
          <a:custGeom>
            <a:avLst/>
            <a:gdLst/>
            <a:ahLst/>
            <a:cxnLst/>
            <a:rect l="l" t="t" r="r" b="b"/>
            <a:pathLst>
              <a:path w="265429" h="258444">
                <a:moveTo>
                  <a:pt x="151637" y="0"/>
                </a:moveTo>
                <a:lnTo>
                  <a:pt x="108435" y="512"/>
                </a:lnTo>
                <a:lnTo>
                  <a:pt x="69183" y="13606"/>
                </a:lnTo>
                <a:lnTo>
                  <a:pt x="36368" y="37417"/>
                </a:lnTo>
                <a:lnTo>
                  <a:pt x="12478" y="70079"/>
                </a:lnTo>
                <a:lnTo>
                  <a:pt x="0" y="109727"/>
                </a:lnTo>
                <a:lnTo>
                  <a:pt x="688" y="151662"/>
                </a:lnTo>
                <a:lnTo>
                  <a:pt x="14289" y="189902"/>
                </a:lnTo>
                <a:lnTo>
                  <a:pt x="38898" y="222034"/>
                </a:lnTo>
                <a:lnTo>
                  <a:pt x="72615" y="245644"/>
                </a:lnTo>
                <a:lnTo>
                  <a:pt x="113537" y="258318"/>
                </a:lnTo>
                <a:lnTo>
                  <a:pt x="156374" y="258171"/>
                </a:lnTo>
                <a:lnTo>
                  <a:pt x="195443" y="245260"/>
                </a:lnTo>
                <a:lnTo>
                  <a:pt x="228258" y="221449"/>
                </a:lnTo>
                <a:lnTo>
                  <a:pt x="252331" y="188604"/>
                </a:lnTo>
                <a:lnTo>
                  <a:pt x="265175" y="148590"/>
                </a:lnTo>
                <a:lnTo>
                  <a:pt x="264487" y="106948"/>
                </a:lnTo>
                <a:lnTo>
                  <a:pt x="250886" y="68744"/>
                </a:lnTo>
                <a:lnTo>
                  <a:pt x="226277" y="36502"/>
                </a:lnTo>
                <a:lnTo>
                  <a:pt x="192560" y="12746"/>
                </a:lnTo>
                <a:lnTo>
                  <a:pt x="151637" y="0"/>
                </a:lnTo>
                <a:close/>
              </a:path>
            </a:pathLst>
          </a:custGeom>
          <a:ln w="6350">
            <a:solidFill>
              <a:srgbClr val="FF0101"/>
            </a:solidFill>
          </a:ln>
        </p:spPr>
        <p:txBody>
          <a:bodyPr wrap="square" lIns="0" tIns="0" rIns="0" bIns="0" rtlCol="0"/>
          <a:lstStyle/>
          <a:p/>
        </p:txBody>
      </p:sp>
      <p:sp>
        <p:nvSpPr>
          <p:cNvPr id="88" name="object 88"/>
          <p:cNvSpPr/>
          <p:nvPr/>
        </p:nvSpPr>
        <p:spPr>
          <a:xfrm>
            <a:off x="3571494" y="2460498"/>
            <a:ext cx="86360" cy="18415"/>
          </a:xfrm>
          <a:custGeom>
            <a:avLst/>
            <a:gdLst/>
            <a:ahLst/>
            <a:cxnLst/>
            <a:rect l="l" t="t" r="r" b="b"/>
            <a:pathLst>
              <a:path w="86360" h="18414">
                <a:moveTo>
                  <a:pt x="0" y="0"/>
                </a:moveTo>
                <a:lnTo>
                  <a:pt x="86105" y="18287"/>
                </a:lnTo>
              </a:path>
            </a:pathLst>
          </a:custGeom>
          <a:ln w="14287">
            <a:solidFill>
              <a:srgbClr val="FF0101"/>
            </a:solidFill>
          </a:ln>
        </p:spPr>
        <p:txBody>
          <a:bodyPr wrap="square" lIns="0" tIns="0" rIns="0" bIns="0" rtlCol="0"/>
          <a:lstStyle/>
          <a:p/>
        </p:txBody>
      </p:sp>
      <p:sp>
        <p:nvSpPr>
          <p:cNvPr id="89" name="object 89"/>
          <p:cNvSpPr/>
          <p:nvPr/>
        </p:nvSpPr>
        <p:spPr>
          <a:xfrm>
            <a:off x="4369974" y="4068953"/>
            <a:ext cx="232600" cy="225774"/>
          </a:xfrm>
          <a:prstGeom prst="rect">
            <a:avLst/>
          </a:prstGeom>
          <a:blipFill>
            <a:blip r:embed="rId2" cstate="print"/>
            <a:stretch>
              <a:fillRect/>
            </a:stretch>
          </a:blipFill>
        </p:spPr>
        <p:txBody>
          <a:bodyPr wrap="square" lIns="0" tIns="0" rIns="0" bIns="0" rtlCol="0"/>
          <a:lstStyle/>
          <a:p/>
        </p:txBody>
      </p:sp>
      <p:sp>
        <p:nvSpPr>
          <p:cNvPr id="90" name="object 90"/>
          <p:cNvSpPr/>
          <p:nvPr/>
        </p:nvSpPr>
        <p:spPr>
          <a:xfrm>
            <a:off x="4836318" y="3889121"/>
            <a:ext cx="465772" cy="415607"/>
          </a:xfrm>
          <a:prstGeom prst="rect">
            <a:avLst/>
          </a:prstGeom>
          <a:blipFill>
            <a:blip r:embed="rId3" cstate="print"/>
            <a:stretch>
              <a:fillRect/>
            </a:stretch>
          </a:blipFill>
        </p:spPr>
        <p:txBody>
          <a:bodyPr wrap="square" lIns="0" tIns="0" rIns="0" bIns="0" rtlCol="0"/>
          <a:lstStyle/>
          <a:p/>
        </p:txBody>
      </p:sp>
      <p:sp>
        <p:nvSpPr>
          <p:cNvPr id="91" name="object 91"/>
          <p:cNvSpPr/>
          <p:nvPr/>
        </p:nvSpPr>
        <p:spPr>
          <a:xfrm>
            <a:off x="2247900" y="3587496"/>
            <a:ext cx="2125980" cy="647700"/>
          </a:xfrm>
          <a:custGeom>
            <a:avLst/>
            <a:gdLst/>
            <a:ahLst/>
            <a:cxnLst/>
            <a:rect l="l" t="t" r="r" b="b"/>
            <a:pathLst>
              <a:path w="2125979" h="647700">
                <a:moveTo>
                  <a:pt x="1828800" y="0"/>
                </a:moveTo>
                <a:lnTo>
                  <a:pt x="0" y="0"/>
                </a:lnTo>
                <a:lnTo>
                  <a:pt x="0" y="647700"/>
                </a:lnTo>
                <a:lnTo>
                  <a:pt x="1828800" y="647700"/>
                </a:lnTo>
                <a:lnTo>
                  <a:pt x="1828800" y="539495"/>
                </a:lnTo>
                <a:lnTo>
                  <a:pt x="2125979" y="502919"/>
                </a:lnTo>
                <a:lnTo>
                  <a:pt x="1828800" y="377951"/>
                </a:lnTo>
                <a:lnTo>
                  <a:pt x="1828800" y="0"/>
                </a:lnTo>
                <a:close/>
              </a:path>
            </a:pathLst>
          </a:custGeom>
          <a:solidFill>
            <a:srgbClr val="FFFFCC"/>
          </a:solidFill>
        </p:spPr>
        <p:txBody>
          <a:bodyPr wrap="square" lIns="0" tIns="0" rIns="0" bIns="0" rtlCol="0"/>
          <a:lstStyle/>
          <a:p/>
        </p:txBody>
      </p:sp>
      <p:sp>
        <p:nvSpPr>
          <p:cNvPr id="92" name="object 92"/>
          <p:cNvSpPr/>
          <p:nvPr/>
        </p:nvSpPr>
        <p:spPr>
          <a:xfrm>
            <a:off x="2247900" y="3587496"/>
            <a:ext cx="2125980" cy="647700"/>
          </a:xfrm>
          <a:custGeom>
            <a:avLst/>
            <a:gdLst/>
            <a:ahLst/>
            <a:cxnLst/>
            <a:rect l="l" t="t" r="r" b="b"/>
            <a:pathLst>
              <a:path w="2125979" h="647700">
                <a:moveTo>
                  <a:pt x="0" y="0"/>
                </a:moveTo>
                <a:lnTo>
                  <a:pt x="0" y="647700"/>
                </a:lnTo>
                <a:lnTo>
                  <a:pt x="1828800" y="647700"/>
                </a:lnTo>
                <a:lnTo>
                  <a:pt x="1828800" y="539495"/>
                </a:lnTo>
                <a:lnTo>
                  <a:pt x="2125979" y="502919"/>
                </a:lnTo>
                <a:lnTo>
                  <a:pt x="1828800" y="377951"/>
                </a:lnTo>
                <a:lnTo>
                  <a:pt x="1828800" y="0"/>
                </a:lnTo>
                <a:lnTo>
                  <a:pt x="1066800" y="0"/>
                </a:lnTo>
                <a:lnTo>
                  <a:pt x="0" y="0"/>
                </a:lnTo>
                <a:close/>
              </a:path>
            </a:pathLst>
          </a:custGeom>
          <a:ln w="6350">
            <a:solidFill>
              <a:srgbClr val="010101"/>
            </a:solidFill>
          </a:ln>
        </p:spPr>
        <p:txBody>
          <a:bodyPr wrap="square" lIns="0" tIns="0" rIns="0" bIns="0" rtlCol="0"/>
          <a:lstStyle/>
          <a:p/>
        </p:txBody>
      </p:sp>
      <p:sp>
        <p:nvSpPr>
          <p:cNvPr id="93" name="object 93"/>
          <p:cNvSpPr txBox="1"/>
          <p:nvPr/>
        </p:nvSpPr>
        <p:spPr>
          <a:xfrm>
            <a:off x="2321302" y="3599942"/>
            <a:ext cx="1683385" cy="635635"/>
          </a:xfrm>
          <a:prstGeom prst="rect">
            <a:avLst/>
          </a:prstGeom>
        </p:spPr>
        <p:txBody>
          <a:bodyPr wrap="square" lIns="0" tIns="12700" rIns="0" bIns="0" rtlCol="0" vert="horz">
            <a:spAutoFit/>
          </a:bodyPr>
          <a:lstStyle/>
          <a:p>
            <a:pPr algn="ctr" marL="12700" marR="5080" indent="-1270">
              <a:lnSpc>
                <a:spcPct val="100000"/>
              </a:lnSpc>
              <a:spcBef>
                <a:spcPts val="100"/>
              </a:spcBef>
            </a:pPr>
            <a:r>
              <a:rPr dirty="0" sz="1000" spc="-5">
                <a:latin typeface="Tahoma"/>
                <a:cs typeface="Tahoma"/>
              </a:rPr>
              <a:t>You’re </a:t>
            </a:r>
            <a:r>
              <a:rPr dirty="0" sz="1000">
                <a:latin typeface="Tahoma"/>
                <a:cs typeface="Tahoma"/>
              </a:rPr>
              <a:t>left </a:t>
            </a:r>
            <a:r>
              <a:rPr dirty="0" sz="1000" spc="-5">
                <a:latin typeface="Tahoma"/>
                <a:cs typeface="Tahoma"/>
              </a:rPr>
              <a:t>with </a:t>
            </a:r>
            <a:r>
              <a:rPr dirty="0" sz="1000">
                <a:latin typeface="Tahoma"/>
                <a:cs typeface="Tahoma"/>
              </a:rPr>
              <a:t>a nice  </a:t>
            </a:r>
            <a:r>
              <a:rPr dirty="0" sz="1000" spc="-5">
                <a:latin typeface="Tahoma"/>
                <a:cs typeface="Tahoma"/>
              </a:rPr>
              <a:t>dendrogram, </a:t>
            </a:r>
            <a:r>
              <a:rPr dirty="0" sz="1000">
                <a:latin typeface="Tahoma"/>
                <a:cs typeface="Tahoma"/>
              </a:rPr>
              <a:t>or </a:t>
            </a:r>
            <a:r>
              <a:rPr dirty="0" sz="1000" spc="-5">
                <a:latin typeface="Tahoma"/>
                <a:cs typeface="Tahoma"/>
              </a:rPr>
              <a:t>taxonomy,</a:t>
            </a:r>
            <a:r>
              <a:rPr dirty="0" sz="1000" spc="-20">
                <a:latin typeface="Tahoma"/>
                <a:cs typeface="Tahoma"/>
              </a:rPr>
              <a:t> </a:t>
            </a:r>
            <a:r>
              <a:rPr dirty="0" sz="1000">
                <a:latin typeface="Tahoma"/>
                <a:cs typeface="Tahoma"/>
              </a:rPr>
              <a:t>or  </a:t>
            </a:r>
            <a:r>
              <a:rPr dirty="0" sz="1000" spc="-5">
                <a:latin typeface="Tahoma"/>
                <a:cs typeface="Tahoma"/>
              </a:rPr>
              <a:t>hierarchy of datapoints (not  shown here)</a:t>
            </a:r>
            <a:endParaRPr sz="1000">
              <a:latin typeface="Tahoma"/>
              <a:cs typeface="Tahoma"/>
            </a:endParaRPr>
          </a:p>
        </p:txBody>
      </p:sp>
      <p:sp>
        <p:nvSpPr>
          <p:cNvPr id="94" name="object 94"/>
          <p:cNvSpPr/>
          <p:nvPr/>
        </p:nvSpPr>
        <p:spPr>
          <a:xfrm>
            <a:off x="1600200" y="1491996"/>
            <a:ext cx="3179445" cy="2019300"/>
          </a:xfrm>
          <a:custGeom>
            <a:avLst/>
            <a:gdLst/>
            <a:ahLst/>
            <a:cxnLst/>
            <a:rect l="l" t="t" r="r" b="b"/>
            <a:pathLst>
              <a:path w="3179445" h="2019300">
                <a:moveTo>
                  <a:pt x="1905000" y="0"/>
                </a:moveTo>
                <a:lnTo>
                  <a:pt x="0" y="0"/>
                </a:lnTo>
                <a:lnTo>
                  <a:pt x="0" y="2019300"/>
                </a:lnTo>
                <a:lnTo>
                  <a:pt x="1905000" y="2019300"/>
                </a:lnTo>
                <a:lnTo>
                  <a:pt x="1905000" y="1682496"/>
                </a:lnTo>
                <a:lnTo>
                  <a:pt x="3044770" y="1178052"/>
                </a:lnTo>
                <a:lnTo>
                  <a:pt x="1905000" y="1178052"/>
                </a:lnTo>
                <a:lnTo>
                  <a:pt x="1905000" y="0"/>
                </a:lnTo>
                <a:close/>
              </a:path>
              <a:path w="3179445" h="2019300">
                <a:moveTo>
                  <a:pt x="3179064" y="1118615"/>
                </a:moveTo>
                <a:lnTo>
                  <a:pt x="1905000" y="1178052"/>
                </a:lnTo>
                <a:lnTo>
                  <a:pt x="3044770" y="1178052"/>
                </a:lnTo>
                <a:lnTo>
                  <a:pt x="3179064" y="1118615"/>
                </a:lnTo>
                <a:close/>
              </a:path>
            </a:pathLst>
          </a:custGeom>
          <a:solidFill>
            <a:srgbClr val="FFFFCC"/>
          </a:solidFill>
        </p:spPr>
        <p:txBody>
          <a:bodyPr wrap="square" lIns="0" tIns="0" rIns="0" bIns="0" rtlCol="0"/>
          <a:lstStyle/>
          <a:p/>
        </p:txBody>
      </p:sp>
      <p:sp>
        <p:nvSpPr>
          <p:cNvPr id="95" name="object 95"/>
          <p:cNvSpPr/>
          <p:nvPr/>
        </p:nvSpPr>
        <p:spPr>
          <a:xfrm>
            <a:off x="1600200" y="1491996"/>
            <a:ext cx="3179445" cy="2019300"/>
          </a:xfrm>
          <a:custGeom>
            <a:avLst/>
            <a:gdLst/>
            <a:ahLst/>
            <a:cxnLst/>
            <a:rect l="l" t="t" r="r" b="b"/>
            <a:pathLst>
              <a:path w="3179445" h="2019300">
                <a:moveTo>
                  <a:pt x="0" y="0"/>
                </a:moveTo>
                <a:lnTo>
                  <a:pt x="0" y="2019300"/>
                </a:lnTo>
                <a:lnTo>
                  <a:pt x="1905000" y="2019300"/>
                </a:lnTo>
                <a:lnTo>
                  <a:pt x="1905000" y="1682496"/>
                </a:lnTo>
                <a:lnTo>
                  <a:pt x="3179064" y="1118615"/>
                </a:lnTo>
                <a:lnTo>
                  <a:pt x="1905000" y="1178052"/>
                </a:lnTo>
                <a:lnTo>
                  <a:pt x="1905000" y="0"/>
                </a:lnTo>
                <a:lnTo>
                  <a:pt x="1110995" y="0"/>
                </a:lnTo>
                <a:lnTo>
                  <a:pt x="0" y="0"/>
                </a:lnTo>
                <a:close/>
              </a:path>
            </a:pathLst>
          </a:custGeom>
          <a:ln w="6350">
            <a:solidFill>
              <a:srgbClr val="010101"/>
            </a:solidFill>
          </a:ln>
        </p:spPr>
        <p:txBody>
          <a:bodyPr wrap="square" lIns="0" tIns="0" rIns="0" bIns="0" rtlCol="0"/>
          <a:lstStyle/>
          <a:p/>
        </p:txBody>
      </p:sp>
      <p:sp>
        <p:nvSpPr>
          <p:cNvPr id="96" name="object 96"/>
          <p:cNvSpPr txBox="1"/>
          <p:nvPr/>
        </p:nvSpPr>
        <p:spPr>
          <a:xfrm>
            <a:off x="1637029" y="1504441"/>
            <a:ext cx="1576070" cy="330835"/>
          </a:xfrm>
          <a:prstGeom prst="rect">
            <a:avLst/>
          </a:prstGeom>
        </p:spPr>
        <p:txBody>
          <a:bodyPr wrap="square" lIns="0" tIns="12700" rIns="0" bIns="0" rtlCol="0" vert="horz">
            <a:spAutoFit/>
          </a:bodyPr>
          <a:lstStyle/>
          <a:p>
            <a:pPr marL="124460" marR="5080" indent="-112395">
              <a:lnSpc>
                <a:spcPct val="100000"/>
              </a:lnSpc>
              <a:spcBef>
                <a:spcPts val="100"/>
              </a:spcBef>
            </a:pPr>
            <a:r>
              <a:rPr dirty="0" sz="1000">
                <a:latin typeface="Tahoma"/>
                <a:cs typeface="Tahoma"/>
              </a:rPr>
              <a:t>How </a:t>
            </a:r>
            <a:r>
              <a:rPr dirty="0" sz="1000" spc="-5">
                <a:latin typeface="Tahoma"/>
                <a:cs typeface="Tahoma"/>
              </a:rPr>
              <a:t>do </a:t>
            </a:r>
            <a:r>
              <a:rPr dirty="0" sz="1000">
                <a:latin typeface="Tahoma"/>
                <a:cs typeface="Tahoma"/>
              </a:rPr>
              <a:t>we </a:t>
            </a:r>
            <a:r>
              <a:rPr dirty="0" sz="1000" spc="-5">
                <a:latin typeface="Tahoma"/>
                <a:cs typeface="Tahoma"/>
              </a:rPr>
              <a:t>define</a:t>
            </a:r>
            <a:r>
              <a:rPr dirty="0" sz="1000" spc="-65">
                <a:latin typeface="Tahoma"/>
                <a:cs typeface="Tahoma"/>
              </a:rPr>
              <a:t> </a:t>
            </a:r>
            <a:r>
              <a:rPr dirty="0" sz="1000">
                <a:latin typeface="Tahoma"/>
                <a:cs typeface="Tahoma"/>
              </a:rPr>
              <a:t>similarity  </a:t>
            </a:r>
            <a:r>
              <a:rPr dirty="0" sz="1000" spc="-5">
                <a:latin typeface="Tahoma"/>
                <a:cs typeface="Tahoma"/>
              </a:rPr>
              <a:t>between clusters?</a:t>
            </a:r>
            <a:endParaRPr sz="1000">
              <a:latin typeface="Tahoma"/>
              <a:cs typeface="Tahoma"/>
            </a:endParaRPr>
          </a:p>
        </p:txBody>
      </p:sp>
      <p:sp>
        <p:nvSpPr>
          <p:cNvPr id="97" name="object 97"/>
          <p:cNvSpPr txBox="1"/>
          <p:nvPr/>
        </p:nvSpPr>
        <p:spPr>
          <a:xfrm>
            <a:off x="1637029" y="2022594"/>
            <a:ext cx="1742439" cy="1457960"/>
          </a:xfrm>
          <a:prstGeom prst="rect">
            <a:avLst/>
          </a:prstGeom>
        </p:spPr>
        <p:txBody>
          <a:bodyPr wrap="square" lIns="0" tIns="12700" rIns="0" bIns="0" rtlCol="0" vert="horz">
            <a:spAutoFit/>
          </a:bodyPr>
          <a:lstStyle/>
          <a:p>
            <a:pPr marL="124460" marR="5080" indent="-112395">
              <a:lnSpc>
                <a:spcPct val="100000"/>
              </a:lnSpc>
              <a:spcBef>
                <a:spcPts val="100"/>
              </a:spcBef>
              <a:buChar char="•"/>
              <a:tabLst>
                <a:tab pos="125095" algn="l"/>
              </a:tabLst>
            </a:pPr>
            <a:r>
              <a:rPr dirty="0" sz="1000" spc="-5">
                <a:latin typeface="Tahoma"/>
                <a:cs typeface="Tahoma"/>
              </a:rPr>
              <a:t>Minimum distance between  </a:t>
            </a:r>
            <a:r>
              <a:rPr dirty="0" sz="1000">
                <a:latin typeface="Tahoma"/>
                <a:cs typeface="Tahoma"/>
              </a:rPr>
              <a:t>points in </a:t>
            </a:r>
            <a:r>
              <a:rPr dirty="0" sz="1000" spc="-5">
                <a:latin typeface="Tahoma"/>
                <a:cs typeface="Tahoma"/>
              </a:rPr>
              <a:t>clusters </a:t>
            </a:r>
            <a:r>
              <a:rPr dirty="0" sz="1000">
                <a:latin typeface="Tahoma"/>
                <a:cs typeface="Tahoma"/>
              </a:rPr>
              <a:t>(in </a:t>
            </a:r>
            <a:r>
              <a:rPr dirty="0" sz="1000" spc="-5">
                <a:latin typeface="Tahoma"/>
                <a:cs typeface="Tahoma"/>
              </a:rPr>
              <a:t>which  case we’re simply </a:t>
            </a:r>
            <a:r>
              <a:rPr dirty="0" sz="1000">
                <a:latin typeface="Tahoma"/>
                <a:cs typeface="Tahoma"/>
              </a:rPr>
              <a:t>doing  </a:t>
            </a:r>
            <a:r>
              <a:rPr dirty="0" sz="1000" spc="-5">
                <a:latin typeface="Tahoma"/>
                <a:cs typeface="Tahoma"/>
              </a:rPr>
              <a:t>Euclidian </a:t>
            </a:r>
            <a:r>
              <a:rPr dirty="0" sz="1000">
                <a:latin typeface="Tahoma"/>
                <a:cs typeface="Tahoma"/>
              </a:rPr>
              <a:t>Minimum </a:t>
            </a:r>
            <a:r>
              <a:rPr dirty="0" sz="1000" spc="-10">
                <a:latin typeface="Tahoma"/>
                <a:cs typeface="Tahoma"/>
              </a:rPr>
              <a:t>Spanning  </a:t>
            </a:r>
            <a:r>
              <a:rPr dirty="0" sz="1000" spc="-5">
                <a:latin typeface="Tahoma"/>
                <a:cs typeface="Tahoma"/>
              </a:rPr>
              <a:t>Trees)</a:t>
            </a:r>
            <a:endParaRPr sz="1000">
              <a:latin typeface="Tahoma"/>
              <a:cs typeface="Tahoma"/>
            </a:endParaRPr>
          </a:p>
          <a:p>
            <a:pPr marL="124460" marR="51435" indent="-112395">
              <a:lnSpc>
                <a:spcPct val="100000"/>
              </a:lnSpc>
              <a:spcBef>
                <a:spcPts val="235"/>
              </a:spcBef>
              <a:buChar char="•"/>
              <a:tabLst>
                <a:tab pos="125095" algn="l"/>
              </a:tabLst>
            </a:pPr>
            <a:r>
              <a:rPr dirty="0" sz="1000" spc="-5">
                <a:latin typeface="Tahoma"/>
                <a:cs typeface="Tahoma"/>
              </a:rPr>
              <a:t>Maximum distance between  </a:t>
            </a:r>
            <a:r>
              <a:rPr dirty="0" sz="1000">
                <a:latin typeface="Tahoma"/>
                <a:cs typeface="Tahoma"/>
              </a:rPr>
              <a:t>points in</a:t>
            </a:r>
            <a:r>
              <a:rPr dirty="0" sz="1000" spc="-15">
                <a:latin typeface="Tahoma"/>
                <a:cs typeface="Tahoma"/>
              </a:rPr>
              <a:t> </a:t>
            </a:r>
            <a:r>
              <a:rPr dirty="0" sz="1000" spc="-5">
                <a:latin typeface="Tahoma"/>
                <a:cs typeface="Tahoma"/>
              </a:rPr>
              <a:t>clusters</a:t>
            </a:r>
            <a:endParaRPr sz="1000">
              <a:latin typeface="Tahoma"/>
              <a:cs typeface="Tahoma"/>
            </a:endParaRPr>
          </a:p>
          <a:p>
            <a:pPr marL="124460" marR="135255" indent="-112395">
              <a:lnSpc>
                <a:spcPct val="100000"/>
              </a:lnSpc>
              <a:spcBef>
                <a:spcPts val="240"/>
              </a:spcBef>
              <a:buChar char="•"/>
              <a:tabLst>
                <a:tab pos="125095" algn="l"/>
              </a:tabLst>
            </a:pPr>
            <a:r>
              <a:rPr dirty="0" sz="1000" spc="-5">
                <a:latin typeface="Tahoma"/>
                <a:cs typeface="Tahoma"/>
              </a:rPr>
              <a:t>Average distance between  </a:t>
            </a:r>
            <a:r>
              <a:rPr dirty="0" sz="1000">
                <a:latin typeface="Tahoma"/>
                <a:cs typeface="Tahoma"/>
              </a:rPr>
              <a:t>points in</a:t>
            </a:r>
            <a:r>
              <a:rPr dirty="0" sz="1000" spc="-10">
                <a:latin typeface="Tahoma"/>
                <a:cs typeface="Tahoma"/>
              </a:rPr>
              <a:t> </a:t>
            </a:r>
            <a:r>
              <a:rPr dirty="0" sz="1000" spc="-5">
                <a:latin typeface="Tahoma"/>
                <a:cs typeface="Tahoma"/>
              </a:rPr>
              <a:t>clusters</a:t>
            </a:r>
            <a:endParaRPr sz="1000">
              <a:latin typeface="Tahoma"/>
              <a:cs typeface="Tahoma"/>
            </a:endParaRPr>
          </a:p>
        </p:txBody>
      </p:sp>
      <p:sp>
        <p:nvSpPr>
          <p:cNvPr id="98" name="object 98"/>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99" name="object 99"/>
          <p:cNvSpPr txBox="1"/>
          <p:nvPr/>
        </p:nvSpPr>
        <p:spPr>
          <a:xfrm>
            <a:off x="1760220" y="8654286"/>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100" name="object 100"/>
          <p:cNvSpPr txBox="1"/>
          <p:nvPr/>
        </p:nvSpPr>
        <p:spPr>
          <a:xfrm>
            <a:off x="4424171" y="8654286"/>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46</a:t>
            </a:r>
            <a:endParaRPr sz="600">
              <a:latin typeface="Tahoma"/>
              <a:cs typeface="Tahoma"/>
            </a:endParaRPr>
          </a:p>
        </p:txBody>
      </p:sp>
      <p:sp>
        <p:nvSpPr>
          <p:cNvPr id="101" name="object 101"/>
          <p:cNvSpPr/>
          <p:nvPr/>
        </p:nvSpPr>
        <p:spPr>
          <a:xfrm>
            <a:off x="3623309" y="5440679"/>
            <a:ext cx="2053589" cy="757555"/>
          </a:xfrm>
          <a:custGeom>
            <a:avLst/>
            <a:gdLst/>
            <a:ahLst/>
            <a:cxnLst/>
            <a:rect l="l" t="t" r="r" b="b"/>
            <a:pathLst>
              <a:path w="2053589" h="757554">
                <a:moveTo>
                  <a:pt x="897636" y="533400"/>
                </a:moveTo>
                <a:lnTo>
                  <a:pt x="402336" y="533400"/>
                </a:lnTo>
                <a:lnTo>
                  <a:pt x="0" y="757428"/>
                </a:lnTo>
                <a:lnTo>
                  <a:pt x="897636" y="533400"/>
                </a:lnTo>
                <a:close/>
              </a:path>
              <a:path w="2053589" h="757554">
                <a:moveTo>
                  <a:pt x="2053589" y="0"/>
                </a:moveTo>
                <a:lnTo>
                  <a:pt x="72389" y="0"/>
                </a:lnTo>
                <a:lnTo>
                  <a:pt x="72389" y="533400"/>
                </a:lnTo>
                <a:lnTo>
                  <a:pt x="2053589" y="533400"/>
                </a:lnTo>
                <a:lnTo>
                  <a:pt x="2053589" y="0"/>
                </a:lnTo>
                <a:close/>
              </a:path>
            </a:pathLst>
          </a:custGeom>
          <a:solidFill>
            <a:srgbClr val="FFFFCC"/>
          </a:solidFill>
        </p:spPr>
        <p:txBody>
          <a:bodyPr wrap="square" lIns="0" tIns="0" rIns="0" bIns="0" rtlCol="0"/>
          <a:lstStyle/>
          <a:p/>
        </p:txBody>
      </p:sp>
      <p:sp>
        <p:nvSpPr>
          <p:cNvPr id="102" name="object 102"/>
          <p:cNvSpPr/>
          <p:nvPr/>
        </p:nvSpPr>
        <p:spPr>
          <a:xfrm>
            <a:off x="3623309" y="5440679"/>
            <a:ext cx="2053589" cy="757555"/>
          </a:xfrm>
          <a:custGeom>
            <a:avLst/>
            <a:gdLst/>
            <a:ahLst/>
            <a:cxnLst/>
            <a:rect l="l" t="t" r="r" b="b"/>
            <a:pathLst>
              <a:path w="2053589" h="757554">
                <a:moveTo>
                  <a:pt x="72389" y="0"/>
                </a:moveTo>
                <a:lnTo>
                  <a:pt x="72389" y="533400"/>
                </a:lnTo>
                <a:lnTo>
                  <a:pt x="402336" y="533400"/>
                </a:lnTo>
                <a:lnTo>
                  <a:pt x="0" y="757428"/>
                </a:lnTo>
                <a:lnTo>
                  <a:pt x="897636" y="533400"/>
                </a:lnTo>
                <a:lnTo>
                  <a:pt x="2053589" y="533400"/>
                </a:lnTo>
                <a:lnTo>
                  <a:pt x="2053589" y="0"/>
                </a:lnTo>
                <a:lnTo>
                  <a:pt x="402336" y="0"/>
                </a:lnTo>
                <a:lnTo>
                  <a:pt x="72389" y="0"/>
                </a:lnTo>
                <a:close/>
              </a:path>
            </a:pathLst>
          </a:custGeom>
          <a:ln w="6350">
            <a:solidFill>
              <a:srgbClr val="010101"/>
            </a:solidFill>
          </a:ln>
        </p:spPr>
        <p:txBody>
          <a:bodyPr wrap="square" lIns="0" tIns="0" rIns="0" bIns="0" rtlCol="0"/>
          <a:lstStyle/>
          <a:p/>
        </p:txBody>
      </p:sp>
      <p:sp>
        <p:nvSpPr>
          <p:cNvPr id="103" name="object 103"/>
          <p:cNvSpPr txBox="1"/>
          <p:nvPr/>
        </p:nvSpPr>
        <p:spPr>
          <a:xfrm>
            <a:off x="1760220" y="5453126"/>
            <a:ext cx="4057650" cy="2815590"/>
          </a:xfrm>
          <a:prstGeom prst="rect">
            <a:avLst/>
          </a:prstGeom>
        </p:spPr>
        <p:txBody>
          <a:bodyPr wrap="square" lIns="0" tIns="12700" rIns="0" bIns="0" rtlCol="0" vert="horz">
            <a:spAutoFit/>
          </a:bodyPr>
          <a:lstStyle/>
          <a:p>
            <a:pPr algn="ctr" marL="2084070" marR="280670" indent="-635">
              <a:lnSpc>
                <a:spcPct val="100000"/>
              </a:lnSpc>
              <a:spcBef>
                <a:spcPts val="100"/>
              </a:spcBef>
            </a:pPr>
            <a:r>
              <a:rPr dirty="0" sz="1000">
                <a:latin typeface="Tahoma"/>
                <a:cs typeface="Tahoma"/>
              </a:rPr>
              <a:t>Also known in the trade as  </a:t>
            </a:r>
            <a:r>
              <a:rPr dirty="0" sz="1000" spc="-5">
                <a:latin typeface="Tahoma"/>
                <a:cs typeface="Tahoma"/>
              </a:rPr>
              <a:t>Hierarchical Agglomerative  </a:t>
            </a:r>
            <a:r>
              <a:rPr dirty="0" sz="1000">
                <a:latin typeface="Tahoma"/>
                <a:cs typeface="Tahoma"/>
              </a:rPr>
              <a:t>Clustering </a:t>
            </a:r>
            <a:r>
              <a:rPr dirty="0" sz="1000" spc="-5">
                <a:latin typeface="Tahoma"/>
                <a:cs typeface="Tahoma"/>
              </a:rPr>
              <a:t>(note </a:t>
            </a:r>
            <a:r>
              <a:rPr dirty="0" sz="1000">
                <a:latin typeface="Tahoma"/>
                <a:cs typeface="Tahoma"/>
              </a:rPr>
              <a:t>the</a:t>
            </a:r>
            <a:r>
              <a:rPr dirty="0" sz="1000" spc="-45">
                <a:latin typeface="Tahoma"/>
                <a:cs typeface="Tahoma"/>
              </a:rPr>
              <a:t> </a:t>
            </a:r>
            <a:r>
              <a:rPr dirty="0" sz="1000" spc="-5">
                <a:latin typeface="Tahoma"/>
                <a:cs typeface="Tahoma"/>
              </a:rPr>
              <a:t>acronym)</a:t>
            </a:r>
            <a:endParaRPr sz="1000">
              <a:latin typeface="Tahoma"/>
              <a:cs typeface="Tahoma"/>
            </a:endParaRPr>
          </a:p>
          <a:p>
            <a:pPr>
              <a:lnSpc>
                <a:spcPct val="100000"/>
              </a:lnSpc>
              <a:spcBef>
                <a:spcPts val="30"/>
              </a:spcBef>
            </a:pPr>
            <a:endParaRPr sz="1250">
              <a:latin typeface="Times New Roman"/>
              <a:cs typeface="Times New Roman"/>
            </a:endParaRPr>
          </a:p>
          <a:p>
            <a:pPr algn="ctr" marL="194310">
              <a:lnSpc>
                <a:spcPct val="100000"/>
              </a:lnSpc>
              <a:spcBef>
                <a:spcPts val="5"/>
              </a:spcBef>
            </a:pPr>
            <a:r>
              <a:rPr dirty="0" sz="2200" spc="-5">
                <a:solidFill>
                  <a:srgbClr val="006500"/>
                </a:solidFill>
                <a:latin typeface="Tahoma"/>
                <a:cs typeface="Tahoma"/>
              </a:rPr>
              <a:t>Single Linkage</a:t>
            </a:r>
            <a:r>
              <a:rPr dirty="0" sz="2200" spc="-20">
                <a:solidFill>
                  <a:srgbClr val="006500"/>
                </a:solidFill>
                <a:latin typeface="Tahoma"/>
                <a:cs typeface="Tahoma"/>
              </a:rPr>
              <a:t> </a:t>
            </a:r>
            <a:r>
              <a:rPr dirty="0" sz="2200" spc="-5">
                <a:solidFill>
                  <a:srgbClr val="006500"/>
                </a:solidFill>
                <a:latin typeface="Tahoma"/>
                <a:cs typeface="Tahoma"/>
              </a:rPr>
              <a:t>Comments</a:t>
            </a:r>
            <a:endParaRPr sz="2200">
              <a:latin typeface="Tahoma"/>
              <a:cs typeface="Tahoma"/>
            </a:endParaRPr>
          </a:p>
          <a:p>
            <a:pPr marL="171450" marR="5080" indent="-171450">
              <a:lnSpc>
                <a:spcPct val="100000"/>
              </a:lnSpc>
              <a:spcBef>
                <a:spcPts val="60"/>
              </a:spcBef>
              <a:buChar char="•"/>
              <a:tabLst>
                <a:tab pos="172085" algn="l"/>
              </a:tabLst>
            </a:pPr>
            <a:r>
              <a:rPr dirty="0" sz="1600">
                <a:latin typeface="Tahoma"/>
                <a:cs typeface="Tahoma"/>
              </a:rPr>
              <a:t>It’s nice that you get a hierarchy instead</a:t>
            </a:r>
            <a:r>
              <a:rPr dirty="0" sz="1600" spc="-95">
                <a:latin typeface="Tahoma"/>
                <a:cs typeface="Tahoma"/>
              </a:rPr>
              <a:t> </a:t>
            </a:r>
            <a:r>
              <a:rPr dirty="0" sz="1600">
                <a:latin typeface="Tahoma"/>
                <a:cs typeface="Tahoma"/>
              </a:rPr>
              <a:t>of  an amorphous </a:t>
            </a:r>
            <a:r>
              <a:rPr dirty="0" sz="1600" spc="-5">
                <a:latin typeface="Tahoma"/>
                <a:cs typeface="Tahoma"/>
              </a:rPr>
              <a:t>collection of</a:t>
            </a:r>
            <a:r>
              <a:rPr dirty="0" sz="1600" spc="-35">
                <a:latin typeface="Tahoma"/>
                <a:cs typeface="Tahoma"/>
              </a:rPr>
              <a:t> </a:t>
            </a:r>
            <a:r>
              <a:rPr dirty="0" sz="1600">
                <a:latin typeface="Tahoma"/>
                <a:cs typeface="Tahoma"/>
              </a:rPr>
              <a:t>groups</a:t>
            </a:r>
            <a:endParaRPr sz="1600">
              <a:latin typeface="Tahoma"/>
              <a:cs typeface="Tahoma"/>
            </a:endParaRPr>
          </a:p>
          <a:p>
            <a:pPr marL="171450" marR="353060" indent="-171450">
              <a:lnSpc>
                <a:spcPct val="100000"/>
              </a:lnSpc>
              <a:spcBef>
                <a:spcPts val="375"/>
              </a:spcBef>
              <a:buChar char="•"/>
              <a:tabLst>
                <a:tab pos="172085" algn="l"/>
              </a:tabLst>
            </a:pPr>
            <a:r>
              <a:rPr dirty="0" sz="1600">
                <a:latin typeface="Tahoma"/>
                <a:cs typeface="Tahoma"/>
              </a:rPr>
              <a:t>If you want k groups, just cut the</a:t>
            </a:r>
            <a:r>
              <a:rPr dirty="0" sz="1600" spc="-110">
                <a:latin typeface="Tahoma"/>
                <a:cs typeface="Tahoma"/>
              </a:rPr>
              <a:t> </a:t>
            </a:r>
            <a:r>
              <a:rPr dirty="0" sz="1600">
                <a:latin typeface="Tahoma"/>
                <a:cs typeface="Tahoma"/>
              </a:rPr>
              <a:t>(k-1)  longest</a:t>
            </a:r>
            <a:r>
              <a:rPr dirty="0" sz="1600" spc="-5">
                <a:latin typeface="Tahoma"/>
                <a:cs typeface="Tahoma"/>
              </a:rPr>
              <a:t> </a:t>
            </a:r>
            <a:r>
              <a:rPr dirty="0" sz="1600">
                <a:latin typeface="Tahoma"/>
                <a:cs typeface="Tahoma"/>
              </a:rPr>
              <a:t>links</a:t>
            </a:r>
            <a:endParaRPr sz="1600">
              <a:latin typeface="Tahoma"/>
              <a:cs typeface="Tahoma"/>
            </a:endParaRPr>
          </a:p>
          <a:p>
            <a:pPr algn="just" marL="171450" marR="234950" indent="-171450">
              <a:lnSpc>
                <a:spcPct val="100000"/>
              </a:lnSpc>
              <a:spcBef>
                <a:spcPts val="380"/>
              </a:spcBef>
              <a:buChar char="•"/>
              <a:tabLst>
                <a:tab pos="172085" algn="l"/>
              </a:tabLst>
            </a:pPr>
            <a:r>
              <a:rPr dirty="0" sz="1600">
                <a:latin typeface="Tahoma"/>
                <a:cs typeface="Tahoma"/>
              </a:rPr>
              <a:t>There’s no real statistical or</a:t>
            </a:r>
            <a:r>
              <a:rPr dirty="0" sz="1600" spc="-105">
                <a:latin typeface="Tahoma"/>
                <a:cs typeface="Tahoma"/>
              </a:rPr>
              <a:t> </a:t>
            </a:r>
            <a:r>
              <a:rPr dirty="0" sz="1600">
                <a:latin typeface="Tahoma"/>
                <a:cs typeface="Tahoma"/>
              </a:rPr>
              <a:t>information-  theoretic foundation to this. Makes your  lecturer feel a bit</a:t>
            </a:r>
            <a:r>
              <a:rPr dirty="0" sz="1600" spc="-30">
                <a:latin typeface="Tahoma"/>
                <a:cs typeface="Tahoma"/>
              </a:rPr>
              <a:t> </a:t>
            </a:r>
            <a:r>
              <a:rPr dirty="0" sz="1600">
                <a:latin typeface="Tahoma"/>
                <a:cs typeface="Tahoma"/>
              </a:rPr>
              <a:t>queasy.</a:t>
            </a:r>
            <a:endParaRPr sz="1600">
              <a:latin typeface="Tahoma"/>
              <a:cs typeface="Tahoma"/>
            </a:endParaRPr>
          </a:p>
        </p:txBody>
      </p:sp>
      <p:sp>
        <p:nvSpPr>
          <p:cNvPr id="104" name="object 104"/>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05" name="object 105"/>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24171" y="4477003"/>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47</a:t>
            </a:r>
            <a:endParaRPr sz="600">
              <a:latin typeface="Tahoma"/>
              <a:cs typeface="Tahoma"/>
            </a:endParaRPr>
          </a:p>
        </p:txBody>
      </p:sp>
      <p:sp>
        <p:nvSpPr>
          <p:cNvPr id="4" name="object 4"/>
          <p:cNvSpPr txBox="1">
            <a:spLocks noGrp="1"/>
          </p:cNvSpPr>
          <p:nvPr>
            <p:ph type="title"/>
          </p:nvPr>
        </p:nvSpPr>
        <p:spPr>
          <a:xfrm>
            <a:off x="2427223" y="1500630"/>
            <a:ext cx="2841625" cy="361315"/>
          </a:xfrm>
          <a:prstGeom prst="rect"/>
        </p:spPr>
        <p:txBody>
          <a:bodyPr wrap="square" lIns="0" tIns="12700" rIns="0" bIns="0" rtlCol="0" vert="horz">
            <a:spAutoFit/>
          </a:bodyPr>
          <a:lstStyle/>
          <a:p>
            <a:pPr marL="12700">
              <a:lnSpc>
                <a:spcPct val="100000"/>
              </a:lnSpc>
              <a:spcBef>
                <a:spcPts val="100"/>
              </a:spcBef>
            </a:pPr>
            <a:r>
              <a:rPr dirty="0" spc="-5"/>
              <a:t>What you should</a:t>
            </a:r>
            <a:r>
              <a:rPr dirty="0" spc="-70"/>
              <a:t> </a:t>
            </a:r>
            <a:r>
              <a:rPr dirty="0" spc="-5"/>
              <a:t>know</a:t>
            </a:r>
          </a:p>
        </p:txBody>
      </p:sp>
      <p:sp>
        <p:nvSpPr>
          <p:cNvPr id="5" name="object 5"/>
          <p:cNvSpPr txBox="1"/>
          <p:nvPr/>
        </p:nvSpPr>
        <p:spPr>
          <a:xfrm>
            <a:off x="1747520" y="1872021"/>
            <a:ext cx="4189095" cy="2461260"/>
          </a:xfrm>
          <a:prstGeom prst="rect">
            <a:avLst/>
          </a:prstGeom>
        </p:spPr>
        <p:txBody>
          <a:bodyPr wrap="square" lIns="0" tIns="60325" rIns="0" bIns="0" rtlCol="0" vert="horz">
            <a:spAutoFit/>
          </a:bodyPr>
          <a:lstStyle/>
          <a:p>
            <a:pPr marL="184150" indent="-172085">
              <a:lnSpc>
                <a:spcPct val="100000"/>
              </a:lnSpc>
              <a:spcBef>
                <a:spcPts val="475"/>
              </a:spcBef>
              <a:buChar char="•"/>
              <a:tabLst>
                <a:tab pos="184785" algn="l"/>
              </a:tabLst>
            </a:pPr>
            <a:r>
              <a:rPr dirty="0" sz="1600" spc="-5">
                <a:latin typeface="Tahoma"/>
                <a:cs typeface="Tahoma"/>
              </a:rPr>
              <a:t>All </a:t>
            </a:r>
            <a:r>
              <a:rPr dirty="0" sz="1600">
                <a:latin typeface="Tahoma"/>
                <a:cs typeface="Tahoma"/>
              </a:rPr>
              <a:t>the details of</a:t>
            </a:r>
            <a:r>
              <a:rPr dirty="0" sz="1600" spc="-5">
                <a:latin typeface="Tahoma"/>
                <a:cs typeface="Tahoma"/>
              </a:rPr>
              <a:t> </a:t>
            </a:r>
            <a:r>
              <a:rPr dirty="0" sz="1600">
                <a:latin typeface="Tahoma"/>
                <a:cs typeface="Tahoma"/>
              </a:rPr>
              <a:t>K-means</a:t>
            </a:r>
            <a:endParaRPr sz="1600">
              <a:latin typeface="Tahoma"/>
              <a:cs typeface="Tahoma"/>
            </a:endParaRPr>
          </a:p>
          <a:p>
            <a:pPr marL="184150" marR="961390" indent="-171450">
              <a:lnSpc>
                <a:spcPct val="100000"/>
              </a:lnSpc>
              <a:spcBef>
                <a:spcPts val="380"/>
              </a:spcBef>
              <a:buChar char="•"/>
              <a:tabLst>
                <a:tab pos="184785" algn="l"/>
              </a:tabLst>
            </a:pPr>
            <a:r>
              <a:rPr dirty="0" sz="1600">
                <a:latin typeface="Tahoma"/>
                <a:cs typeface="Tahoma"/>
              </a:rPr>
              <a:t>The </a:t>
            </a:r>
            <a:r>
              <a:rPr dirty="0" sz="1600" spc="-5">
                <a:latin typeface="Tahoma"/>
                <a:cs typeface="Tahoma"/>
              </a:rPr>
              <a:t>theory </a:t>
            </a:r>
            <a:r>
              <a:rPr dirty="0" sz="1600">
                <a:latin typeface="Tahoma"/>
                <a:cs typeface="Tahoma"/>
              </a:rPr>
              <a:t>behind K-means as</a:t>
            </a:r>
            <a:r>
              <a:rPr dirty="0" sz="1600" spc="-95">
                <a:latin typeface="Tahoma"/>
                <a:cs typeface="Tahoma"/>
              </a:rPr>
              <a:t> </a:t>
            </a:r>
            <a:r>
              <a:rPr dirty="0" sz="1600">
                <a:latin typeface="Tahoma"/>
                <a:cs typeface="Tahoma"/>
              </a:rPr>
              <a:t>an  optimization</a:t>
            </a:r>
            <a:r>
              <a:rPr dirty="0" sz="1600" spc="-10">
                <a:latin typeface="Tahoma"/>
                <a:cs typeface="Tahoma"/>
              </a:rPr>
              <a:t> </a:t>
            </a:r>
            <a:r>
              <a:rPr dirty="0" sz="1600">
                <a:latin typeface="Tahoma"/>
                <a:cs typeface="Tahoma"/>
              </a:rPr>
              <a:t>algorithm</a:t>
            </a:r>
            <a:endParaRPr sz="1600">
              <a:latin typeface="Tahoma"/>
              <a:cs typeface="Tahoma"/>
            </a:endParaRPr>
          </a:p>
          <a:p>
            <a:pPr marL="184150" indent="-172085">
              <a:lnSpc>
                <a:spcPct val="100000"/>
              </a:lnSpc>
              <a:spcBef>
                <a:spcPts val="375"/>
              </a:spcBef>
              <a:buChar char="•"/>
              <a:tabLst>
                <a:tab pos="184785" algn="l"/>
              </a:tabLst>
            </a:pPr>
            <a:r>
              <a:rPr dirty="0" sz="1600" spc="-5">
                <a:latin typeface="Tahoma"/>
                <a:cs typeface="Tahoma"/>
              </a:rPr>
              <a:t>How K-means can get</a:t>
            </a:r>
            <a:r>
              <a:rPr dirty="0" sz="1600" spc="-15">
                <a:latin typeface="Tahoma"/>
                <a:cs typeface="Tahoma"/>
              </a:rPr>
              <a:t> </a:t>
            </a:r>
            <a:r>
              <a:rPr dirty="0" sz="1600" spc="-5">
                <a:latin typeface="Tahoma"/>
                <a:cs typeface="Tahoma"/>
              </a:rPr>
              <a:t>stuck</a:t>
            </a:r>
            <a:endParaRPr sz="1600">
              <a:latin typeface="Tahoma"/>
              <a:cs typeface="Tahoma"/>
            </a:endParaRPr>
          </a:p>
          <a:p>
            <a:pPr marL="184150" indent="-172085">
              <a:lnSpc>
                <a:spcPct val="100000"/>
              </a:lnSpc>
              <a:spcBef>
                <a:spcPts val="385"/>
              </a:spcBef>
              <a:buChar char="•"/>
              <a:tabLst>
                <a:tab pos="184785" algn="l"/>
              </a:tabLst>
            </a:pPr>
            <a:r>
              <a:rPr dirty="0" sz="1600">
                <a:latin typeface="Tahoma"/>
                <a:cs typeface="Tahoma"/>
              </a:rPr>
              <a:t>The outline of Hierarchical</a:t>
            </a:r>
            <a:r>
              <a:rPr dirty="0" sz="1600" spc="-40">
                <a:latin typeface="Tahoma"/>
                <a:cs typeface="Tahoma"/>
              </a:rPr>
              <a:t> </a:t>
            </a:r>
            <a:r>
              <a:rPr dirty="0" sz="1600">
                <a:latin typeface="Tahoma"/>
                <a:cs typeface="Tahoma"/>
              </a:rPr>
              <a:t>clustering</a:t>
            </a:r>
            <a:endParaRPr sz="1600">
              <a:latin typeface="Tahoma"/>
              <a:cs typeface="Tahoma"/>
            </a:endParaRPr>
          </a:p>
          <a:p>
            <a:pPr marL="184150" marR="5080" indent="-171450">
              <a:lnSpc>
                <a:spcPct val="100000"/>
              </a:lnSpc>
              <a:spcBef>
                <a:spcPts val="380"/>
              </a:spcBef>
              <a:buChar char="•"/>
              <a:tabLst>
                <a:tab pos="184785" algn="l"/>
              </a:tabLst>
            </a:pPr>
            <a:r>
              <a:rPr dirty="0" sz="1600" spc="-5">
                <a:latin typeface="Tahoma"/>
                <a:cs typeface="Tahoma"/>
              </a:rPr>
              <a:t>Be </a:t>
            </a:r>
            <a:r>
              <a:rPr dirty="0" sz="1600">
                <a:latin typeface="Tahoma"/>
                <a:cs typeface="Tahoma"/>
              </a:rPr>
              <a:t>able to contrast between which</a:t>
            </a:r>
            <a:r>
              <a:rPr dirty="0" sz="1600" spc="-95">
                <a:latin typeface="Tahoma"/>
                <a:cs typeface="Tahoma"/>
              </a:rPr>
              <a:t> </a:t>
            </a:r>
            <a:r>
              <a:rPr dirty="0" sz="1600">
                <a:latin typeface="Tahoma"/>
                <a:cs typeface="Tahoma"/>
              </a:rPr>
              <a:t>problems  would be relatively well/poorly suited to K-  </a:t>
            </a:r>
            <a:r>
              <a:rPr dirty="0" sz="1600" spc="-5">
                <a:latin typeface="Tahoma"/>
                <a:cs typeface="Tahoma"/>
              </a:rPr>
              <a:t>means vs Gaussian </a:t>
            </a:r>
            <a:r>
              <a:rPr dirty="0" sz="1600">
                <a:latin typeface="Tahoma"/>
                <a:cs typeface="Tahoma"/>
              </a:rPr>
              <a:t>Mixtures </a:t>
            </a:r>
            <a:r>
              <a:rPr dirty="0" sz="1600" spc="-5">
                <a:latin typeface="Tahoma"/>
                <a:cs typeface="Tahoma"/>
              </a:rPr>
              <a:t>vs Hierarchical  </a:t>
            </a:r>
            <a:r>
              <a:rPr dirty="0" sz="1600">
                <a:latin typeface="Tahoma"/>
                <a:cs typeface="Tahoma"/>
              </a:rPr>
              <a:t>clustering</a:t>
            </a:r>
            <a:endParaRPr sz="16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22120" y="3500882"/>
            <a:ext cx="4249420" cy="1093470"/>
          </a:xfrm>
          <a:prstGeom prst="rect">
            <a:avLst/>
          </a:prstGeom>
        </p:spPr>
        <p:txBody>
          <a:bodyPr wrap="square" lIns="0" tIns="12700" rIns="0" bIns="0" rtlCol="0" vert="horz">
            <a:spAutoFit/>
          </a:bodyPr>
          <a:lstStyle/>
          <a:p>
            <a:pPr marR="2264410">
              <a:lnSpc>
                <a:spcPct val="100000"/>
              </a:lnSpc>
              <a:spcBef>
                <a:spcPts val="100"/>
              </a:spcBef>
            </a:pPr>
            <a:r>
              <a:rPr dirty="0" sz="1200" spc="-5">
                <a:latin typeface="Tahoma"/>
                <a:cs typeface="Tahoma"/>
              </a:rPr>
              <a:t>between decoded coords </a:t>
            </a:r>
            <a:r>
              <a:rPr dirty="0" sz="1200">
                <a:latin typeface="Tahoma"/>
                <a:cs typeface="Tahoma"/>
              </a:rPr>
              <a:t>and  </a:t>
            </a:r>
            <a:r>
              <a:rPr dirty="0" sz="1200" spc="-5">
                <a:latin typeface="Tahoma"/>
                <a:cs typeface="Tahoma"/>
              </a:rPr>
              <a:t>original</a:t>
            </a:r>
            <a:r>
              <a:rPr dirty="0" sz="1200" spc="-10">
                <a:latin typeface="Tahoma"/>
                <a:cs typeface="Tahoma"/>
              </a:rPr>
              <a:t> </a:t>
            </a:r>
            <a:r>
              <a:rPr dirty="0" sz="1200" spc="-5">
                <a:latin typeface="Tahoma"/>
                <a:cs typeface="Tahoma"/>
              </a:rPr>
              <a:t>coords.</a:t>
            </a:r>
            <a:endParaRPr sz="1200">
              <a:latin typeface="Tahoma"/>
              <a:cs typeface="Tahoma"/>
            </a:endParaRPr>
          </a:p>
          <a:p>
            <a:pPr marR="2441575">
              <a:lnSpc>
                <a:spcPct val="100000"/>
              </a:lnSpc>
              <a:spcBef>
                <a:spcPts val="715"/>
              </a:spcBef>
            </a:pPr>
            <a:r>
              <a:rPr dirty="0" sz="1200" spc="-5">
                <a:solidFill>
                  <a:srgbClr val="FF0000"/>
                </a:solidFill>
                <a:latin typeface="Tahoma"/>
                <a:cs typeface="Tahoma"/>
              </a:rPr>
              <a:t>What encoder/decoder will  lose the least</a:t>
            </a:r>
            <a:r>
              <a:rPr dirty="0" sz="1200" spc="5">
                <a:solidFill>
                  <a:srgbClr val="FF0000"/>
                </a:solidFill>
                <a:latin typeface="Tahoma"/>
                <a:cs typeface="Tahoma"/>
              </a:rPr>
              <a:t> </a:t>
            </a:r>
            <a:r>
              <a:rPr dirty="0" sz="1200" spc="-5">
                <a:solidFill>
                  <a:srgbClr val="FF0000"/>
                </a:solidFill>
                <a:latin typeface="Tahoma"/>
                <a:cs typeface="Tahoma"/>
              </a:rPr>
              <a:t>information?</a:t>
            </a:r>
            <a:endParaRPr sz="1200">
              <a:latin typeface="Tahoma"/>
              <a:cs typeface="Tahoma"/>
            </a:endParaRPr>
          </a:p>
          <a:p>
            <a:pPr marL="38100">
              <a:lnSpc>
                <a:spcPct val="100000"/>
              </a:lnSpc>
              <a:spcBef>
                <a:spcPts val="1210"/>
              </a:spcBef>
              <a:tabLst>
                <a:tab pos="274256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K-means and Hierarchical Clustering: Slide</a:t>
            </a:r>
            <a:r>
              <a:rPr dirty="0" sz="600" spc="30">
                <a:latin typeface="Tahoma"/>
                <a:cs typeface="Tahoma"/>
              </a:rPr>
              <a:t> </a:t>
            </a:r>
            <a:r>
              <a:rPr dirty="0" sz="600">
                <a:latin typeface="Tahoma"/>
                <a:cs typeface="Tahoma"/>
              </a:rPr>
              <a:t>5</a:t>
            </a:r>
            <a:endParaRPr sz="600">
              <a:latin typeface="Tahoma"/>
              <a:cs typeface="Tahoma"/>
            </a:endParaRPr>
          </a:p>
        </p:txBody>
      </p:sp>
      <p:sp>
        <p:nvSpPr>
          <p:cNvPr id="3" name="object 3"/>
          <p:cNvSpPr txBox="1"/>
          <p:nvPr/>
        </p:nvSpPr>
        <p:spPr>
          <a:xfrm>
            <a:off x="4458461" y="1333754"/>
            <a:ext cx="963294" cy="299720"/>
          </a:xfrm>
          <a:prstGeom prst="rect">
            <a:avLst/>
          </a:prstGeom>
        </p:spPr>
        <p:txBody>
          <a:bodyPr wrap="square" lIns="0" tIns="12700" rIns="0" bIns="0" rtlCol="0" vert="horz">
            <a:spAutoFit/>
          </a:bodyPr>
          <a:lstStyle/>
          <a:p>
            <a:pPr>
              <a:lnSpc>
                <a:spcPct val="100000"/>
              </a:lnSpc>
              <a:spcBef>
                <a:spcPts val="100"/>
              </a:spcBef>
            </a:pPr>
            <a:r>
              <a:rPr dirty="0" sz="1800" spc="-5">
                <a:solidFill>
                  <a:srgbClr val="006500"/>
                </a:solidFill>
                <a:latin typeface="Tahoma"/>
                <a:cs typeface="Tahoma"/>
              </a:rPr>
              <a:t>Idea</a:t>
            </a:r>
            <a:r>
              <a:rPr dirty="0" sz="1800" spc="-70">
                <a:solidFill>
                  <a:srgbClr val="006500"/>
                </a:solidFill>
                <a:latin typeface="Tahoma"/>
                <a:cs typeface="Tahoma"/>
              </a:rPr>
              <a:t> </a:t>
            </a:r>
            <a:r>
              <a:rPr dirty="0" sz="1800" spc="-10">
                <a:solidFill>
                  <a:srgbClr val="006500"/>
                </a:solidFill>
                <a:latin typeface="Tahoma"/>
                <a:cs typeface="Tahoma"/>
              </a:rPr>
              <a:t>Two</a:t>
            </a:r>
            <a:endParaRPr sz="1800">
              <a:latin typeface="Tahoma"/>
              <a:cs typeface="Tahoma"/>
            </a:endParaRPr>
          </a:p>
        </p:txBody>
      </p:sp>
      <p:sp>
        <p:nvSpPr>
          <p:cNvPr id="4" name="object 4"/>
          <p:cNvSpPr/>
          <p:nvPr/>
        </p:nvSpPr>
        <p:spPr>
          <a:xfrm>
            <a:off x="3809999" y="1720595"/>
            <a:ext cx="2327909" cy="2400299"/>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5067300" y="1949195"/>
            <a:ext cx="0" cy="1943100"/>
          </a:xfrm>
          <a:custGeom>
            <a:avLst/>
            <a:gdLst/>
            <a:ahLst/>
            <a:cxnLst/>
            <a:rect l="l" t="t" r="r" b="b"/>
            <a:pathLst>
              <a:path w="0" h="1943100">
                <a:moveTo>
                  <a:pt x="0" y="0"/>
                </a:moveTo>
                <a:lnTo>
                  <a:pt x="0" y="1943100"/>
                </a:lnTo>
              </a:path>
            </a:pathLst>
          </a:custGeom>
          <a:ln w="14287">
            <a:solidFill>
              <a:srgbClr val="018001"/>
            </a:solidFill>
          </a:ln>
        </p:spPr>
        <p:txBody>
          <a:bodyPr wrap="square" lIns="0" tIns="0" rIns="0" bIns="0" rtlCol="0"/>
          <a:lstStyle/>
          <a:p/>
        </p:txBody>
      </p:sp>
      <p:sp>
        <p:nvSpPr>
          <p:cNvPr id="6" name="object 6"/>
          <p:cNvSpPr/>
          <p:nvPr/>
        </p:nvSpPr>
        <p:spPr>
          <a:xfrm>
            <a:off x="4076700" y="2977895"/>
            <a:ext cx="1981200" cy="0"/>
          </a:xfrm>
          <a:custGeom>
            <a:avLst/>
            <a:gdLst/>
            <a:ahLst/>
            <a:cxnLst/>
            <a:rect l="l" t="t" r="r" b="b"/>
            <a:pathLst>
              <a:path w="1981200" h="0">
                <a:moveTo>
                  <a:pt x="1981200" y="0"/>
                </a:moveTo>
                <a:lnTo>
                  <a:pt x="0" y="0"/>
                </a:lnTo>
              </a:path>
            </a:pathLst>
          </a:custGeom>
          <a:ln w="14287">
            <a:solidFill>
              <a:srgbClr val="018001"/>
            </a:solidFill>
          </a:ln>
        </p:spPr>
        <p:txBody>
          <a:bodyPr wrap="square" lIns="0" tIns="0" rIns="0" bIns="0" rtlCol="0"/>
          <a:lstStyle/>
          <a:p/>
        </p:txBody>
      </p:sp>
      <p:sp>
        <p:nvSpPr>
          <p:cNvPr id="7" name="object 7"/>
          <p:cNvSpPr txBox="1"/>
          <p:nvPr/>
        </p:nvSpPr>
        <p:spPr>
          <a:xfrm>
            <a:off x="4833365" y="2263393"/>
            <a:ext cx="174625" cy="178435"/>
          </a:xfrm>
          <a:prstGeom prst="rect">
            <a:avLst/>
          </a:prstGeom>
        </p:spPr>
        <p:txBody>
          <a:bodyPr wrap="square" lIns="0" tIns="12700" rIns="0" bIns="0" rtlCol="0" vert="horz">
            <a:spAutoFit/>
          </a:bodyPr>
          <a:lstStyle/>
          <a:p>
            <a:pPr>
              <a:lnSpc>
                <a:spcPct val="100000"/>
              </a:lnSpc>
              <a:spcBef>
                <a:spcPts val="100"/>
              </a:spcBef>
            </a:pPr>
            <a:r>
              <a:rPr dirty="0" sz="1000" spc="-5" b="1">
                <a:solidFill>
                  <a:srgbClr val="008000"/>
                </a:solidFill>
                <a:latin typeface="Tahoma"/>
                <a:cs typeface="Tahoma"/>
              </a:rPr>
              <a:t>00</a:t>
            </a:r>
            <a:endParaRPr sz="1000">
              <a:latin typeface="Tahoma"/>
              <a:cs typeface="Tahoma"/>
            </a:endParaRPr>
          </a:p>
        </p:txBody>
      </p:sp>
      <p:sp>
        <p:nvSpPr>
          <p:cNvPr id="8" name="object 8"/>
          <p:cNvSpPr txBox="1"/>
          <p:nvPr/>
        </p:nvSpPr>
        <p:spPr>
          <a:xfrm>
            <a:off x="5214364" y="3139690"/>
            <a:ext cx="174625" cy="178435"/>
          </a:xfrm>
          <a:prstGeom prst="rect">
            <a:avLst/>
          </a:prstGeom>
        </p:spPr>
        <p:txBody>
          <a:bodyPr wrap="square" lIns="0" tIns="12700" rIns="0" bIns="0" rtlCol="0" vert="horz">
            <a:spAutoFit/>
          </a:bodyPr>
          <a:lstStyle/>
          <a:p>
            <a:pPr>
              <a:lnSpc>
                <a:spcPct val="100000"/>
              </a:lnSpc>
              <a:spcBef>
                <a:spcPts val="100"/>
              </a:spcBef>
            </a:pPr>
            <a:r>
              <a:rPr dirty="0" sz="1000" spc="-5" b="1">
                <a:solidFill>
                  <a:srgbClr val="008000"/>
                </a:solidFill>
                <a:latin typeface="Tahoma"/>
                <a:cs typeface="Tahoma"/>
              </a:rPr>
              <a:t>11</a:t>
            </a:r>
            <a:endParaRPr sz="1000">
              <a:latin typeface="Tahoma"/>
              <a:cs typeface="Tahoma"/>
            </a:endParaRPr>
          </a:p>
        </p:txBody>
      </p:sp>
      <p:sp>
        <p:nvSpPr>
          <p:cNvPr id="9" name="object 9"/>
          <p:cNvSpPr txBox="1"/>
          <p:nvPr/>
        </p:nvSpPr>
        <p:spPr>
          <a:xfrm>
            <a:off x="4642866" y="3253990"/>
            <a:ext cx="174625" cy="178435"/>
          </a:xfrm>
          <a:prstGeom prst="rect">
            <a:avLst/>
          </a:prstGeom>
        </p:spPr>
        <p:txBody>
          <a:bodyPr wrap="square" lIns="0" tIns="12700" rIns="0" bIns="0" rtlCol="0" vert="horz">
            <a:spAutoFit/>
          </a:bodyPr>
          <a:lstStyle/>
          <a:p>
            <a:pPr>
              <a:lnSpc>
                <a:spcPct val="100000"/>
              </a:lnSpc>
              <a:spcBef>
                <a:spcPts val="100"/>
              </a:spcBef>
            </a:pPr>
            <a:r>
              <a:rPr dirty="0" sz="1000" spc="-5" b="1">
                <a:solidFill>
                  <a:srgbClr val="008000"/>
                </a:solidFill>
                <a:latin typeface="Tahoma"/>
                <a:cs typeface="Tahoma"/>
              </a:rPr>
              <a:t>10</a:t>
            </a:r>
            <a:endParaRPr sz="1000">
              <a:latin typeface="Tahoma"/>
              <a:cs typeface="Tahoma"/>
            </a:endParaRPr>
          </a:p>
        </p:txBody>
      </p:sp>
      <p:sp>
        <p:nvSpPr>
          <p:cNvPr id="10" name="object 10"/>
          <p:cNvSpPr txBox="1"/>
          <p:nvPr/>
        </p:nvSpPr>
        <p:spPr>
          <a:xfrm>
            <a:off x="5557263" y="2377693"/>
            <a:ext cx="174625" cy="178435"/>
          </a:xfrm>
          <a:prstGeom prst="rect">
            <a:avLst/>
          </a:prstGeom>
        </p:spPr>
        <p:txBody>
          <a:bodyPr wrap="square" lIns="0" tIns="12700" rIns="0" bIns="0" rtlCol="0" vert="horz">
            <a:spAutoFit/>
          </a:bodyPr>
          <a:lstStyle/>
          <a:p>
            <a:pPr>
              <a:lnSpc>
                <a:spcPct val="100000"/>
              </a:lnSpc>
              <a:spcBef>
                <a:spcPts val="100"/>
              </a:spcBef>
            </a:pPr>
            <a:r>
              <a:rPr dirty="0" sz="1000" spc="-5" b="1">
                <a:solidFill>
                  <a:srgbClr val="008000"/>
                </a:solidFill>
                <a:latin typeface="Tahoma"/>
                <a:cs typeface="Tahoma"/>
              </a:rPr>
              <a:t>01</a:t>
            </a:r>
            <a:endParaRPr sz="1000">
              <a:latin typeface="Tahoma"/>
              <a:cs typeface="Tahoma"/>
            </a:endParaRPr>
          </a:p>
        </p:txBody>
      </p:sp>
      <p:sp>
        <p:nvSpPr>
          <p:cNvPr id="11" name="object 11"/>
          <p:cNvSpPr/>
          <p:nvPr/>
        </p:nvSpPr>
        <p:spPr>
          <a:xfrm>
            <a:off x="2933700" y="1491996"/>
            <a:ext cx="1638300" cy="899160"/>
          </a:xfrm>
          <a:custGeom>
            <a:avLst/>
            <a:gdLst/>
            <a:ahLst/>
            <a:cxnLst/>
            <a:rect l="l" t="t" r="r" b="b"/>
            <a:pathLst>
              <a:path w="1638300" h="899160">
                <a:moveTo>
                  <a:pt x="1365503" y="723900"/>
                </a:moveTo>
                <a:lnTo>
                  <a:pt x="955548" y="723900"/>
                </a:lnTo>
                <a:lnTo>
                  <a:pt x="1568196" y="899159"/>
                </a:lnTo>
                <a:lnTo>
                  <a:pt x="1365503" y="723900"/>
                </a:lnTo>
                <a:close/>
              </a:path>
              <a:path w="1638300" h="899160">
                <a:moveTo>
                  <a:pt x="1638300" y="0"/>
                </a:moveTo>
                <a:lnTo>
                  <a:pt x="0" y="0"/>
                </a:lnTo>
                <a:lnTo>
                  <a:pt x="0" y="723900"/>
                </a:lnTo>
                <a:lnTo>
                  <a:pt x="1638300" y="723900"/>
                </a:lnTo>
                <a:lnTo>
                  <a:pt x="1638300" y="0"/>
                </a:lnTo>
                <a:close/>
              </a:path>
            </a:pathLst>
          </a:custGeom>
          <a:solidFill>
            <a:srgbClr val="FFFFCC"/>
          </a:solidFill>
        </p:spPr>
        <p:txBody>
          <a:bodyPr wrap="square" lIns="0" tIns="0" rIns="0" bIns="0" rtlCol="0"/>
          <a:lstStyle/>
          <a:p/>
        </p:txBody>
      </p:sp>
      <p:sp>
        <p:nvSpPr>
          <p:cNvPr id="12" name="object 12"/>
          <p:cNvSpPr/>
          <p:nvPr/>
        </p:nvSpPr>
        <p:spPr>
          <a:xfrm>
            <a:off x="2933700" y="1491996"/>
            <a:ext cx="1638300" cy="899160"/>
          </a:xfrm>
          <a:custGeom>
            <a:avLst/>
            <a:gdLst/>
            <a:ahLst/>
            <a:cxnLst/>
            <a:rect l="l" t="t" r="r" b="b"/>
            <a:pathLst>
              <a:path w="1638300" h="899160">
                <a:moveTo>
                  <a:pt x="0" y="0"/>
                </a:moveTo>
                <a:lnTo>
                  <a:pt x="0" y="723900"/>
                </a:lnTo>
                <a:lnTo>
                  <a:pt x="955548" y="723900"/>
                </a:lnTo>
                <a:lnTo>
                  <a:pt x="1568196" y="899159"/>
                </a:lnTo>
                <a:lnTo>
                  <a:pt x="1365503" y="723900"/>
                </a:lnTo>
                <a:lnTo>
                  <a:pt x="1638300" y="723900"/>
                </a:lnTo>
                <a:lnTo>
                  <a:pt x="1638300" y="0"/>
                </a:lnTo>
                <a:lnTo>
                  <a:pt x="955548" y="0"/>
                </a:lnTo>
                <a:lnTo>
                  <a:pt x="0" y="0"/>
                </a:lnTo>
                <a:close/>
              </a:path>
            </a:pathLst>
          </a:custGeom>
          <a:ln w="6350">
            <a:solidFill>
              <a:srgbClr val="010101"/>
            </a:solidFill>
          </a:ln>
        </p:spPr>
        <p:txBody>
          <a:bodyPr wrap="square" lIns="0" tIns="0" rIns="0" bIns="0" rtlCol="0"/>
          <a:lstStyle/>
          <a:p/>
        </p:txBody>
      </p:sp>
      <p:sp>
        <p:nvSpPr>
          <p:cNvPr id="13" name="object 13"/>
          <p:cNvSpPr txBox="1"/>
          <p:nvPr/>
        </p:nvSpPr>
        <p:spPr>
          <a:xfrm>
            <a:off x="1696720" y="1310131"/>
            <a:ext cx="2735580" cy="390525"/>
          </a:xfrm>
          <a:prstGeom prst="rect">
            <a:avLst/>
          </a:prstGeom>
        </p:spPr>
        <p:txBody>
          <a:bodyPr wrap="square" lIns="0" tIns="12700" rIns="0" bIns="0" rtlCol="0" vert="horz">
            <a:spAutoFit/>
          </a:bodyPr>
          <a:lstStyle/>
          <a:p>
            <a:pPr marL="25400">
              <a:lnSpc>
                <a:spcPts val="1435"/>
              </a:lnSpc>
              <a:spcBef>
                <a:spcPts val="100"/>
              </a:spcBef>
            </a:pPr>
            <a:r>
              <a:rPr dirty="0" sz="1200" spc="-5">
                <a:latin typeface="Tahoma"/>
                <a:cs typeface="Tahoma"/>
              </a:rPr>
              <a:t>Suppose </a:t>
            </a:r>
            <a:r>
              <a:rPr dirty="0" sz="1200">
                <a:latin typeface="Tahoma"/>
                <a:cs typeface="Tahoma"/>
              </a:rPr>
              <a:t>you </a:t>
            </a:r>
            <a:r>
              <a:rPr dirty="0" sz="1200" spc="-5">
                <a:latin typeface="Tahoma"/>
                <a:cs typeface="Tahoma"/>
              </a:rPr>
              <a:t>transmit the</a:t>
            </a:r>
            <a:endParaRPr sz="1200">
              <a:latin typeface="Tahoma"/>
              <a:cs typeface="Tahoma"/>
            </a:endParaRPr>
          </a:p>
          <a:p>
            <a:pPr marL="25400">
              <a:lnSpc>
                <a:spcPts val="1435"/>
              </a:lnSpc>
            </a:pPr>
            <a:r>
              <a:rPr dirty="0" sz="1200" spc="-5">
                <a:latin typeface="Tahoma"/>
                <a:cs typeface="Tahoma"/>
              </a:rPr>
              <a:t>coordinates of </a:t>
            </a:r>
            <a:r>
              <a:rPr dirty="0" sz="1200" spc="-185">
                <a:latin typeface="Tahoma"/>
                <a:cs typeface="Tahoma"/>
              </a:rPr>
              <a:t>poin</a:t>
            </a:r>
            <a:r>
              <a:rPr dirty="0" baseline="5555" sz="1500" spc="-277">
                <a:latin typeface="Tahoma"/>
                <a:cs typeface="Tahoma"/>
              </a:rPr>
              <a:t>B</a:t>
            </a:r>
            <a:r>
              <a:rPr dirty="0" sz="1200" spc="-185">
                <a:latin typeface="Tahoma"/>
                <a:cs typeface="Tahoma"/>
              </a:rPr>
              <a:t>t</a:t>
            </a:r>
            <a:r>
              <a:rPr dirty="0" baseline="5555" sz="1500" spc="-277">
                <a:latin typeface="Tahoma"/>
                <a:cs typeface="Tahoma"/>
              </a:rPr>
              <a:t>r</a:t>
            </a:r>
            <a:r>
              <a:rPr dirty="0" sz="1200" spc="-185">
                <a:latin typeface="Tahoma"/>
                <a:cs typeface="Tahoma"/>
              </a:rPr>
              <a:t>s</a:t>
            </a:r>
            <a:r>
              <a:rPr dirty="0" baseline="5555" sz="1500" spc="-277">
                <a:latin typeface="Tahoma"/>
                <a:cs typeface="Tahoma"/>
              </a:rPr>
              <a:t>ea</a:t>
            </a:r>
            <a:r>
              <a:rPr dirty="0" sz="1200" spc="-185">
                <a:latin typeface="Tahoma"/>
                <a:cs typeface="Tahoma"/>
              </a:rPr>
              <a:t>d</a:t>
            </a:r>
            <a:r>
              <a:rPr dirty="0" baseline="5555" sz="1500" spc="-277">
                <a:latin typeface="Tahoma"/>
                <a:cs typeface="Tahoma"/>
              </a:rPr>
              <a:t>k</a:t>
            </a:r>
            <a:r>
              <a:rPr dirty="0" sz="1200" spc="-185">
                <a:latin typeface="Tahoma"/>
                <a:cs typeface="Tahoma"/>
              </a:rPr>
              <a:t>ra</a:t>
            </a:r>
            <a:r>
              <a:rPr dirty="0" baseline="5555" sz="1500" spc="-277">
                <a:latin typeface="Tahoma"/>
                <a:cs typeface="Tahoma"/>
              </a:rPr>
              <a:t>in</a:t>
            </a:r>
            <a:r>
              <a:rPr dirty="0" sz="1200" spc="-185">
                <a:latin typeface="Tahoma"/>
                <a:cs typeface="Tahoma"/>
              </a:rPr>
              <a:t>w</a:t>
            </a:r>
            <a:r>
              <a:rPr dirty="0" baseline="5555" sz="1500" spc="-277">
                <a:latin typeface="Tahoma"/>
                <a:cs typeface="Tahoma"/>
              </a:rPr>
              <a:t>to</a:t>
            </a:r>
            <a:r>
              <a:rPr dirty="0" sz="1200" spc="-185">
                <a:latin typeface="Tahoma"/>
                <a:cs typeface="Tahoma"/>
              </a:rPr>
              <a:t>n</a:t>
            </a:r>
            <a:r>
              <a:rPr dirty="0" baseline="5555" sz="1500" spc="-277">
                <a:latin typeface="Tahoma"/>
                <a:cs typeface="Tahoma"/>
              </a:rPr>
              <a:t>a </a:t>
            </a:r>
            <a:r>
              <a:rPr dirty="0" baseline="5555" sz="1500">
                <a:latin typeface="Tahoma"/>
                <a:cs typeface="Tahoma"/>
              </a:rPr>
              <a:t>grid,</a:t>
            </a:r>
            <a:r>
              <a:rPr dirty="0" baseline="5555" sz="1500" spc="-127">
                <a:latin typeface="Tahoma"/>
                <a:cs typeface="Tahoma"/>
              </a:rPr>
              <a:t> </a:t>
            </a:r>
            <a:r>
              <a:rPr dirty="0" baseline="5555" sz="1500" spc="-7">
                <a:latin typeface="Tahoma"/>
                <a:cs typeface="Tahoma"/>
              </a:rPr>
              <a:t>decode</a:t>
            </a:r>
            <a:endParaRPr baseline="5555" sz="1500">
              <a:latin typeface="Tahoma"/>
              <a:cs typeface="Tahoma"/>
            </a:endParaRPr>
          </a:p>
        </p:txBody>
      </p:sp>
      <p:sp>
        <p:nvSpPr>
          <p:cNvPr id="14" name="object 14"/>
          <p:cNvSpPr txBox="1"/>
          <p:nvPr/>
        </p:nvSpPr>
        <p:spPr>
          <a:xfrm>
            <a:off x="1696720" y="1675130"/>
            <a:ext cx="2411095" cy="208279"/>
          </a:xfrm>
          <a:prstGeom prst="rect">
            <a:avLst/>
          </a:prstGeom>
        </p:spPr>
        <p:txBody>
          <a:bodyPr wrap="square" lIns="0" tIns="12700" rIns="0" bIns="0" rtlCol="0" vert="horz">
            <a:spAutoFit/>
          </a:bodyPr>
          <a:lstStyle/>
          <a:p>
            <a:pPr marL="25400">
              <a:lnSpc>
                <a:spcPct val="100000"/>
              </a:lnSpc>
              <a:spcBef>
                <a:spcPts val="100"/>
              </a:spcBef>
            </a:pPr>
            <a:r>
              <a:rPr dirty="0" sz="1200" spc="-5">
                <a:latin typeface="Tahoma"/>
                <a:cs typeface="Tahoma"/>
              </a:rPr>
              <a:t>randomly from </a:t>
            </a:r>
            <a:r>
              <a:rPr dirty="0" sz="1200" spc="-175">
                <a:latin typeface="Tahoma"/>
                <a:cs typeface="Tahoma"/>
              </a:rPr>
              <a:t>this</a:t>
            </a:r>
            <a:r>
              <a:rPr dirty="0" baseline="19444" sz="1500" spc="-262">
                <a:latin typeface="Tahoma"/>
                <a:cs typeface="Tahoma"/>
              </a:rPr>
              <a:t>e</a:t>
            </a:r>
            <a:r>
              <a:rPr dirty="0" sz="1200" spc="-175">
                <a:latin typeface="Tahoma"/>
                <a:cs typeface="Tahoma"/>
              </a:rPr>
              <a:t>d</a:t>
            </a:r>
            <a:r>
              <a:rPr dirty="0" baseline="19444" sz="1500" spc="-262">
                <a:latin typeface="Tahoma"/>
                <a:cs typeface="Tahoma"/>
              </a:rPr>
              <a:t>ac</a:t>
            </a:r>
            <a:r>
              <a:rPr dirty="0" sz="1200" spc="-175">
                <a:latin typeface="Tahoma"/>
                <a:cs typeface="Tahoma"/>
              </a:rPr>
              <a:t>a</a:t>
            </a:r>
            <a:r>
              <a:rPr dirty="0" baseline="19444" sz="1500" spc="-262">
                <a:latin typeface="Tahoma"/>
                <a:cs typeface="Tahoma"/>
              </a:rPr>
              <a:t>h</a:t>
            </a:r>
            <a:r>
              <a:rPr dirty="0" sz="1200" spc="-175">
                <a:latin typeface="Tahoma"/>
                <a:cs typeface="Tahoma"/>
              </a:rPr>
              <a:t>ta</a:t>
            </a:r>
            <a:r>
              <a:rPr dirty="0" baseline="19444" sz="1500" spc="-262">
                <a:latin typeface="Tahoma"/>
                <a:cs typeface="Tahoma"/>
              </a:rPr>
              <a:t>b</a:t>
            </a:r>
            <a:r>
              <a:rPr dirty="0" sz="1200" spc="-175">
                <a:latin typeface="Tahoma"/>
                <a:cs typeface="Tahoma"/>
              </a:rPr>
              <a:t>s</a:t>
            </a:r>
            <a:r>
              <a:rPr dirty="0" baseline="19444" sz="1500" spc="-262">
                <a:latin typeface="Tahoma"/>
                <a:cs typeface="Tahoma"/>
              </a:rPr>
              <a:t>it</a:t>
            </a:r>
            <a:r>
              <a:rPr dirty="0" sz="1200" spc="-175">
                <a:latin typeface="Tahoma"/>
                <a:cs typeface="Tahoma"/>
              </a:rPr>
              <a:t>e</a:t>
            </a:r>
            <a:r>
              <a:rPr dirty="0" baseline="19444" sz="1500" spc="-262">
                <a:latin typeface="Tahoma"/>
                <a:cs typeface="Tahoma"/>
              </a:rPr>
              <a:t>-p</a:t>
            </a:r>
            <a:r>
              <a:rPr dirty="0" sz="1200" spc="-175">
                <a:latin typeface="Tahoma"/>
                <a:cs typeface="Tahoma"/>
              </a:rPr>
              <a:t>t.</a:t>
            </a:r>
            <a:r>
              <a:rPr dirty="0" baseline="19444" sz="1500" spc="-262">
                <a:latin typeface="Tahoma"/>
                <a:cs typeface="Tahoma"/>
              </a:rPr>
              <a:t>air </a:t>
            </a:r>
            <a:r>
              <a:rPr dirty="0" baseline="19444" sz="1500" spc="-7">
                <a:latin typeface="Tahoma"/>
                <a:cs typeface="Tahoma"/>
              </a:rPr>
              <a:t>as</a:t>
            </a:r>
            <a:r>
              <a:rPr dirty="0" baseline="19444" sz="1500" spc="-89">
                <a:latin typeface="Tahoma"/>
                <a:cs typeface="Tahoma"/>
              </a:rPr>
              <a:t> </a:t>
            </a:r>
            <a:r>
              <a:rPr dirty="0" baseline="19444" sz="1500" spc="-7">
                <a:latin typeface="Tahoma"/>
                <a:cs typeface="Tahoma"/>
              </a:rPr>
              <a:t>the</a:t>
            </a:r>
            <a:endParaRPr baseline="19444" sz="1500">
              <a:latin typeface="Tahoma"/>
              <a:cs typeface="Tahoma"/>
            </a:endParaRPr>
          </a:p>
        </p:txBody>
      </p:sp>
      <p:sp>
        <p:nvSpPr>
          <p:cNvPr id="15" name="object 15"/>
          <p:cNvSpPr txBox="1"/>
          <p:nvPr/>
        </p:nvSpPr>
        <p:spPr>
          <a:xfrm>
            <a:off x="2983229" y="1809240"/>
            <a:ext cx="1355725" cy="178435"/>
          </a:xfrm>
          <a:prstGeom prst="rect">
            <a:avLst/>
          </a:prstGeom>
        </p:spPr>
        <p:txBody>
          <a:bodyPr wrap="square" lIns="0" tIns="12700" rIns="0" bIns="0" rtlCol="0" vert="horz">
            <a:spAutoFit/>
          </a:bodyPr>
          <a:lstStyle/>
          <a:p>
            <a:pPr>
              <a:lnSpc>
                <a:spcPct val="100000"/>
              </a:lnSpc>
              <a:spcBef>
                <a:spcPts val="100"/>
              </a:spcBef>
            </a:pPr>
            <a:r>
              <a:rPr dirty="0" sz="1000" spc="-5" b="1">
                <a:solidFill>
                  <a:srgbClr val="FF0000"/>
                </a:solidFill>
                <a:latin typeface="Tahoma"/>
                <a:cs typeface="Tahoma"/>
              </a:rPr>
              <a:t>centroid of all data</a:t>
            </a:r>
            <a:r>
              <a:rPr dirty="0" sz="1000" spc="-45" b="1">
                <a:solidFill>
                  <a:srgbClr val="FF0000"/>
                </a:solidFill>
                <a:latin typeface="Tahoma"/>
                <a:cs typeface="Tahoma"/>
              </a:rPr>
              <a:t> </a:t>
            </a:r>
            <a:r>
              <a:rPr dirty="0" sz="1000" spc="-5">
                <a:latin typeface="Tahoma"/>
                <a:cs typeface="Tahoma"/>
              </a:rPr>
              <a:t>in</a:t>
            </a:r>
            <a:endParaRPr sz="1000">
              <a:latin typeface="Tahoma"/>
              <a:cs typeface="Tahoma"/>
            </a:endParaRPr>
          </a:p>
        </p:txBody>
      </p:sp>
      <p:sp>
        <p:nvSpPr>
          <p:cNvPr id="16" name="object 16"/>
          <p:cNvSpPr txBox="1"/>
          <p:nvPr/>
        </p:nvSpPr>
        <p:spPr>
          <a:xfrm>
            <a:off x="1722120" y="1948688"/>
            <a:ext cx="1981835" cy="1577975"/>
          </a:xfrm>
          <a:prstGeom prst="rect">
            <a:avLst/>
          </a:prstGeom>
        </p:spPr>
        <p:txBody>
          <a:bodyPr wrap="square" lIns="0" tIns="12700" rIns="0" bIns="0" rtlCol="0" vert="horz">
            <a:spAutoFit/>
          </a:bodyPr>
          <a:lstStyle/>
          <a:p>
            <a:pPr marR="5080">
              <a:lnSpc>
                <a:spcPct val="100000"/>
              </a:lnSpc>
              <a:spcBef>
                <a:spcPts val="100"/>
              </a:spcBef>
            </a:pPr>
            <a:r>
              <a:rPr dirty="0" sz="1200" spc="-5">
                <a:latin typeface="Tahoma"/>
                <a:cs typeface="Tahoma"/>
              </a:rPr>
              <a:t>You can install </a:t>
            </a:r>
            <a:r>
              <a:rPr dirty="0" sz="1200" spc="-130">
                <a:latin typeface="Tahoma"/>
                <a:cs typeface="Tahoma"/>
              </a:rPr>
              <a:t>deco</a:t>
            </a:r>
            <a:r>
              <a:rPr dirty="0" baseline="5555" sz="1500" spc="-195">
                <a:latin typeface="Tahoma"/>
                <a:cs typeface="Tahoma"/>
              </a:rPr>
              <a:t>th</a:t>
            </a:r>
            <a:r>
              <a:rPr dirty="0" sz="1200" spc="-130">
                <a:latin typeface="Tahoma"/>
                <a:cs typeface="Tahoma"/>
              </a:rPr>
              <a:t>d</a:t>
            </a:r>
            <a:r>
              <a:rPr dirty="0" baseline="5555" sz="1500" spc="-195">
                <a:latin typeface="Tahoma"/>
                <a:cs typeface="Tahoma"/>
              </a:rPr>
              <a:t>a</a:t>
            </a:r>
            <a:r>
              <a:rPr dirty="0" sz="1200" spc="-130">
                <a:latin typeface="Tahoma"/>
                <a:cs typeface="Tahoma"/>
              </a:rPr>
              <a:t>i</a:t>
            </a:r>
            <a:r>
              <a:rPr dirty="0" baseline="5555" sz="1500" spc="-195">
                <a:latin typeface="Tahoma"/>
                <a:cs typeface="Tahoma"/>
              </a:rPr>
              <a:t>t</a:t>
            </a:r>
            <a:r>
              <a:rPr dirty="0" sz="1200" spc="-130">
                <a:latin typeface="Tahoma"/>
                <a:cs typeface="Tahoma"/>
              </a:rPr>
              <a:t>n</a:t>
            </a:r>
            <a:r>
              <a:rPr dirty="0" baseline="5555" sz="1500" spc="-195">
                <a:latin typeface="Tahoma"/>
                <a:cs typeface="Tahoma"/>
              </a:rPr>
              <a:t>g</a:t>
            </a:r>
            <a:r>
              <a:rPr dirty="0" sz="1200" spc="-130">
                <a:latin typeface="Tahoma"/>
                <a:cs typeface="Tahoma"/>
              </a:rPr>
              <a:t>g</a:t>
            </a:r>
            <a:r>
              <a:rPr dirty="0" baseline="5555" sz="1500" spc="-195">
                <a:latin typeface="Tahoma"/>
                <a:cs typeface="Tahoma"/>
              </a:rPr>
              <a:t>rid-cell  </a:t>
            </a:r>
            <a:r>
              <a:rPr dirty="0" sz="1200" spc="-5">
                <a:latin typeface="Tahoma"/>
                <a:cs typeface="Tahoma"/>
              </a:rPr>
              <a:t>software at the </a:t>
            </a:r>
            <a:r>
              <a:rPr dirty="0" sz="1200" spc="-10">
                <a:latin typeface="Tahoma"/>
                <a:cs typeface="Tahoma"/>
              </a:rPr>
              <a:t>receiver.</a:t>
            </a:r>
            <a:endParaRPr sz="1200">
              <a:latin typeface="Tahoma"/>
              <a:cs typeface="Tahoma"/>
            </a:endParaRPr>
          </a:p>
          <a:p>
            <a:pPr marR="118745">
              <a:lnSpc>
                <a:spcPct val="100000"/>
              </a:lnSpc>
              <a:spcBef>
                <a:spcPts val="715"/>
              </a:spcBef>
            </a:pPr>
            <a:r>
              <a:rPr dirty="0" sz="1200" spc="-5">
                <a:latin typeface="Tahoma"/>
                <a:cs typeface="Tahoma"/>
              </a:rPr>
              <a:t>You’re </a:t>
            </a:r>
            <a:r>
              <a:rPr dirty="0" sz="1200">
                <a:latin typeface="Tahoma"/>
                <a:cs typeface="Tahoma"/>
              </a:rPr>
              <a:t>only </a:t>
            </a:r>
            <a:r>
              <a:rPr dirty="0" sz="1200" spc="-5">
                <a:latin typeface="Tahoma"/>
                <a:cs typeface="Tahoma"/>
              </a:rPr>
              <a:t>allowed to send  two bits </a:t>
            </a:r>
            <a:r>
              <a:rPr dirty="0" sz="1200" spc="-10">
                <a:latin typeface="Tahoma"/>
                <a:cs typeface="Tahoma"/>
              </a:rPr>
              <a:t>per</a:t>
            </a:r>
            <a:r>
              <a:rPr dirty="0" sz="1200">
                <a:latin typeface="Tahoma"/>
                <a:cs typeface="Tahoma"/>
              </a:rPr>
              <a:t> </a:t>
            </a:r>
            <a:r>
              <a:rPr dirty="0" sz="1200" spc="-10">
                <a:latin typeface="Tahoma"/>
                <a:cs typeface="Tahoma"/>
              </a:rPr>
              <a:t>point.</a:t>
            </a:r>
            <a:endParaRPr sz="1200">
              <a:latin typeface="Tahoma"/>
              <a:cs typeface="Tahoma"/>
            </a:endParaRPr>
          </a:p>
          <a:p>
            <a:pPr marR="433070">
              <a:lnSpc>
                <a:spcPct val="100000"/>
              </a:lnSpc>
              <a:spcBef>
                <a:spcPts val="710"/>
              </a:spcBef>
            </a:pPr>
            <a:r>
              <a:rPr dirty="0" sz="1200" spc="-5">
                <a:latin typeface="Tahoma"/>
                <a:cs typeface="Tahoma"/>
              </a:rPr>
              <a:t>It’ll have </a:t>
            </a:r>
            <a:r>
              <a:rPr dirty="0" sz="1200" spc="-10">
                <a:latin typeface="Tahoma"/>
                <a:cs typeface="Tahoma"/>
              </a:rPr>
              <a:t>to </a:t>
            </a:r>
            <a:r>
              <a:rPr dirty="0" sz="1200" spc="-5">
                <a:latin typeface="Tahoma"/>
                <a:cs typeface="Tahoma"/>
              </a:rPr>
              <a:t>be </a:t>
            </a:r>
            <a:r>
              <a:rPr dirty="0" sz="1200">
                <a:latin typeface="Tahoma"/>
                <a:cs typeface="Tahoma"/>
              </a:rPr>
              <a:t>a </a:t>
            </a:r>
            <a:r>
              <a:rPr dirty="0" sz="1200" spc="-5">
                <a:latin typeface="Tahoma"/>
                <a:cs typeface="Tahoma"/>
              </a:rPr>
              <a:t>“lossy  transmission”.</a:t>
            </a:r>
            <a:endParaRPr sz="1200">
              <a:latin typeface="Tahoma"/>
              <a:cs typeface="Tahoma"/>
            </a:endParaRPr>
          </a:p>
          <a:p>
            <a:pPr>
              <a:lnSpc>
                <a:spcPct val="100000"/>
              </a:lnSpc>
              <a:spcBef>
                <a:spcPts val="715"/>
              </a:spcBef>
            </a:pPr>
            <a:r>
              <a:rPr dirty="0" sz="1200" spc="-5">
                <a:latin typeface="Tahoma"/>
                <a:cs typeface="Tahoma"/>
              </a:rPr>
              <a:t>Loss </a:t>
            </a:r>
            <a:r>
              <a:rPr dirty="0" sz="1200">
                <a:latin typeface="Tahoma"/>
                <a:cs typeface="Tahoma"/>
              </a:rPr>
              <a:t>= Sum </a:t>
            </a:r>
            <a:r>
              <a:rPr dirty="0" sz="1200" spc="-5">
                <a:latin typeface="Tahoma"/>
                <a:cs typeface="Tahoma"/>
              </a:rPr>
              <a:t>Squared</a:t>
            </a:r>
            <a:r>
              <a:rPr dirty="0" sz="1200" spc="-15">
                <a:latin typeface="Tahoma"/>
                <a:cs typeface="Tahoma"/>
              </a:rPr>
              <a:t> </a:t>
            </a:r>
            <a:r>
              <a:rPr dirty="0" sz="1200" spc="-5">
                <a:latin typeface="Tahoma"/>
                <a:cs typeface="Tahoma"/>
              </a:rPr>
              <a:t>Error</a:t>
            </a:r>
            <a:endParaRPr sz="1200">
              <a:latin typeface="Tahoma"/>
              <a:cs typeface="Tahoma"/>
            </a:endParaRPr>
          </a:p>
        </p:txBody>
      </p:sp>
      <p:sp>
        <p:nvSpPr>
          <p:cNvPr id="17" name="object 17"/>
          <p:cNvSpPr/>
          <p:nvPr/>
        </p:nvSpPr>
        <p:spPr>
          <a:xfrm>
            <a:off x="4261865" y="3748278"/>
            <a:ext cx="1649095" cy="706755"/>
          </a:xfrm>
          <a:custGeom>
            <a:avLst/>
            <a:gdLst/>
            <a:ahLst/>
            <a:cxnLst/>
            <a:rect l="l" t="t" r="r" b="b"/>
            <a:pathLst>
              <a:path w="1649095" h="706754">
                <a:moveTo>
                  <a:pt x="1575816" y="0"/>
                </a:moveTo>
                <a:lnTo>
                  <a:pt x="0" y="450342"/>
                </a:lnTo>
                <a:lnTo>
                  <a:pt x="73151" y="706374"/>
                </a:lnTo>
                <a:lnTo>
                  <a:pt x="1648968" y="256032"/>
                </a:lnTo>
                <a:lnTo>
                  <a:pt x="1575816" y="0"/>
                </a:lnTo>
                <a:close/>
              </a:path>
            </a:pathLst>
          </a:custGeom>
          <a:solidFill>
            <a:srgbClr val="FFCCFF"/>
          </a:solidFill>
        </p:spPr>
        <p:txBody>
          <a:bodyPr wrap="square" lIns="0" tIns="0" rIns="0" bIns="0" rtlCol="0"/>
          <a:lstStyle/>
          <a:p/>
        </p:txBody>
      </p:sp>
      <p:sp>
        <p:nvSpPr>
          <p:cNvPr id="18" name="object 18"/>
          <p:cNvSpPr/>
          <p:nvPr/>
        </p:nvSpPr>
        <p:spPr>
          <a:xfrm>
            <a:off x="4261865" y="3748278"/>
            <a:ext cx="1649095" cy="706755"/>
          </a:xfrm>
          <a:custGeom>
            <a:avLst/>
            <a:gdLst/>
            <a:ahLst/>
            <a:cxnLst/>
            <a:rect l="l" t="t" r="r" b="b"/>
            <a:pathLst>
              <a:path w="1649095" h="706754">
                <a:moveTo>
                  <a:pt x="0" y="450342"/>
                </a:moveTo>
                <a:lnTo>
                  <a:pt x="73151" y="706374"/>
                </a:lnTo>
                <a:lnTo>
                  <a:pt x="1648968" y="256032"/>
                </a:lnTo>
                <a:lnTo>
                  <a:pt x="1575816" y="0"/>
                </a:lnTo>
                <a:lnTo>
                  <a:pt x="0" y="450342"/>
                </a:lnTo>
                <a:close/>
              </a:path>
            </a:pathLst>
          </a:custGeom>
          <a:ln w="6350">
            <a:solidFill>
              <a:srgbClr val="FF0101"/>
            </a:solidFill>
          </a:ln>
        </p:spPr>
        <p:txBody>
          <a:bodyPr wrap="square" lIns="0" tIns="0" rIns="0" bIns="0" rtlCol="0"/>
          <a:lstStyle/>
          <a:p/>
        </p:txBody>
      </p:sp>
      <p:sp>
        <p:nvSpPr>
          <p:cNvPr id="19" name="object 19"/>
          <p:cNvSpPr txBox="1"/>
          <p:nvPr/>
        </p:nvSpPr>
        <p:spPr>
          <a:xfrm rot="20700000">
            <a:off x="4310756" y="4019564"/>
            <a:ext cx="1507849" cy="177800"/>
          </a:xfrm>
          <a:prstGeom prst="rect">
            <a:avLst/>
          </a:prstGeom>
        </p:spPr>
        <p:txBody>
          <a:bodyPr wrap="square" lIns="0" tIns="0" rIns="0" bIns="0" rtlCol="0" vert="horz">
            <a:spAutoFit/>
          </a:bodyPr>
          <a:lstStyle/>
          <a:p>
            <a:pPr>
              <a:lnSpc>
                <a:spcPts val="1400"/>
              </a:lnSpc>
            </a:pPr>
            <a:r>
              <a:rPr dirty="0" sz="1400" spc="-20">
                <a:solidFill>
                  <a:srgbClr val="FF0000"/>
                </a:solidFill>
                <a:latin typeface="Tahoma"/>
                <a:cs typeface="Tahoma"/>
              </a:rPr>
              <a:t>An</a:t>
            </a:r>
            <a:r>
              <a:rPr dirty="0" baseline="1984" sz="2100" spc="-30">
                <a:solidFill>
                  <a:srgbClr val="FF0000"/>
                </a:solidFill>
                <a:latin typeface="Tahoma"/>
                <a:cs typeface="Tahoma"/>
              </a:rPr>
              <a:t>y </a:t>
            </a:r>
            <a:r>
              <a:rPr dirty="0" baseline="1984" sz="2100" spc="-37">
                <a:solidFill>
                  <a:srgbClr val="FF0000"/>
                </a:solidFill>
                <a:latin typeface="Tahoma"/>
                <a:cs typeface="Tahoma"/>
              </a:rPr>
              <a:t>Fur</a:t>
            </a:r>
            <a:r>
              <a:rPr dirty="0" baseline="3968" sz="2100" spc="-37">
                <a:solidFill>
                  <a:srgbClr val="FF0000"/>
                </a:solidFill>
                <a:latin typeface="Tahoma"/>
                <a:cs typeface="Tahoma"/>
              </a:rPr>
              <a:t>ther</a:t>
            </a:r>
            <a:r>
              <a:rPr dirty="0" baseline="3968" sz="2100" spc="-150">
                <a:solidFill>
                  <a:srgbClr val="FF0000"/>
                </a:solidFill>
                <a:latin typeface="Tahoma"/>
                <a:cs typeface="Tahoma"/>
              </a:rPr>
              <a:t> </a:t>
            </a:r>
            <a:r>
              <a:rPr dirty="0" baseline="3968" sz="2100" spc="-37">
                <a:solidFill>
                  <a:srgbClr val="FF0000"/>
                </a:solidFill>
                <a:latin typeface="Tahoma"/>
                <a:cs typeface="Tahoma"/>
              </a:rPr>
              <a:t>I</a:t>
            </a:r>
            <a:r>
              <a:rPr dirty="0" baseline="5952" sz="2100" spc="-37">
                <a:solidFill>
                  <a:srgbClr val="FF0000"/>
                </a:solidFill>
                <a:latin typeface="Tahoma"/>
                <a:cs typeface="Tahoma"/>
              </a:rPr>
              <a:t>deas</a:t>
            </a:r>
            <a:r>
              <a:rPr dirty="0" baseline="7936" sz="2100" spc="-37">
                <a:solidFill>
                  <a:srgbClr val="FF0000"/>
                </a:solidFill>
                <a:latin typeface="Tahoma"/>
                <a:cs typeface="Tahoma"/>
              </a:rPr>
              <a:t>?</a:t>
            </a:r>
            <a:endParaRPr baseline="7936" sz="2100">
              <a:latin typeface="Tahoma"/>
              <a:cs typeface="Tahoma"/>
            </a:endParaRPr>
          </a:p>
        </p:txBody>
      </p:sp>
      <p:sp>
        <p:nvSpPr>
          <p:cNvPr id="20" name="object 20"/>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1" name="object 21"/>
          <p:cNvSpPr txBox="1"/>
          <p:nvPr/>
        </p:nvSpPr>
        <p:spPr>
          <a:xfrm>
            <a:off x="1760220" y="8654286"/>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22" name="object 22"/>
          <p:cNvSpPr txBox="1"/>
          <p:nvPr/>
        </p:nvSpPr>
        <p:spPr>
          <a:xfrm>
            <a:off x="4465320" y="8654286"/>
            <a:ext cx="150622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6</a:t>
            </a:r>
            <a:endParaRPr sz="600">
              <a:latin typeface="Tahoma"/>
              <a:cs typeface="Tahoma"/>
            </a:endParaRPr>
          </a:p>
        </p:txBody>
      </p:sp>
      <p:sp>
        <p:nvSpPr>
          <p:cNvPr id="23" name="object 23"/>
          <p:cNvSpPr txBox="1"/>
          <p:nvPr/>
        </p:nvSpPr>
        <p:spPr>
          <a:xfrm>
            <a:off x="1722120" y="5431565"/>
            <a:ext cx="1337945" cy="845819"/>
          </a:xfrm>
          <a:prstGeom prst="rect">
            <a:avLst/>
          </a:prstGeom>
        </p:spPr>
        <p:txBody>
          <a:bodyPr wrap="square" lIns="0" tIns="30480" rIns="0" bIns="0" rtlCol="0" vert="horz">
            <a:spAutoFit/>
          </a:bodyPr>
          <a:lstStyle/>
          <a:p>
            <a:pPr marL="101600">
              <a:lnSpc>
                <a:spcPct val="100000"/>
              </a:lnSpc>
              <a:spcBef>
                <a:spcPts val="240"/>
              </a:spcBef>
            </a:pPr>
            <a:r>
              <a:rPr dirty="0" sz="2200" spc="-5">
                <a:solidFill>
                  <a:srgbClr val="006500"/>
                </a:solidFill>
                <a:latin typeface="Tahoma"/>
                <a:cs typeface="Tahoma"/>
              </a:rPr>
              <a:t>K-means</a:t>
            </a:r>
            <a:endParaRPr sz="2200">
              <a:latin typeface="Tahoma"/>
              <a:cs typeface="Tahoma"/>
            </a:endParaRPr>
          </a:p>
          <a:p>
            <a:pPr algn="just" marL="227965" marR="5080" indent="-228600">
              <a:lnSpc>
                <a:spcPts val="1200"/>
              </a:lnSpc>
              <a:spcBef>
                <a:spcPts val="105"/>
              </a:spcBef>
            </a:pPr>
            <a:r>
              <a:rPr dirty="0" sz="1000" spc="-5">
                <a:latin typeface="Tahoma"/>
                <a:cs typeface="Tahoma"/>
              </a:rPr>
              <a:t>1. Ask user how many  clusters </a:t>
            </a:r>
            <a:r>
              <a:rPr dirty="0" sz="1000">
                <a:latin typeface="Tahoma"/>
                <a:cs typeface="Tahoma"/>
              </a:rPr>
              <a:t>they’d like. </a:t>
            </a:r>
            <a:r>
              <a:rPr dirty="0" sz="1000">
                <a:solidFill>
                  <a:srgbClr val="008000"/>
                </a:solidFill>
                <a:latin typeface="Tahoma"/>
                <a:cs typeface="Tahoma"/>
              </a:rPr>
              <a:t> </a:t>
            </a:r>
            <a:r>
              <a:rPr dirty="0" sz="1050" spc="-25" i="1">
                <a:solidFill>
                  <a:srgbClr val="008000"/>
                </a:solidFill>
                <a:latin typeface="Tahoma"/>
                <a:cs typeface="Tahoma"/>
              </a:rPr>
              <a:t>(e.g. </a:t>
            </a:r>
            <a:r>
              <a:rPr dirty="0" sz="1050" spc="-30" i="1">
                <a:solidFill>
                  <a:srgbClr val="008000"/>
                </a:solidFill>
                <a:latin typeface="Tahoma"/>
                <a:cs typeface="Tahoma"/>
              </a:rPr>
              <a:t>k=5)</a:t>
            </a:r>
            <a:endParaRPr sz="1050">
              <a:latin typeface="Tahoma"/>
              <a:cs typeface="Tahoma"/>
            </a:endParaRPr>
          </a:p>
        </p:txBody>
      </p:sp>
      <p:sp>
        <p:nvSpPr>
          <p:cNvPr id="24" name="object 24"/>
          <p:cNvSpPr/>
          <p:nvPr/>
        </p:nvSpPr>
        <p:spPr>
          <a:xfrm>
            <a:off x="3124199" y="5478779"/>
            <a:ext cx="2983229" cy="3074669"/>
          </a:xfrm>
          <a:prstGeom prst="rect">
            <a:avLst/>
          </a:prstGeom>
          <a:blipFill>
            <a:blip r:embed="rId2" cstate="print"/>
            <a:stretch>
              <a:fillRect/>
            </a:stretch>
          </a:blipFill>
        </p:spPr>
        <p:txBody>
          <a:bodyPr wrap="square" lIns="0" tIns="0" rIns="0" bIns="0" rtlCol="0"/>
          <a:lstStyle/>
          <a:p/>
        </p:txBody>
      </p:sp>
      <p:sp>
        <p:nvSpPr>
          <p:cNvPr id="25" name="object 25"/>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6" name="object 26"/>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65320" y="4477003"/>
            <a:ext cx="150622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7</a:t>
            </a:r>
            <a:endParaRPr sz="600">
              <a:latin typeface="Tahoma"/>
              <a:cs typeface="Tahoma"/>
            </a:endParaRPr>
          </a:p>
        </p:txBody>
      </p:sp>
      <p:sp>
        <p:nvSpPr>
          <p:cNvPr id="4" name="object 4"/>
          <p:cNvSpPr/>
          <p:nvPr/>
        </p:nvSpPr>
        <p:spPr>
          <a:xfrm>
            <a:off x="3124199" y="1301495"/>
            <a:ext cx="2983229" cy="3074669"/>
          </a:xfrm>
          <a:prstGeom prst="rect">
            <a:avLst/>
          </a:prstGeom>
          <a:blipFill>
            <a:blip r:embed="rId2" cstate="print"/>
            <a:stretch>
              <a:fillRect/>
            </a:stretch>
          </a:blipFill>
        </p:spPr>
        <p:txBody>
          <a:bodyPr wrap="square" lIns="0" tIns="0" rIns="0" bIns="0" rtlCol="0"/>
          <a:lstStyle/>
          <a:p/>
        </p:txBody>
      </p:sp>
      <p:sp>
        <p:nvSpPr>
          <p:cNvPr id="5" name="object 5"/>
          <p:cNvSpPr txBox="1">
            <a:spLocks noGrp="1"/>
          </p:cNvSpPr>
          <p:nvPr>
            <p:ph type="title"/>
          </p:nvPr>
        </p:nvSpPr>
        <p:spPr>
          <a:xfrm>
            <a:off x="1811527" y="1272030"/>
            <a:ext cx="1100455" cy="361315"/>
          </a:xfrm>
          <a:prstGeom prst="rect"/>
        </p:spPr>
        <p:txBody>
          <a:bodyPr wrap="square" lIns="0" tIns="12700" rIns="0" bIns="0" rtlCol="0" vert="horz">
            <a:spAutoFit/>
          </a:bodyPr>
          <a:lstStyle/>
          <a:p>
            <a:pPr marL="12700">
              <a:lnSpc>
                <a:spcPct val="100000"/>
              </a:lnSpc>
              <a:spcBef>
                <a:spcPts val="100"/>
              </a:spcBef>
            </a:pPr>
            <a:r>
              <a:rPr dirty="0" spc="-5"/>
              <a:t>K-means</a:t>
            </a:r>
          </a:p>
        </p:txBody>
      </p:sp>
      <p:sp>
        <p:nvSpPr>
          <p:cNvPr id="6" name="object 6"/>
          <p:cNvSpPr txBox="1"/>
          <p:nvPr/>
        </p:nvSpPr>
        <p:spPr>
          <a:xfrm>
            <a:off x="1709420" y="1615693"/>
            <a:ext cx="1350645" cy="1016635"/>
          </a:xfrm>
          <a:prstGeom prst="rect">
            <a:avLst/>
          </a:prstGeom>
        </p:spPr>
        <p:txBody>
          <a:bodyPr wrap="square" lIns="0" tIns="17780" rIns="0" bIns="0" rtlCol="0" vert="horz">
            <a:spAutoFit/>
          </a:bodyPr>
          <a:lstStyle/>
          <a:p>
            <a:pPr algn="just" marL="240665" marR="5080" indent="-228600">
              <a:lnSpc>
                <a:spcPts val="1200"/>
              </a:lnSpc>
              <a:spcBef>
                <a:spcPts val="140"/>
              </a:spcBef>
              <a:buAutoNum type="arabicPeriod"/>
              <a:tabLst>
                <a:tab pos="241300" algn="l"/>
              </a:tabLst>
            </a:pPr>
            <a:r>
              <a:rPr dirty="0" sz="1000" spc="-5">
                <a:latin typeface="Tahoma"/>
                <a:cs typeface="Tahoma"/>
              </a:rPr>
              <a:t>Ask user how</a:t>
            </a:r>
            <a:r>
              <a:rPr dirty="0" sz="1000" spc="-75">
                <a:latin typeface="Tahoma"/>
                <a:cs typeface="Tahoma"/>
              </a:rPr>
              <a:t> </a:t>
            </a:r>
            <a:r>
              <a:rPr dirty="0" sz="1000" spc="-5">
                <a:latin typeface="Tahoma"/>
                <a:cs typeface="Tahoma"/>
              </a:rPr>
              <a:t>many  clusters </a:t>
            </a:r>
            <a:r>
              <a:rPr dirty="0" sz="1000">
                <a:latin typeface="Tahoma"/>
                <a:cs typeface="Tahoma"/>
              </a:rPr>
              <a:t>they’d like. </a:t>
            </a:r>
            <a:r>
              <a:rPr dirty="0" sz="1000">
                <a:solidFill>
                  <a:srgbClr val="008000"/>
                </a:solidFill>
                <a:latin typeface="Tahoma"/>
                <a:cs typeface="Tahoma"/>
              </a:rPr>
              <a:t> </a:t>
            </a:r>
            <a:r>
              <a:rPr dirty="0" sz="1050" spc="-25" i="1">
                <a:solidFill>
                  <a:srgbClr val="008000"/>
                </a:solidFill>
                <a:latin typeface="Tahoma"/>
                <a:cs typeface="Tahoma"/>
              </a:rPr>
              <a:t>(e.g. </a:t>
            </a:r>
            <a:r>
              <a:rPr dirty="0" sz="1050" spc="-30" i="1">
                <a:solidFill>
                  <a:srgbClr val="008000"/>
                </a:solidFill>
                <a:latin typeface="Tahoma"/>
                <a:cs typeface="Tahoma"/>
              </a:rPr>
              <a:t>k=5)</a:t>
            </a:r>
            <a:endParaRPr sz="1050">
              <a:latin typeface="Tahoma"/>
              <a:cs typeface="Tahoma"/>
            </a:endParaRPr>
          </a:p>
          <a:p>
            <a:pPr marL="240665" marR="82550" indent="-228600">
              <a:lnSpc>
                <a:spcPct val="100000"/>
              </a:lnSpc>
              <a:spcBef>
                <a:spcPts val="560"/>
              </a:spcBef>
              <a:buAutoNum type="arabicPeriod"/>
              <a:tabLst>
                <a:tab pos="241300" algn="l"/>
              </a:tabLst>
            </a:pPr>
            <a:r>
              <a:rPr dirty="0" sz="1000" spc="-5">
                <a:latin typeface="Tahoma"/>
                <a:cs typeface="Tahoma"/>
              </a:rPr>
              <a:t>Randomly guess</a:t>
            </a:r>
            <a:r>
              <a:rPr dirty="0" sz="1000" spc="-75">
                <a:latin typeface="Tahoma"/>
                <a:cs typeface="Tahoma"/>
              </a:rPr>
              <a:t> </a:t>
            </a:r>
            <a:r>
              <a:rPr dirty="0" sz="1000">
                <a:latin typeface="Tahoma"/>
                <a:cs typeface="Tahoma"/>
              </a:rPr>
              <a:t>k  </a:t>
            </a:r>
            <a:r>
              <a:rPr dirty="0" sz="1000" spc="-5">
                <a:latin typeface="Tahoma"/>
                <a:cs typeface="Tahoma"/>
              </a:rPr>
              <a:t>cluster Center  </a:t>
            </a:r>
            <a:r>
              <a:rPr dirty="0" sz="1000">
                <a:latin typeface="Tahoma"/>
                <a:cs typeface="Tahoma"/>
              </a:rPr>
              <a:t>locations</a:t>
            </a:r>
            <a:endParaRPr sz="1000">
              <a:latin typeface="Tahoma"/>
              <a:cs typeface="Tahoma"/>
            </a:endParaRPr>
          </a:p>
        </p:txBody>
      </p:sp>
      <p:sp>
        <p:nvSpPr>
          <p:cNvPr id="7" name="object 7"/>
          <p:cNvSpPr/>
          <p:nvPr/>
        </p:nvSpPr>
        <p:spPr>
          <a:xfrm>
            <a:off x="4536947" y="3659123"/>
            <a:ext cx="36195" cy="35560"/>
          </a:xfrm>
          <a:custGeom>
            <a:avLst/>
            <a:gdLst/>
            <a:ahLst/>
            <a:cxnLst/>
            <a:rect l="l" t="t" r="r" b="b"/>
            <a:pathLst>
              <a:path w="36195" h="35560">
                <a:moveTo>
                  <a:pt x="28193" y="0"/>
                </a:moveTo>
                <a:lnTo>
                  <a:pt x="8381" y="0"/>
                </a:lnTo>
                <a:lnTo>
                  <a:pt x="0" y="7620"/>
                </a:lnTo>
                <a:lnTo>
                  <a:pt x="0" y="26670"/>
                </a:lnTo>
                <a:lnTo>
                  <a:pt x="8381" y="35051"/>
                </a:lnTo>
                <a:lnTo>
                  <a:pt x="28193" y="35051"/>
                </a:lnTo>
                <a:lnTo>
                  <a:pt x="35813" y="26670"/>
                </a:lnTo>
                <a:lnTo>
                  <a:pt x="35813" y="7620"/>
                </a:lnTo>
                <a:lnTo>
                  <a:pt x="28193" y="0"/>
                </a:lnTo>
                <a:close/>
              </a:path>
            </a:pathLst>
          </a:custGeom>
          <a:solidFill>
            <a:srgbClr val="FF0101"/>
          </a:solidFill>
        </p:spPr>
        <p:txBody>
          <a:bodyPr wrap="square" lIns="0" tIns="0" rIns="0" bIns="0" rtlCol="0"/>
          <a:lstStyle/>
          <a:p/>
        </p:txBody>
      </p:sp>
      <p:sp>
        <p:nvSpPr>
          <p:cNvPr id="8" name="object 8"/>
          <p:cNvSpPr/>
          <p:nvPr/>
        </p:nvSpPr>
        <p:spPr>
          <a:xfrm>
            <a:off x="4716017" y="3723894"/>
            <a:ext cx="35560" cy="35560"/>
          </a:xfrm>
          <a:custGeom>
            <a:avLst/>
            <a:gdLst/>
            <a:ahLst/>
            <a:cxnLst/>
            <a:rect l="l" t="t" r="r" b="b"/>
            <a:pathLst>
              <a:path w="35560" h="35560">
                <a:moveTo>
                  <a:pt x="27432" y="0"/>
                </a:moveTo>
                <a:lnTo>
                  <a:pt x="7620" y="0"/>
                </a:lnTo>
                <a:lnTo>
                  <a:pt x="0" y="7619"/>
                </a:lnTo>
                <a:lnTo>
                  <a:pt x="0" y="27431"/>
                </a:lnTo>
                <a:lnTo>
                  <a:pt x="7620" y="35051"/>
                </a:lnTo>
                <a:lnTo>
                  <a:pt x="27432" y="35051"/>
                </a:lnTo>
                <a:lnTo>
                  <a:pt x="35052" y="27431"/>
                </a:lnTo>
                <a:lnTo>
                  <a:pt x="35052" y="7619"/>
                </a:lnTo>
                <a:lnTo>
                  <a:pt x="27432" y="0"/>
                </a:lnTo>
                <a:close/>
              </a:path>
            </a:pathLst>
          </a:custGeom>
          <a:solidFill>
            <a:srgbClr val="FF0101"/>
          </a:solidFill>
        </p:spPr>
        <p:txBody>
          <a:bodyPr wrap="square" lIns="0" tIns="0" rIns="0" bIns="0" rtlCol="0"/>
          <a:lstStyle/>
          <a:p/>
        </p:txBody>
      </p:sp>
      <p:sp>
        <p:nvSpPr>
          <p:cNvPr id="9" name="object 9"/>
          <p:cNvSpPr/>
          <p:nvPr/>
        </p:nvSpPr>
        <p:spPr>
          <a:xfrm>
            <a:off x="5031485" y="3314700"/>
            <a:ext cx="36195" cy="34290"/>
          </a:xfrm>
          <a:custGeom>
            <a:avLst/>
            <a:gdLst/>
            <a:ahLst/>
            <a:cxnLst/>
            <a:rect l="l" t="t" r="r" b="b"/>
            <a:pathLst>
              <a:path w="36195" h="34289">
                <a:moveTo>
                  <a:pt x="27431" y="0"/>
                </a:moveTo>
                <a:lnTo>
                  <a:pt x="8381" y="0"/>
                </a:lnTo>
                <a:lnTo>
                  <a:pt x="0" y="7620"/>
                </a:lnTo>
                <a:lnTo>
                  <a:pt x="0" y="26670"/>
                </a:lnTo>
                <a:lnTo>
                  <a:pt x="8381" y="34290"/>
                </a:lnTo>
                <a:lnTo>
                  <a:pt x="27431" y="34290"/>
                </a:lnTo>
                <a:lnTo>
                  <a:pt x="35813" y="26670"/>
                </a:lnTo>
                <a:lnTo>
                  <a:pt x="35813" y="7620"/>
                </a:lnTo>
                <a:lnTo>
                  <a:pt x="27431" y="0"/>
                </a:lnTo>
                <a:close/>
              </a:path>
            </a:pathLst>
          </a:custGeom>
          <a:solidFill>
            <a:srgbClr val="FF0101"/>
          </a:solidFill>
        </p:spPr>
        <p:txBody>
          <a:bodyPr wrap="square" lIns="0" tIns="0" rIns="0" bIns="0" rtlCol="0"/>
          <a:lstStyle/>
          <a:p/>
        </p:txBody>
      </p:sp>
      <p:sp>
        <p:nvSpPr>
          <p:cNvPr id="10" name="object 10"/>
          <p:cNvSpPr/>
          <p:nvPr/>
        </p:nvSpPr>
        <p:spPr>
          <a:xfrm>
            <a:off x="4595621" y="3411473"/>
            <a:ext cx="36195" cy="35560"/>
          </a:xfrm>
          <a:custGeom>
            <a:avLst/>
            <a:gdLst/>
            <a:ahLst/>
            <a:cxnLst/>
            <a:rect l="l" t="t" r="r" b="b"/>
            <a:pathLst>
              <a:path w="36195" h="35560">
                <a:moveTo>
                  <a:pt x="28193" y="0"/>
                </a:moveTo>
                <a:lnTo>
                  <a:pt x="8381" y="0"/>
                </a:lnTo>
                <a:lnTo>
                  <a:pt x="0" y="7620"/>
                </a:lnTo>
                <a:lnTo>
                  <a:pt x="0" y="26670"/>
                </a:lnTo>
                <a:lnTo>
                  <a:pt x="8381" y="35051"/>
                </a:lnTo>
                <a:lnTo>
                  <a:pt x="28193" y="35051"/>
                </a:lnTo>
                <a:lnTo>
                  <a:pt x="35813" y="26670"/>
                </a:lnTo>
                <a:lnTo>
                  <a:pt x="35813" y="7620"/>
                </a:lnTo>
                <a:lnTo>
                  <a:pt x="28193" y="0"/>
                </a:lnTo>
                <a:close/>
              </a:path>
            </a:pathLst>
          </a:custGeom>
          <a:solidFill>
            <a:srgbClr val="FF0101"/>
          </a:solidFill>
        </p:spPr>
        <p:txBody>
          <a:bodyPr wrap="square" lIns="0" tIns="0" rIns="0" bIns="0" rtlCol="0"/>
          <a:lstStyle/>
          <a:p/>
        </p:txBody>
      </p:sp>
      <p:sp>
        <p:nvSpPr>
          <p:cNvPr id="11" name="object 11"/>
          <p:cNvSpPr/>
          <p:nvPr/>
        </p:nvSpPr>
        <p:spPr>
          <a:xfrm>
            <a:off x="4423409" y="2234945"/>
            <a:ext cx="36195" cy="34290"/>
          </a:xfrm>
          <a:custGeom>
            <a:avLst/>
            <a:gdLst/>
            <a:ahLst/>
            <a:cxnLst/>
            <a:rect l="l" t="t" r="r" b="b"/>
            <a:pathLst>
              <a:path w="36195" h="34289">
                <a:moveTo>
                  <a:pt x="28193" y="0"/>
                </a:moveTo>
                <a:lnTo>
                  <a:pt x="8381" y="0"/>
                </a:lnTo>
                <a:lnTo>
                  <a:pt x="0" y="7620"/>
                </a:lnTo>
                <a:lnTo>
                  <a:pt x="0" y="26670"/>
                </a:lnTo>
                <a:lnTo>
                  <a:pt x="8381" y="34289"/>
                </a:lnTo>
                <a:lnTo>
                  <a:pt x="28193" y="34289"/>
                </a:lnTo>
                <a:lnTo>
                  <a:pt x="35813" y="26670"/>
                </a:lnTo>
                <a:lnTo>
                  <a:pt x="35813" y="7620"/>
                </a:lnTo>
                <a:lnTo>
                  <a:pt x="28193" y="0"/>
                </a:lnTo>
                <a:close/>
              </a:path>
            </a:pathLst>
          </a:custGeom>
          <a:solidFill>
            <a:srgbClr val="FF0101"/>
          </a:solidFill>
        </p:spPr>
        <p:txBody>
          <a:bodyPr wrap="square" lIns="0" tIns="0" rIns="0" bIns="0" rtlCol="0"/>
          <a:lstStyle/>
          <a:p/>
        </p:txBody>
      </p:sp>
      <p:sp>
        <p:nvSpPr>
          <p:cNvPr id="12" name="object 12"/>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p:nvPr/>
        </p:nvSpPr>
        <p:spPr>
          <a:xfrm>
            <a:off x="1760220" y="8654286"/>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14" name="object 14"/>
          <p:cNvSpPr txBox="1"/>
          <p:nvPr/>
        </p:nvSpPr>
        <p:spPr>
          <a:xfrm>
            <a:off x="4465320" y="8654286"/>
            <a:ext cx="150622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8</a:t>
            </a:r>
            <a:endParaRPr sz="600">
              <a:latin typeface="Tahoma"/>
              <a:cs typeface="Tahoma"/>
            </a:endParaRPr>
          </a:p>
        </p:txBody>
      </p:sp>
      <p:sp>
        <p:nvSpPr>
          <p:cNvPr id="15" name="object 15"/>
          <p:cNvSpPr/>
          <p:nvPr/>
        </p:nvSpPr>
        <p:spPr>
          <a:xfrm>
            <a:off x="3124199" y="5478779"/>
            <a:ext cx="2983229" cy="3074669"/>
          </a:xfrm>
          <a:prstGeom prst="rect">
            <a:avLst/>
          </a:prstGeom>
          <a:blipFill>
            <a:blip r:embed="rId2" cstate="print"/>
            <a:stretch>
              <a:fillRect/>
            </a:stretch>
          </a:blipFill>
        </p:spPr>
        <p:txBody>
          <a:bodyPr wrap="square" lIns="0" tIns="0" rIns="0" bIns="0" rtlCol="0"/>
          <a:lstStyle/>
          <a:p/>
        </p:txBody>
      </p:sp>
      <p:sp>
        <p:nvSpPr>
          <p:cNvPr id="16" name="object 16"/>
          <p:cNvSpPr txBox="1"/>
          <p:nvPr/>
        </p:nvSpPr>
        <p:spPr>
          <a:xfrm>
            <a:off x="1722120" y="5431565"/>
            <a:ext cx="1391920" cy="2216150"/>
          </a:xfrm>
          <a:prstGeom prst="rect">
            <a:avLst/>
          </a:prstGeom>
        </p:spPr>
        <p:txBody>
          <a:bodyPr wrap="square" lIns="0" tIns="30480" rIns="0" bIns="0" rtlCol="0" vert="horz">
            <a:spAutoFit/>
          </a:bodyPr>
          <a:lstStyle/>
          <a:p>
            <a:pPr marL="101600">
              <a:lnSpc>
                <a:spcPct val="100000"/>
              </a:lnSpc>
              <a:spcBef>
                <a:spcPts val="240"/>
              </a:spcBef>
            </a:pPr>
            <a:r>
              <a:rPr dirty="0" sz="2200" spc="-5">
                <a:solidFill>
                  <a:srgbClr val="006500"/>
                </a:solidFill>
                <a:latin typeface="Tahoma"/>
                <a:cs typeface="Tahoma"/>
              </a:rPr>
              <a:t>K-means</a:t>
            </a:r>
            <a:endParaRPr sz="2200">
              <a:latin typeface="Tahoma"/>
              <a:cs typeface="Tahoma"/>
            </a:endParaRPr>
          </a:p>
          <a:p>
            <a:pPr algn="just" marL="227965" marR="58419" indent="-228600">
              <a:lnSpc>
                <a:spcPts val="1200"/>
              </a:lnSpc>
              <a:spcBef>
                <a:spcPts val="105"/>
              </a:spcBef>
              <a:buAutoNum type="arabicPeriod"/>
              <a:tabLst>
                <a:tab pos="228600" algn="l"/>
              </a:tabLst>
            </a:pPr>
            <a:r>
              <a:rPr dirty="0" sz="1000" spc="-5">
                <a:latin typeface="Tahoma"/>
                <a:cs typeface="Tahoma"/>
              </a:rPr>
              <a:t>Ask user how</a:t>
            </a:r>
            <a:r>
              <a:rPr dirty="0" sz="1000" spc="-75">
                <a:latin typeface="Tahoma"/>
                <a:cs typeface="Tahoma"/>
              </a:rPr>
              <a:t> </a:t>
            </a:r>
            <a:r>
              <a:rPr dirty="0" sz="1000" spc="-5">
                <a:latin typeface="Tahoma"/>
                <a:cs typeface="Tahoma"/>
              </a:rPr>
              <a:t>many  clusters </a:t>
            </a:r>
            <a:r>
              <a:rPr dirty="0" sz="1000">
                <a:latin typeface="Tahoma"/>
                <a:cs typeface="Tahoma"/>
              </a:rPr>
              <a:t>they’d like. </a:t>
            </a:r>
            <a:r>
              <a:rPr dirty="0" sz="1000">
                <a:solidFill>
                  <a:srgbClr val="008000"/>
                </a:solidFill>
                <a:latin typeface="Tahoma"/>
                <a:cs typeface="Tahoma"/>
              </a:rPr>
              <a:t> </a:t>
            </a:r>
            <a:r>
              <a:rPr dirty="0" sz="1050" spc="-25" i="1">
                <a:solidFill>
                  <a:srgbClr val="008000"/>
                </a:solidFill>
                <a:latin typeface="Tahoma"/>
                <a:cs typeface="Tahoma"/>
              </a:rPr>
              <a:t>(e.g. </a:t>
            </a:r>
            <a:r>
              <a:rPr dirty="0" sz="1050" spc="-30" i="1">
                <a:solidFill>
                  <a:srgbClr val="008000"/>
                </a:solidFill>
                <a:latin typeface="Tahoma"/>
                <a:cs typeface="Tahoma"/>
              </a:rPr>
              <a:t>k=5)</a:t>
            </a:r>
            <a:endParaRPr sz="1050">
              <a:latin typeface="Tahoma"/>
              <a:cs typeface="Tahoma"/>
            </a:endParaRPr>
          </a:p>
          <a:p>
            <a:pPr marL="227965" marR="136525" indent="-228600">
              <a:lnSpc>
                <a:spcPct val="100000"/>
              </a:lnSpc>
              <a:spcBef>
                <a:spcPts val="560"/>
              </a:spcBef>
              <a:buAutoNum type="arabicPeriod"/>
              <a:tabLst>
                <a:tab pos="228600" algn="l"/>
              </a:tabLst>
            </a:pPr>
            <a:r>
              <a:rPr dirty="0" sz="1000" spc="-5">
                <a:latin typeface="Tahoma"/>
                <a:cs typeface="Tahoma"/>
              </a:rPr>
              <a:t>Randomly guess</a:t>
            </a:r>
            <a:r>
              <a:rPr dirty="0" sz="1000" spc="-75">
                <a:latin typeface="Tahoma"/>
                <a:cs typeface="Tahoma"/>
              </a:rPr>
              <a:t> </a:t>
            </a:r>
            <a:r>
              <a:rPr dirty="0" sz="1000">
                <a:latin typeface="Tahoma"/>
                <a:cs typeface="Tahoma"/>
              </a:rPr>
              <a:t>k  </a:t>
            </a:r>
            <a:r>
              <a:rPr dirty="0" sz="1000" spc="-5">
                <a:latin typeface="Tahoma"/>
                <a:cs typeface="Tahoma"/>
              </a:rPr>
              <a:t>cluster Center  </a:t>
            </a:r>
            <a:r>
              <a:rPr dirty="0" sz="1000">
                <a:latin typeface="Tahoma"/>
                <a:cs typeface="Tahoma"/>
              </a:rPr>
              <a:t>locations</a:t>
            </a:r>
            <a:endParaRPr sz="1000">
              <a:latin typeface="Tahoma"/>
              <a:cs typeface="Tahoma"/>
            </a:endParaRPr>
          </a:p>
          <a:p>
            <a:pPr marL="227965" marR="5080" indent="-228600">
              <a:lnSpc>
                <a:spcPct val="100000"/>
              </a:lnSpc>
              <a:spcBef>
                <a:spcPts val="600"/>
              </a:spcBef>
              <a:buAutoNum type="arabicPeriod"/>
              <a:tabLst>
                <a:tab pos="229235" algn="l"/>
              </a:tabLst>
            </a:pPr>
            <a:r>
              <a:rPr dirty="0" sz="1000">
                <a:latin typeface="Tahoma"/>
                <a:cs typeface="Tahoma"/>
              </a:rPr>
              <a:t>Each </a:t>
            </a:r>
            <a:r>
              <a:rPr dirty="0" sz="1000" spc="-5">
                <a:latin typeface="Tahoma"/>
                <a:cs typeface="Tahoma"/>
              </a:rPr>
              <a:t>datapoint </a:t>
            </a:r>
            <a:r>
              <a:rPr dirty="0" sz="1000">
                <a:latin typeface="Tahoma"/>
                <a:cs typeface="Tahoma"/>
              </a:rPr>
              <a:t>finds  </a:t>
            </a:r>
            <a:r>
              <a:rPr dirty="0" sz="1000" spc="-5">
                <a:latin typeface="Tahoma"/>
                <a:cs typeface="Tahoma"/>
              </a:rPr>
              <a:t>out which </a:t>
            </a:r>
            <a:r>
              <a:rPr dirty="0" sz="1000">
                <a:latin typeface="Tahoma"/>
                <a:cs typeface="Tahoma"/>
              </a:rPr>
              <a:t>Center</a:t>
            </a:r>
            <a:r>
              <a:rPr dirty="0" sz="1000" spc="-75">
                <a:latin typeface="Tahoma"/>
                <a:cs typeface="Tahoma"/>
              </a:rPr>
              <a:t> </a:t>
            </a:r>
            <a:r>
              <a:rPr dirty="0" sz="1000">
                <a:latin typeface="Tahoma"/>
                <a:cs typeface="Tahoma"/>
              </a:rPr>
              <a:t>it’s  </a:t>
            </a:r>
            <a:r>
              <a:rPr dirty="0" sz="1000" spc="-5">
                <a:latin typeface="Tahoma"/>
                <a:cs typeface="Tahoma"/>
              </a:rPr>
              <a:t>closest </a:t>
            </a:r>
            <a:r>
              <a:rPr dirty="0" sz="1000">
                <a:latin typeface="Tahoma"/>
                <a:cs typeface="Tahoma"/>
              </a:rPr>
              <a:t>to. </a:t>
            </a:r>
            <a:r>
              <a:rPr dirty="0" sz="1000" spc="-5">
                <a:latin typeface="Tahoma"/>
                <a:cs typeface="Tahoma"/>
              </a:rPr>
              <a:t>(Thus  </a:t>
            </a:r>
            <a:r>
              <a:rPr dirty="0" sz="1000">
                <a:latin typeface="Tahoma"/>
                <a:cs typeface="Tahoma"/>
              </a:rPr>
              <a:t>each </a:t>
            </a:r>
            <a:r>
              <a:rPr dirty="0" sz="1000" spc="-5">
                <a:latin typeface="Tahoma"/>
                <a:cs typeface="Tahoma"/>
              </a:rPr>
              <a:t>Center “owns”  </a:t>
            </a:r>
            <a:r>
              <a:rPr dirty="0" sz="1000">
                <a:latin typeface="Tahoma"/>
                <a:cs typeface="Tahoma"/>
              </a:rPr>
              <a:t>a set of</a:t>
            </a:r>
            <a:r>
              <a:rPr dirty="0" sz="1000" spc="-35">
                <a:latin typeface="Tahoma"/>
                <a:cs typeface="Tahoma"/>
              </a:rPr>
              <a:t> </a:t>
            </a:r>
            <a:r>
              <a:rPr dirty="0" sz="1000" spc="-5">
                <a:latin typeface="Tahoma"/>
                <a:cs typeface="Tahoma"/>
              </a:rPr>
              <a:t>datapoints)</a:t>
            </a:r>
            <a:endParaRPr sz="1000">
              <a:latin typeface="Tahoma"/>
              <a:cs typeface="Tahoma"/>
            </a:endParaRPr>
          </a:p>
        </p:txBody>
      </p:sp>
      <p:sp>
        <p:nvSpPr>
          <p:cNvPr id="17" name="object 17"/>
          <p:cNvSpPr/>
          <p:nvPr/>
        </p:nvSpPr>
        <p:spPr>
          <a:xfrm>
            <a:off x="4536947" y="7836407"/>
            <a:ext cx="36195" cy="35560"/>
          </a:xfrm>
          <a:custGeom>
            <a:avLst/>
            <a:gdLst/>
            <a:ahLst/>
            <a:cxnLst/>
            <a:rect l="l" t="t" r="r" b="b"/>
            <a:pathLst>
              <a:path w="36195" h="35559">
                <a:moveTo>
                  <a:pt x="28193" y="0"/>
                </a:moveTo>
                <a:lnTo>
                  <a:pt x="8381" y="0"/>
                </a:lnTo>
                <a:lnTo>
                  <a:pt x="0" y="7620"/>
                </a:lnTo>
                <a:lnTo>
                  <a:pt x="0" y="26670"/>
                </a:lnTo>
                <a:lnTo>
                  <a:pt x="8381" y="35052"/>
                </a:lnTo>
                <a:lnTo>
                  <a:pt x="28193" y="35052"/>
                </a:lnTo>
                <a:lnTo>
                  <a:pt x="35813" y="26670"/>
                </a:lnTo>
                <a:lnTo>
                  <a:pt x="35813" y="7620"/>
                </a:lnTo>
                <a:lnTo>
                  <a:pt x="28193" y="0"/>
                </a:lnTo>
                <a:close/>
              </a:path>
            </a:pathLst>
          </a:custGeom>
          <a:solidFill>
            <a:srgbClr val="FF0101"/>
          </a:solidFill>
        </p:spPr>
        <p:txBody>
          <a:bodyPr wrap="square" lIns="0" tIns="0" rIns="0" bIns="0" rtlCol="0"/>
          <a:lstStyle/>
          <a:p/>
        </p:txBody>
      </p:sp>
      <p:sp>
        <p:nvSpPr>
          <p:cNvPr id="18" name="object 18"/>
          <p:cNvSpPr/>
          <p:nvPr/>
        </p:nvSpPr>
        <p:spPr>
          <a:xfrm>
            <a:off x="4716017" y="7901178"/>
            <a:ext cx="35560" cy="35560"/>
          </a:xfrm>
          <a:custGeom>
            <a:avLst/>
            <a:gdLst/>
            <a:ahLst/>
            <a:cxnLst/>
            <a:rect l="l" t="t" r="r" b="b"/>
            <a:pathLst>
              <a:path w="35560" h="35559">
                <a:moveTo>
                  <a:pt x="27432" y="0"/>
                </a:moveTo>
                <a:lnTo>
                  <a:pt x="7620" y="0"/>
                </a:lnTo>
                <a:lnTo>
                  <a:pt x="0" y="7620"/>
                </a:lnTo>
                <a:lnTo>
                  <a:pt x="0" y="27432"/>
                </a:lnTo>
                <a:lnTo>
                  <a:pt x="7620" y="35052"/>
                </a:lnTo>
                <a:lnTo>
                  <a:pt x="27432" y="35052"/>
                </a:lnTo>
                <a:lnTo>
                  <a:pt x="35052" y="27432"/>
                </a:lnTo>
                <a:lnTo>
                  <a:pt x="35052" y="7620"/>
                </a:lnTo>
                <a:lnTo>
                  <a:pt x="27432" y="0"/>
                </a:lnTo>
                <a:close/>
              </a:path>
            </a:pathLst>
          </a:custGeom>
          <a:solidFill>
            <a:srgbClr val="FF0101"/>
          </a:solidFill>
        </p:spPr>
        <p:txBody>
          <a:bodyPr wrap="square" lIns="0" tIns="0" rIns="0" bIns="0" rtlCol="0"/>
          <a:lstStyle/>
          <a:p/>
        </p:txBody>
      </p:sp>
      <p:sp>
        <p:nvSpPr>
          <p:cNvPr id="19" name="object 19"/>
          <p:cNvSpPr/>
          <p:nvPr/>
        </p:nvSpPr>
        <p:spPr>
          <a:xfrm>
            <a:off x="5031485" y="7491983"/>
            <a:ext cx="36195" cy="34290"/>
          </a:xfrm>
          <a:custGeom>
            <a:avLst/>
            <a:gdLst/>
            <a:ahLst/>
            <a:cxnLst/>
            <a:rect l="l" t="t" r="r" b="b"/>
            <a:pathLst>
              <a:path w="36195" h="34290">
                <a:moveTo>
                  <a:pt x="27431" y="0"/>
                </a:moveTo>
                <a:lnTo>
                  <a:pt x="8381" y="0"/>
                </a:lnTo>
                <a:lnTo>
                  <a:pt x="0" y="7620"/>
                </a:lnTo>
                <a:lnTo>
                  <a:pt x="0" y="26670"/>
                </a:lnTo>
                <a:lnTo>
                  <a:pt x="8381" y="34290"/>
                </a:lnTo>
                <a:lnTo>
                  <a:pt x="27431" y="34290"/>
                </a:lnTo>
                <a:lnTo>
                  <a:pt x="35813" y="26670"/>
                </a:lnTo>
                <a:lnTo>
                  <a:pt x="35813" y="7620"/>
                </a:lnTo>
                <a:lnTo>
                  <a:pt x="27431" y="0"/>
                </a:lnTo>
                <a:close/>
              </a:path>
            </a:pathLst>
          </a:custGeom>
          <a:solidFill>
            <a:srgbClr val="FF0101"/>
          </a:solidFill>
        </p:spPr>
        <p:txBody>
          <a:bodyPr wrap="square" lIns="0" tIns="0" rIns="0" bIns="0" rtlCol="0"/>
          <a:lstStyle/>
          <a:p/>
        </p:txBody>
      </p:sp>
      <p:sp>
        <p:nvSpPr>
          <p:cNvPr id="20" name="object 20"/>
          <p:cNvSpPr/>
          <p:nvPr/>
        </p:nvSpPr>
        <p:spPr>
          <a:xfrm>
            <a:off x="4595621" y="7588757"/>
            <a:ext cx="36195" cy="35560"/>
          </a:xfrm>
          <a:custGeom>
            <a:avLst/>
            <a:gdLst/>
            <a:ahLst/>
            <a:cxnLst/>
            <a:rect l="l" t="t" r="r" b="b"/>
            <a:pathLst>
              <a:path w="36195" h="35559">
                <a:moveTo>
                  <a:pt x="28193" y="0"/>
                </a:moveTo>
                <a:lnTo>
                  <a:pt x="8381" y="0"/>
                </a:lnTo>
                <a:lnTo>
                  <a:pt x="0" y="7620"/>
                </a:lnTo>
                <a:lnTo>
                  <a:pt x="0" y="26670"/>
                </a:lnTo>
                <a:lnTo>
                  <a:pt x="8381" y="35052"/>
                </a:lnTo>
                <a:lnTo>
                  <a:pt x="28193" y="35052"/>
                </a:lnTo>
                <a:lnTo>
                  <a:pt x="35813" y="26670"/>
                </a:lnTo>
                <a:lnTo>
                  <a:pt x="35813" y="7620"/>
                </a:lnTo>
                <a:lnTo>
                  <a:pt x="28193" y="0"/>
                </a:lnTo>
                <a:close/>
              </a:path>
            </a:pathLst>
          </a:custGeom>
          <a:solidFill>
            <a:srgbClr val="FF0101"/>
          </a:solidFill>
        </p:spPr>
        <p:txBody>
          <a:bodyPr wrap="square" lIns="0" tIns="0" rIns="0" bIns="0" rtlCol="0"/>
          <a:lstStyle/>
          <a:p/>
        </p:txBody>
      </p:sp>
      <p:sp>
        <p:nvSpPr>
          <p:cNvPr id="21" name="object 21"/>
          <p:cNvSpPr/>
          <p:nvPr/>
        </p:nvSpPr>
        <p:spPr>
          <a:xfrm>
            <a:off x="4423409" y="6412229"/>
            <a:ext cx="36195" cy="34290"/>
          </a:xfrm>
          <a:custGeom>
            <a:avLst/>
            <a:gdLst/>
            <a:ahLst/>
            <a:cxnLst/>
            <a:rect l="l" t="t" r="r" b="b"/>
            <a:pathLst>
              <a:path w="36195" h="34289">
                <a:moveTo>
                  <a:pt x="28193" y="0"/>
                </a:moveTo>
                <a:lnTo>
                  <a:pt x="8381" y="0"/>
                </a:lnTo>
                <a:lnTo>
                  <a:pt x="0" y="7620"/>
                </a:lnTo>
                <a:lnTo>
                  <a:pt x="0" y="26670"/>
                </a:lnTo>
                <a:lnTo>
                  <a:pt x="8381" y="34290"/>
                </a:lnTo>
                <a:lnTo>
                  <a:pt x="28193" y="34290"/>
                </a:lnTo>
                <a:lnTo>
                  <a:pt x="35813" y="26670"/>
                </a:lnTo>
                <a:lnTo>
                  <a:pt x="35813" y="7620"/>
                </a:lnTo>
                <a:lnTo>
                  <a:pt x="28193" y="0"/>
                </a:lnTo>
                <a:close/>
              </a:path>
            </a:pathLst>
          </a:custGeom>
          <a:solidFill>
            <a:srgbClr val="FF0101"/>
          </a:solidFill>
        </p:spPr>
        <p:txBody>
          <a:bodyPr wrap="square" lIns="0" tIns="0" rIns="0" bIns="0" rtlCol="0"/>
          <a:lstStyle/>
          <a:p/>
        </p:txBody>
      </p:sp>
      <p:sp>
        <p:nvSpPr>
          <p:cNvPr id="22" name="object 22"/>
          <p:cNvSpPr/>
          <p:nvPr/>
        </p:nvSpPr>
        <p:spPr>
          <a:xfrm>
            <a:off x="4736591" y="6050279"/>
            <a:ext cx="1214120" cy="1898650"/>
          </a:xfrm>
          <a:custGeom>
            <a:avLst/>
            <a:gdLst/>
            <a:ahLst/>
            <a:cxnLst/>
            <a:rect l="l" t="t" r="r" b="b"/>
            <a:pathLst>
              <a:path w="1214120" h="1898650">
                <a:moveTo>
                  <a:pt x="1213866" y="0"/>
                </a:moveTo>
                <a:lnTo>
                  <a:pt x="0" y="985266"/>
                </a:lnTo>
                <a:lnTo>
                  <a:pt x="89916" y="1619250"/>
                </a:lnTo>
                <a:lnTo>
                  <a:pt x="486918" y="1898142"/>
                </a:lnTo>
              </a:path>
            </a:pathLst>
          </a:custGeom>
          <a:ln w="14287">
            <a:solidFill>
              <a:srgbClr val="010101"/>
            </a:solidFill>
          </a:ln>
        </p:spPr>
        <p:txBody>
          <a:bodyPr wrap="square" lIns="0" tIns="0" rIns="0" bIns="0" rtlCol="0"/>
          <a:lstStyle/>
          <a:p/>
        </p:txBody>
      </p:sp>
      <p:sp>
        <p:nvSpPr>
          <p:cNvPr id="23" name="object 23"/>
          <p:cNvSpPr/>
          <p:nvPr/>
        </p:nvSpPr>
        <p:spPr>
          <a:xfrm>
            <a:off x="4638294" y="7669530"/>
            <a:ext cx="188595" cy="78105"/>
          </a:xfrm>
          <a:custGeom>
            <a:avLst/>
            <a:gdLst/>
            <a:ahLst/>
            <a:cxnLst/>
            <a:rect l="l" t="t" r="r" b="b"/>
            <a:pathLst>
              <a:path w="188595" h="78104">
                <a:moveTo>
                  <a:pt x="188213" y="0"/>
                </a:moveTo>
                <a:lnTo>
                  <a:pt x="0" y="77724"/>
                </a:lnTo>
              </a:path>
            </a:pathLst>
          </a:custGeom>
          <a:ln w="14287">
            <a:solidFill>
              <a:srgbClr val="010101"/>
            </a:solidFill>
          </a:ln>
        </p:spPr>
        <p:txBody>
          <a:bodyPr wrap="square" lIns="0" tIns="0" rIns="0" bIns="0" rtlCol="0"/>
          <a:lstStyle/>
          <a:p/>
        </p:txBody>
      </p:sp>
      <p:sp>
        <p:nvSpPr>
          <p:cNvPr id="24" name="object 24"/>
          <p:cNvSpPr/>
          <p:nvPr/>
        </p:nvSpPr>
        <p:spPr>
          <a:xfrm>
            <a:off x="3543300" y="7480554"/>
            <a:ext cx="1102360" cy="266700"/>
          </a:xfrm>
          <a:custGeom>
            <a:avLst/>
            <a:gdLst/>
            <a:ahLst/>
            <a:cxnLst/>
            <a:rect l="l" t="t" r="r" b="b"/>
            <a:pathLst>
              <a:path w="1102360" h="266700">
                <a:moveTo>
                  <a:pt x="1101852" y="266700"/>
                </a:moveTo>
                <a:lnTo>
                  <a:pt x="0" y="0"/>
                </a:lnTo>
              </a:path>
            </a:pathLst>
          </a:custGeom>
          <a:ln w="14287">
            <a:solidFill>
              <a:srgbClr val="010101"/>
            </a:solidFill>
          </a:ln>
        </p:spPr>
        <p:txBody>
          <a:bodyPr wrap="square" lIns="0" tIns="0" rIns="0" bIns="0" rtlCol="0"/>
          <a:lstStyle/>
          <a:p/>
        </p:txBody>
      </p:sp>
      <p:sp>
        <p:nvSpPr>
          <p:cNvPr id="25" name="object 25"/>
          <p:cNvSpPr/>
          <p:nvPr/>
        </p:nvSpPr>
        <p:spPr>
          <a:xfrm>
            <a:off x="4622291" y="7747254"/>
            <a:ext cx="22860" cy="483870"/>
          </a:xfrm>
          <a:custGeom>
            <a:avLst/>
            <a:gdLst/>
            <a:ahLst/>
            <a:cxnLst/>
            <a:rect l="l" t="t" r="r" b="b"/>
            <a:pathLst>
              <a:path w="22860" h="483870">
                <a:moveTo>
                  <a:pt x="22860" y="0"/>
                </a:moveTo>
                <a:lnTo>
                  <a:pt x="0" y="483870"/>
                </a:lnTo>
              </a:path>
            </a:pathLst>
          </a:custGeom>
          <a:ln w="14287">
            <a:solidFill>
              <a:srgbClr val="010101"/>
            </a:solidFill>
          </a:ln>
        </p:spPr>
        <p:txBody>
          <a:bodyPr wrap="square" lIns="0" tIns="0" rIns="0" bIns="0" rtlCol="0"/>
          <a:lstStyle/>
          <a:p/>
        </p:txBody>
      </p:sp>
      <p:sp>
        <p:nvSpPr>
          <p:cNvPr id="26" name="object 26"/>
          <p:cNvSpPr/>
          <p:nvPr/>
        </p:nvSpPr>
        <p:spPr>
          <a:xfrm>
            <a:off x="3543300" y="7035545"/>
            <a:ext cx="1186815" cy="105410"/>
          </a:xfrm>
          <a:custGeom>
            <a:avLst/>
            <a:gdLst/>
            <a:ahLst/>
            <a:cxnLst/>
            <a:rect l="l" t="t" r="r" b="b"/>
            <a:pathLst>
              <a:path w="1186814" h="105409">
                <a:moveTo>
                  <a:pt x="1186434" y="0"/>
                </a:moveTo>
                <a:lnTo>
                  <a:pt x="0" y="105155"/>
                </a:lnTo>
              </a:path>
            </a:pathLst>
          </a:custGeom>
          <a:ln w="14287">
            <a:solidFill>
              <a:srgbClr val="010101"/>
            </a:solidFill>
          </a:ln>
        </p:spPr>
        <p:txBody>
          <a:bodyPr wrap="square" lIns="0" tIns="0" rIns="0" bIns="0" rtlCol="0"/>
          <a:lstStyle/>
          <a:p/>
        </p:txBody>
      </p:sp>
      <p:sp>
        <p:nvSpPr>
          <p:cNvPr id="27" name="object 2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8" name="object 28"/>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65320" y="4477003"/>
            <a:ext cx="150622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9</a:t>
            </a:r>
            <a:endParaRPr sz="600">
              <a:latin typeface="Tahoma"/>
              <a:cs typeface="Tahoma"/>
            </a:endParaRPr>
          </a:p>
        </p:txBody>
      </p:sp>
      <p:sp>
        <p:nvSpPr>
          <p:cNvPr id="4" name="object 4"/>
          <p:cNvSpPr/>
          <p:nvPr/>
        </p:nvSpPr>
        <p:spPr>
          <a:xfrm>
            <a:off x="3124199" y="1301495"/>
            <a:ext cx="2983229" cy="3074669"/>
          </a:xfrm>
          <a:prstGeom prst="rect">
            <a:avLst/>
          </a:prstGeom>
          <a:blipFill>
            <a:blip r:embed="rId2" cstate="print"/>
            <a:stretch>
              <a:fillRect/>
            </a:stretch>
          </a:blipFill>
        </p:spPr>
        <p:txBody>
          <a:bodyPr wrap="square" lIns="0" tIns="0" rIns="0" bIns="0" rtlCol="0"/>
          <a:lstStyle/>
          <a:p/>
        </p:txBody>
      </p:sp>
      <p:sp>
        <p:nvSpPr>
          <p:cNvPr id="5" name="object 5"/>
          <p:cNvSpPr txBox="1">
            <a:spLocks noGrp="1"/>
          </p:cNvSpPr>
          <p:nvPr>
            <p:ph type="title"/>
          </p:nvPr>
        </p:nvSpPr>
        <p:spPr>
          <a:xfrm>
            <a:off x="1811527" y="1272030"/>
            <a:ext cx="1100455" cy="361315"/>
          </a:xfrm>
          <a:prstGeom prst="rect"/>
        </p:spPr>
        <p:txBody>
          <a:bodyPr wrap="square" lIns="0" tIns="12700" rIns="0" bIns="0" rtlCol="0" vert="horz">
            <a:spAutoFit/>
          </a:bodyPr>
          <a:lstStyle/>
          <a:p>
            <a:pPr marL="12700">
              <a:lnSpc>
                <a:spcPct val="100000"/>
              </a:lnSpc>
              <a:spcBef>
                <a:spcPts val="100"/>
              </a:spcBef>
            </a:pPr>
            <a:r>
              <a:rPr dirty="0" spc="-5"/>
              <a:t>K-means</a:t>
            </a:r>
          </a:p>
        </p:txBody>
      </p:sp>
      <p:sp>
        <p:nvSpPr>
          <p:cNvPr id="6" name="object 6"/>
          <p:cNvSpPr txBox="1"/>
          <p:nvPr/>
        </p:nvSpPr>
        <p:spPr>
          <a:xfrm>
            <a:off x="1709420" y="1615693"/>
            <a:ext cx="1404620" cy="2083435"/>
          </a:xfrm>
          <a:prstGeom prst="rect">
            <a:avLst/>
          </a:prstGeom>
        </p:spPr>
        <p:txBody>
          <a:bodyPr wrap="square" lIns="0" tIns="17780" rIns="0" bIns="0" rtlCol="0" vert="horz">
            <a:spAutoFit/>
          </a:bodyPr>
          <a:lstStyle/>
          <a:p>
            <a:pPr algn="just" marL="240665" marR="58419" indent="-228600">
              <a:lnSpc>
                <a:spcPts val="1200"/>
              </a:lnSpc>
              <a:spcBef>
                <a:spcPts val="140"/>
              </a:spcBef>
              <a:buAutoNum type="arabicPeriod"/>
              <a:tabLst>
                <a:tab pos="241300" algn="l"/>
              </a:tabLst>
            </a:pPr>
            <a:r>
              <a:rPr dirty="0" sz="1000" spc="-5">
                <a:latin typeface="Tahoma"/>
                <a:cs typeface="Tahoma"/>
              </a:rPr>
              <a:t>Ask user how</a:t>
            </a:r>
            <a:r>
              <a:rPr dirty="0" sz="1000" spc="-75">
                <a:latin typeface="Tahoma"/>
                <a:cs typeface="Tahoma"/>
              </a:rPr>
              <a:t> </a:t>
            </a:r>
            <a:r>
              <a:rPr dirty="0" sz="1000" spc="-5">
                <a:latin typeface="Tahoma"/>
                <a:cs typeface="Tahoma"/>
              </a:rPr>
              <a:t>many  clusters </a:t>
            </a:r>
            <a:r>
              <a:rPr dirty="0" sz="1000">
                <a:latin typeface="Tahoma"/>
                <a:cs typeface="Tahoma"/>
              </a:rPr>
              <a:t>they’d like. </a:t>
            </a:r>
            <a:r>
              <a:rPr dirty="0" sz="1000">
                <a:solidFill>
                  <a:srgbClr val="008000"/>
                </a:solidFill>
                <a:latin typeface="Tahoma"/>
                <a:cs typeface="Tahoma"/>
              </a:rPr>
              <a:t> </a:t>
            </a:r>
            <a:r>
              <a:rPr dirty="0" sz="1050" spc="-25" i="1">
                <a:solidFill>
                  <a:srgbClr val="008000"/>
                </a:solidFill>
                <a:latin typeface="Tahoma"/>
                <a:cs typeface="Tahoma"/>
              </a:rPr>
              <a:t>(e.g. </a:t>
            </a:r>
            <a:r>
              <a:rPr dirty="0" sz="1050" spc="-30" i="1">
                <a:solidFill>
                  <a:srgbClr val="008000"/>
                </a:solidFill>
                <a:latin typeface="Tahoma"/>
                <a:cs typeface="Tahoma"/>
              </a:rPr>
              <a:t>k=5)</a:t>
            </a:r>
            <a:endParaRPr sz="1050">
              <a:latin typeface="Tahoma"/>
              <a:cs typeface="Tahoma"/>
            </a:endParaRPr>
          </a:p>
          <a:p>
            <a:pPr marL="240665" marR="136525" indent="-228600">
              <a:lnSpc>
                <a:spcPct val="100000"/>
              </a:lnSpc>
              <a:spcBef>
                <a:spcPts val="560"/>
              </a:spcBef>
              <a:buAutoNum type="arabicPeriod"/>
              <a:tabLst>
                <a:tab pos="241300" algn="l"/>
              </a:tabLst>
            </a:pPr>
            <a:r>
              <a:rPr dirty="0" sz="1000" spc="-5">
                <a:latin typeface="Tahoma"/>
                <a:cs typeface="Tahoma"/>
              </a:rPr>
              <a:t>Randomly guess</a:t>
            </a:r>
            <a:r>
              <a:rPr dirty="0" sz="1000" spc="-75">
                <a:latin typeface="Tahoma"/>
                <a:cs typeface="Tahoma"/>
              </a:rPr>
              <a:t> </a:t>
            </a:r>
            <a:r>
              <a:rPr dirty="0" sz="1000">
                <a:latin typeface="Tahoma"/>
                <a:cs typeface="Tahoma"/>
              </a:rPr>
              <a:t>k  </a:t>
            </a:r>
            <a:r>
              <a:rPr dirty="0" sz="1000" spc="-5">
                <a:latin typeface="Tahoma"/>
                <a:cs typeface="Tahoma"/>
              </a:rPr>
              <a:t>cluster Center  </a:t>
            </a:r>
            <a:r>
              <a:rPr dirty="0" sz="1000">
                <a:latin typeface="Tahoma"/>
                <a:cs typeface="Tahoma"/>
              </a:rPr>
              <a:t>locations</a:t>
            </a:r>
            <a:endParaRPr sz="1000">
              <a:latin typeface="Tahoma"/>
              <a:cs typeface="Tahoma"/>
            </a:endParaRPr>
          </a:p>
          <a:p>
            <a:pPr algn="just" marL="240665" marR="5080" indent="-228600">
              <a:lnSpc>
                <a:spcPct val="100000"/>
              </a:lnSpc>
              <a:spcBef>
                <a:spcPts val="600"/>
              </a:spcBef>
              <a:buAutoNum type="arabicPeriod"/>
              <a:tabLst>
                <a:tab pos="241935" algn="l"/>
              </a:tabLst>
            </a:pPr>
            <a:r>
              <a:rPr dirty="0" sz="1000">
                <a:latin typeface="Tahoma"/>
                <a:cs typeface="Tahoma"/>
              </a:rPr>
              <a:t>Each </a:t>
            </a:r>
            <a:r>
              <a:rPr dirty="0" sz="1000" spc="-5">
                <a:latin typeface="Tahoma"/>
                <a:cs typeface="Tahoma"/>
              </a:rPr>
              <a:t>datapoint </a:t>
            </a:r>
            <a:r>
              <a:rPr dirty="0" sz="1000">
                <a:latin typeface="Tahoma"/>
                <a:cs typeface="Tahoma"/>
              </a:rPr>
              <a:t>finds  </a:t>
            </a:r>
            <a:r>
              <a:rPr dirty="0" sz="1000" spc="-5">
                <a:latin typeface="Tahoma"/>
                <a:cs typeface="Tahoma"/>
              </a:rPr>
              <a:t>out which </a:t>
            </a:r>
            <a:r>
              <a:rPr dirty="0" sz="1000">
                <a:latin typeface="Tahoma"/>
                <a:cs typeface="Tahoma"/>
              </a:rPr>
              <a:t>Center</a:t>
            </a:r>
            <a:r>
              <a:rPr dirty="0" sz="1000" spc="-75">
                <a:latin typeface="Tahoma"/>
                <a:cs typeface="Tahoma"/>
              </a:rPr>
              <a:t> </a:t>
            </a:r>
            <a:r>
              <a:rPr dirty="0" sz="1000">
                <a:latin typeface="Tahoma"/>
                <a:cs typeface="Tahoma"/>
              </a:rPr>
              <a:t>it’s  </a:t>
            </a:r>
            <a:r>
              <a:rPr dirty="0" sz="1000" spc="-5">
                <a:latin typeface="Tahoma"/>
                <a:cs typeface="Tahoma"/>
              </a:rPr>
              <a:t>closest </a:t>
            </a:r>
            <a:r>
              <a:rPr dirty="0" sz="1000">
                <a:latin typeface="Tahoma"/>
                <a:cs typeface="Tahoma"/>
              </a:rPr>
              <a:t>to.</a:t>
            </a:r>
            <a:endParaRPr sz="1000">
              <a:latin typeface="Tahoma"/>
              <a:cs typeface="Tahoma"/>
            </a:endParaRPr>
          </a:p>
          <a:p>
            <a:pPr marL="240665" marR="112395" indent="-228600">
              <a:lnSpc>
                <a:spcPct val="100000"/>
              </a:lnSpc>
              <a:spcBef>
                <a:spcPts val="600"/>
              </a:spcBef>
              <a:buAutoNum type="arabicPeriod"/>
              <a:tabLst>
                <a:tab pos="241935" algn="l"/>
              </a:tabLst>
            </a:pPr>
            <a:r>
              <a:rPr dirty="0" sz="1000" spc="-5">
                <a:latin typeface="Tahoma"/>
                <a:cs typeface="Tahoma"/>
              </a:rPr>
              <a:t>Each Center finds  </a:t>
            </a:r>
            <a:r>
              <a:rPr dirty="0" sz="1000">
                <a:latin typeface="Tahoma"/>
                <a:cs typeface="Tahoma"/>
              </a:rPr>
              <a:t>the centroid of</a:t>
            </a:r>
            <a:r>
              <a:rPr dirty="0" sz="1000" spc="-100">
                <a:latin typeface="Tahoma"/>
                <a:cs typeface="Tahoma"/>
              </a:rPr>
              <a:t> </a:t>
            </a:r>
            <a:r>
              <a:rPr dirty="0" sz="1000">
                <a:latin typeface="Tahoma"/>
                <a:cs typeface="Tahoma"/>
              </a:rPr>
              <a:t>the  points it</a:t>
            </a:r>
            <a:r>
              <a:rPr dirty="0" sz="1000" spc="-20">
                <a:latin typeface="Tahoma"/>
                <a:cs typeface="Tahoma"/>
              </a:rPr>
              <a:t> </a:t>
            </a:r>
            <a:r>
              <a:rPr dirty="0" sz="1000" spc="-5">
                <a:latin typeface="Tahoma"/>
                <a:cs typeface="Tahoma"/>
              </a:rPr>
              <a:t>owns</a:t>
            </a:r>
            <a:endParaRPr sz="1000">
              <a:latin typeface="Tahoma"/>
              <a:cs typeface="Tahoma"/>
            </a:endParaRPr>
          </a:p>
        </p:txBody>
      </p:sp>
      <p:sp>
        <p:nvSpPr>
          <p:cNvPr id="7" name="object 7"/>
          <p:cNvSpPr/>
          <p:nvPr/>
        </p:nvSpPr>
        <p:spPr>
          <a:xfrm>
            <a:off x="4536947" y="3659123"/>
            <a:ext cx="36195" cy="35560"/>
          </a:xfrm>
          <a:custGeom>
            <a:avLst/>
            <a:gdLst/>
            <a:ahLst/>
            <a:cxnLst/>
            <a:rect l="l" t="t" r="r" b="b"/>
            <a:pathLst>
              <a:path w="36195" h="35560">
                <a:moveTo>
                  <a:pt x="28193" y="0"/>
                </a:moveTo>
                <a:lnTo>
                  <a:pt x="8381" y="0"/>
                </a:lnTo>
                <a:lnTo>
                  <a:pt x="0" y="7620"/>
                </a:lnTo>
                <a:lnTo>
                  <a:pt x="0" y="26670"/>
                </a:lnTo>
                <a:lnTo>
                  <a:pt x="8381" y="35051"/>
                </a:lnTo>
                <a:lnTo>
                  <a:pt x="28193" y="35051"/>
                </a:lnTo>
                <a:lnTo>
                  <a:pt x="35813" y="26670"/>
                </a:lnTo>
                <a:lnTo>
                  <a:pt x="35813" y="7620"/>
                </a:lnTo>
                <a:lnTo>
                  <a:pt x="28193" y="0"/>
                </a:lnTo>
                <a:close/>
              </a:path>
            </a:pathLst>
          </a:custGeom>
          <a:solidFill>
            <a:srgbClr val="FF0101"/>
          </a:solidFill>
        </p:spPr>
        <p:txBody>
          <a:bodyPr wrap="square" lIns="0" tIns="0" rIns="0" bIns="0" rtlCol="0"/>
          <a:lstStyle/>
          <a:p/>
        </p:txBody>
      </p:sp>
      <p:sp>
        <p:nvSpPr>
          <p:cNvPr id="8" name="object 8"/>
          <p:cNvSpPr/>
          <p:nvPr/>
        </p:nvSpPr>
        <p:spPr>
          <a:xfrm>
            <a:off x="4716017" y="3723894"/>
            <a:ext cx="35560" cy="35560"/>
          </a:xfrm>
          <a:custGeom>
            <a:avLst/>
            <a:gdLst/>
            <a:ahLst/>
            <a:cxnLst/>
            <a:rect l="l" t="t" r="r" b="b"/>
            <a:pathLst>
              <a:path w="35560" h="35560">
                <a:moveTo>
                  <a:pt x="27432" y="0"/>
                </a:moveTo>
                <a:lnTo>
                  <a:pt x="7620" y="0"/>
                </a:lnTo>
                <a:lnTo>
                  <a:pt x="0" y="7619"/>
                </a:lnTo>
                <a:lnTo>
                  <a:pt x="0" y="27431"/>
                </a:lnTo>
                <a:lnTo>
                  <a:pt x="7620" y="35051"/>
                </a:lnTo>
                <a:lnTo>
                  <a:pt x="27432" y="35051"/>
                </a:lnTo>
                <a:lnTo>
                  <a:pt x="35052" y="27431"/>
                </a:lnTo>
                <a:lnTo>
                  <a:pt x="35052" y="7619"/>
                </a:lnTo>
                <a:lnTo>
                  <a:pt x="27432" y="0"/>
                </a:lnTo>
                <a:close/>
              </a:path>
            </a:pathLst>
          </a:custGeom>
          <a:solidFill>
            <a:srgbClr val="FF0101"/>
          </a:solidFill>
        </p:spPr>
        <p:txBody>
          <a:bodyPr wrap="square" lIns="0" tIns="0" rIns="0" bIns="0" rtlCol="0"/>
          <a:lstStyle/>
          <a:p/>
        </p:txBody>
      </p:sp>
      <p:sp>
        <p:nvSpPr>
          <p:cNvPr id="9" name="object 9"/>
          <p:cNvSpPr/>
          <p:nvPr/>
        </p:nvSpPr>
        <p:spPr>
          <a:xfrm>
            <a:off x="5031485" y="3314700"/>
            <a:ext cx="36195" cy="34290"/>
          </a:xfrm>
          <a:custGeom>
            <a:avLst/>
            <a:gdLst/>
            <a:ahLst/>
            <a:cxnLst/>
            <a:rect l="l" t="t" r="r" b="b"/>
            <a:pathLst>
              <a:path w="36195" h="34289">
                <a:moveTo>
                  <a:pt x="27431" y="0"/>
                </a:moveTo>
                <a:lnTo>
                  <a:pt x="8381" y="0"/>
                </a:lnTo>
                <a:lnTo>
                  <a:pt x="0" y="7620"/>
                </a:lnTo>
                <a:lnTo>
                  <a:pt x="0" y="26670"/>
                </a:lnTo>
                <a:lnTo>
                  <a:pt x="8381" y="34290"/>
                </a:lnTo>
                <a:lnTo>
                  <a:pt x="27431" y="34290"/>
                </a:lnTo>
                <a:lnTo>
                  <a:pt x="35813" y="26670"/>
                </a:lnTo>
                <a:lnTo>
                  <a:pt x="35813" y="7620"/>
                </a:lnTo>
                <a:lnTo>
                  <a:pt x="27431" y="0"/>
                </a:lnTo>
                <a:close/>
              </a:path>
            </a:pathLst>
          </a:custGeom>
          <a:solidFill>
            <a:srgbClr val="FF0101"/>
          </a:solidFill>
        </p:spPr>
        <p:txBody>
          <a:bodyPr wrap="square" lIns="0" tIns="0" rIns="0" bIns="0" rtlCol="0"/>
          <a:lstStyle/>
          <a:p/>
        </p:txBody>
      </p:sp>
      <p:sp>
        <p:nvSpPr>
          <p:cNvPr id="10" name="object 10"/>
          <p:cNvSpPr/>
          <p:nvPr/>
        </p:nvSpPr>
        <p:spPr>
          <a:xfrm>
            <a:off x="4595621" y="3411473"/>
            <a:ext cx="36195" cy="35560"/>
          </a:xfrm>
          <a:custGeom>
            <a:avLst/>
            <a:gdLst/>
            <a:ahLst/>
            <a:cxnLst/>
            <a:rect l="l" t="t" r="r" b="b"/>
            <a:pathLst>
              <a:path w="36195" h="35560">
                <a:moveTo>
                  <a:pt x="28193" y="0"/>
                </a:moveTo>
                <a:lnTo>
                  <a:pt x="8381" y="0"/>
                </a:lnTo>
                <a:lnTo>
                  <a:pt x="0" y="7620"/>
                </a:lnTo>
                <a:lnTo>
                  <a:pt x="0" y="26670"/>
                </a:lnTo>
                <a:lnTo>
                  <a:pt x="8381" y="35051"/>
                </a:lnTo>
                <a:lnTo>
                  <a:pt x="28193" y="35051"/>
                </a:lnTo>
                <a:lnTo>
                  <a:pt x="35813" y="26670"/>
                </a:lnTo>
                <a:lnTo>
                  <a:pt x="35813" y="7620"/>
                </a:lnTo>
                <a:lnTo>
                  <a:pt x="28193" y="0"/>
                </a:lnTo>
                <a:close/>
              </a:path>
            </a:pathLst>
          </a:custGeom>
          <a:solidFill>
            <a:srgbClr val="FF0101"/>
          </a:solidFill>
        </p:spPr>
        <p:txBody>
          <a:bodyPr wrap="square" lIns="0" tIns="0" rIns="0" bIns="0" rtlCol="0"/>
          <a:lstStyle/>
          <a:p/>
        </p:txBody>
      </p:sp>
      <p:sp>
        <p:nvSpPr>
          <p:cNvPr id="11" name="object 11"/>
          <p:cNvSpPr/>
          <p:nvPr/>
        </p:nvSpPr>
        <p:spPr>
          <a:xfrm>
            <a:off x="4423409" y="2234945"/>
            <a:ext cx="36195" cy="34290"/>
          </a:xfrm>
          <a:custGeom>
            <a:avLst/>
            <a:gdLst/>
            <a:ahLst/>
            <a:cxnLst/>
            <a:rect l="l" t="t" r="r" b="b"/>
            <a:pathLst>
              <a:path w="36195" h="34289">
                <a:moveTo>
                  <a:pt x="28193" y="0"/>
                </a:moveTo>
                <a:lnTo>
                  <a:pt x="8381" y="0"/>
                </a:lnTo>
                <a:lnTo>
                  <a:pt x="0" y="7620"/>
                </a:lnTo>
                <a:lnTo>
                  <a:pt x="0" y="26670"/>
                </a:lnTo>
                <a:lnTo>
                  <a:pt x="8381" y="34289"/>
                </a:lnTo>
                <a:lnTo>
                  <a:pt x="28193" y="34289"/>
                </a:lnTo>
                <a:lnTo>
                  <a:pt x="35813" y="26670"/>
                </a:lnTo>
                <a:lnTo>
                  <a:pt x="35813" y="7620"/>
                </a:lnTo>
                <a:lnTo>
                  <a:pt x="28193" y="0"/>
                </a:lnTo>
                <a:close/>
              </a:path>
            </a:pathLst>
          </a:custGeom>
          <a:solidFill>
            <a:srgbClr val="FF0101"/>
          </a:solidFill>
        </p:spPr>
        <p:txBody>
          <a:bodyPr wrap="square" lIns="0" tIns="0" rIns="0" bIns="0" rtlCol="0"/>
          <a:lstStyle/>
          <a:p/>
        </p:txBody>
      </p:sp>
      <p:sp>
        <p:nvSpPr>
          <p:cNvPr id="12" name="object 12"/>
          <p:cNvSpPr/>
          <p:nvPr/>
        </p:nvSpPr>
        <p:spPr>
          <a:xfrm>
            <a:off x="4736591" y="1872995"/>
            <a:ext cx="1214120" cy="1898650"/>
          </a:xfrm>
          <a:custGeom>
            <a:avLst/>
            <a:gdLst/>
            <a:ahLst/>
            <a:cxnLst/>
            <a:rect l="l" t="t" r="r" b="b"/>
            <a:pathLst>
              <a:path w="1214120" h="1898650">
                <a:moveTo>
                  <a:pt x="1213866" y="0"/>
                </a:moveTo>
                <a:lnTo>
                  <a:pt x="0" y="985265"/>
                </a:lnTo>
                <a:lnTo>
                  <a:pt x="89916" y="1619250"/>
                </a:lnTo>
                <a:lnTo>
                  <a:pt x="486918" y="1898141"/>
                </a:lnTo>
              </a:path>
            </a:pathLst>
          </a:custGeom>
          <a:ln w="14287">
            <a:solidFill>
              <a:srgbClr val="010101"/>
            </a:solidFill>
          </a:ln>
        </p:spPr>
        <p:txBody>
          <a:bodyPr wrap="square" lIns="0" tIns="0" rIns="0" bIns="0" rtlCol="0"/>
          <a:lstStyle/>
          <a:p/>
        </p:txBody>
      </p:sp>
      <p:sp>
        <p:nvSpPr>
          <p:cNvPr id="13" name="object 13"/>
          <p:cNvSpPr/>
          <p:nvPr/>
        </p:nvSpPr>
        <p:spPr>
          <a:xfrm>
            <a:off x="4638294" y="3492246"/>
            <a:ext cx="188595" cy="78105"/>
          </a:xfrm>
          <a:custGeom>
            <a:avLst/>
            <a:gdLst/>
            <a:ahLst/>
            <a:cxnLst/>
            <a:rect l="l" t="t" r="r" b="b"/>
            <a:pathLst>
              <a:path w="188595" h="78104">
                <a:moveTo>
                  <a:pt x="188213" y="0"/>
                </a:moveTo>
                <a:lnTo>
                  <a:pt x="0" y="77724"/>
                </a:lnTo>
              </a:path>
            </a:pathLst>
          </a:custGeom>
          <a:ln w="14287">
            <a:solidFill>
              <a:srgbClr val="010101"/>
            </a:solidFill>
          </a:ln>
        </p:spPr>
        <p:txBody>
          <a:bodyPr wrap="square" lIns="0" tIns="0" rIns="0" bIns="0" rtlCol="0"/>
          <a:lstStyle/>
          <a:p/>
        </p:txBody>
      </p:sp>
      <p:sp>
        <p:nvSpPr>
          <p:cNvPr id="14" name="object 14"/>
          <p:cNvSpPr/>
          <p:nvPr/>
        </p:nvSpPr>
        <p:spPr>
          <a:xfrm>
            <a:off x="3543300" y="3303270"/>
            <a:ext cx="1102360" cy="266700"/>
          </a:xfrm>
          <a:custGeom>
            <a:avLst/>
            <a:gdLst/>
            <a:ahLst/>
            <a:cxnLst/>
            <a:rect l="l" t="t" r="r" b="b"/>
            <a:pathLst>
              <a:path w="1102360" h="266700">
                <a:moveTo>
                  <a:pt x="1101852" y="266700"/>
                </a:moveTo>
                <a:lnTo>
                  <a:pt x="0" y="0"/>
                </a:lnTo>
              </a:path>
            </a:pathLst>
          </a:custGeom>
          <a:ln w="14287">
            <a:solidFill>
              <a:srgbClr val="010101"/>
            </a:solidFill>
          </a:ln>
        </p:spPr>
        <p:txBody>
          <a:bodyPr wrap="square" lIns="0" tIns="0" rIns="0" bIns="0" rtlCol="0"/>
          <a:lstStyle/>
          <a:p/>
        </p:txBody>
      </p:sp>
      <p:sp>
        <p:nvSpPr>
          <p:cNvPr id="15" name="object 15"/>
          <p:cNvSpPr/>
          <p:nvPr/>
        </p:nvSpPr>
        <p:spPr>
          <a:xfrm>
            <a:off x="4622291" y="3569970"/>
            <a:ext cx="22860" cy="483870"/>
          </a:xfrm>
          <a:custGeom>
            <a:avLst/>
            <a:gdLst/>
            <a:ahLst/>
            <a:cxnLst/>
            <a:rect l="l" t="t" r="r" b="b"/>
            <a:pathLst>
              <a:path w="22860" h="483870">
                <a:moveTo>
                  <a:pt x="22860" y="0"/>
                </a:moveTo>
                <a:lnTo>
                  <a:pt x="0" y="483869"/>
                </a:lnTo>
              </a:path>
            </a:pathLst>
          </a:custGeom>
          <a:ln w="14287">
            <a:solidFill>
              <a:srgbClr val="010101"/>
            </a:solidFill>
          </a:ln>
        </p:spPr>
        <p:txBody>
          <a:bodyPr wrap="square" lIns="0" tIns="0" rIns="0" bIns="0" rtlCol="0"/>
          <a:lstStyle/>
          <a:p/>
        </p:txBody>
      </p:sp>
      <p:sp>
        <p:nvSpPr>
          <p:cNvPr id="16" name="object 16"/>
          <p:cNvSpPr/>
          <p:nvPr/>
        </p:nvSpPr>
        <p:spPr>
          <a:xfrm>
            <a:off x="3543300" y="2858261"/>
            <a:ext cx="1186815" cy="105410"/>
          </a:xfrm>
          <a:custGeom>
            <a:avLst/>
            <a:gdLst/>
            <a:ahLst/>
            <a:cxnLst/>
            <a:rect l="l" t="t" r="r" b="b"/>
            <a:pathLst>
              <a:path w="1186814" h="105410">
                <a:moveTo>
                  <a:pt x="1186434" y="0"/>
                </a:moveTo>
                <a:lnTo>
                  <a:pt x="0" y="105156"/>
                </a:lnTo>
              </a:path>
            </a:pathLst>
          </a:custGeom>
          <a:ln w="14287">
            <a:solidFill>
              <a:srgbClr val="010101"/>
            </a:solidFill>
          </a:ln>
        </p:spPr>
        <p:txBody>
          <a:bodyPr wrap="square" lIns="0" tIns="0" rIns="0" bIns="0" rtlCol="0"/>
          <a:lstStyle/>
          <a:p/>
        </p:txBody>
      </p:sp>
      <p:sp>
        <p:nvSpPr>
          <p:cNvPr id="17" name="object 17"/>
          <p:cNvSpPr/>
          <p:nvPr/>
        </p:nvSpPr>
        <p:spPr>
          <a:xfrm>
            <a:off x="4724400" y="2139695"/>
            <a:ext cx="59690" cy="57150"/>
          </a:xfrm>
          <a:custGeom>
            <a:avLst/>
            <a:gdLst/>
            <a:ahLst/>
            <a:cxnLst/>
            <a:rect l="l" t="t" r="r" b="b"/>
            <a:pathLst>
              <a:path w="59689" h="57150">
                <a:moveTo>
                  <a:pt x="29717" y="0"/>
                </a:moveTo>
                <a:lnTo>
                  <a:pt x="18002" y="2262"/>
                </a:lnTo>
                <a:lnTo>
                  <a:pt x="8572" y="8382"/>
                </a:lnTo>
                <a:lnTo>
                  <a:pt x="2285" y="17359"/>
                </a:lnTo>
                <a:lnTo>
                  <a:pt x="0" y="28194"/>
                </a:lnTo>
                <a:lnTo>
                  <a:pt x="2286" y="39469"/>
                </a:lnTo>
                <a:lnTo>
                  <a:pt x="8572" y="48672"/>
                </a:lnTo>
                <a:lnTo>
                  <a:pt x="18002" y="54875"/>
                </a:lnTo>
                <a:lnTo>
                  <a:pt x="29717" y="57150"/>
                </a:lnTo>
                <a:lnTo>
                  <a:pt x="41433" y="54875"/>
                </a:lnTo>
                <a:lnTo>
                  <a:pt x="50863" y="48672"/>
                </a:lnTo>
                <a:lnTo>
                  <a:pt x="57150" y="39469"/>
                </a:lnTo>
                <a:lnTo>
                  <a:pt x="59436" y="28194"/>
                </a:lnTo>
                <a:lnTo>
                  <a:pt x="57150" y="17359"/>
                </a:lnTo>
                <a:lnTo>
                  <a:pt x="50863" y="8382"/>
                </a:lnTo>
                <a:lnTo>
                  <a:pt x="41433" y="2262"/>
                </a:lnTo>
                <a:lnTo>
                  <a:pt x="29717" y="0"/>
                </a:lnTo>
                <a:close/>
              </a:path>
            </a:pathLst>
          </a:custGeom>
          <a:solidFill>
            <a:srgbClr val="01FF01"/>
          </a:solidFill>
        </p:spPr>
        <p:txBody>
          <a:bodyPr wrap="square" lIns="0" tIns="0" rIns="0" bIns="0" rtlCol="0"/>
          <a:lstStyle/>
          <a:p/>
        </p:txBody>
      </p:sp>
      <p:sp>
        <p:nvSpPr>
          <p:cNvPr id="18" name="object 18"/>
          <p:cNvSpPr/>
          <p:nvPr/>
        </p:nvSpPr>
        <p:spPr>
          <a:xfrm>
            <a:off x="4724400" y="2139695"/>
            <a:ext cx="59690" cy="57150"/>
          </a:xfrm>
          <a:custGeom>
            <a:avLst/>
            <a:gdLst/>
            <a:ahLst/>
            <a:cxnLst/>
            <a:rect l="l" t="t" r="r" b="b"/>
            <a:pathLst>
              <a:path w="59689" h="57150">
                <a:moveTo>
                  <a:pt x="29717" y="0"/>
                </a:moveTo>
                <a:lnTo>
                  <a:pt x="18002" y="2262"/>
                </a:lnTo>
                <a:lnTo>
                  <a:pt x="8572" y="8381"/>
                </a:lnTo>
                <a:lnTo>
                  <a:pt x="2285" y="17359"/>
                </a:lnTo>
                <a:lnTo>
                  <a:pt x="0" y="28194"/>
                </a:lnTo>
                <a:lnTo>
                  <a:pt x="2286" y="39469"/>
                </a:lnTo>
                <a:lnTo>
                  <a:pt x="8572" y="48672"/>
                </a:lnTo>
                <a:lnTo>
                  <a:pt x="18002" y="54875"/>
                </a:lnTo>
                <a:lnTo>
                  <a:pt x="29717" y="57150"/>
                </a:lnTo>
                <a:lnTo>
                  <a:pt x="41433" y="54875"/>
                </a:lnTo>
                <a:lnTo>
                  <a:pt x="50863" y="48672"/>
                </a:lnTo>
                <a:lnTo>
                  <a:pt x="57150" y="39469"/>
                </a:lnTo>
                <a:lnTo>
                  <a:pt x="59436" y="28194"/>
                </a:lnTo>
                <a:lnTo>
                  <a:pt x="57150" y="17359"/>
                </a:lnTo>
                <a:lnTo>
                  <a:pt x="50863" y="8382"/>
                </a:lnTo>
                <a:lnTo>
                  <a:pt x="41433" y="2262"/>
                </a:lnTo>
                <a:lnTo>
                  <a:pt x="29717" y="0"/>
                </a:lnTo>
                <a:close/>
              </a:path>
            </a:pathLst>
          </a:custGeom>
          <a:ln w="4762">
            <a:solidFill>
              <a:srgbClr val="010101"/>
            </a:solidFill>
          </a:ln>
        </p:spPr>
        <p:txBody>
          <a:bodyPr wrap="square" lIns="0" tIns="0" rIns="0" bIns="0" rtlCol="0"/>
          <a:lstStyle/>
          <a:p/>
        </p:txBody>
      </p:sp>
      <p:sp>
        <p:nvSpPr>
          <p:cNvPr id="19" name="object 19"/>
          <p:cNvSpPr/>
          <p:nvPr/>
        </p:nvSpPr>
        <p:spPr>
          <a:xfrm>
            <a:off x="4800600" y="3739896"/>
            <a:ext cx="59690" cy="57150"/>
          </a:xfrm>
          <a:custGeom>
            <a:avLst/>
            <a:gdLst/>
            <a:ahLst/>
            <a:cxnLst/>
            <a:rect l="l" t="t" r="r" b="b"/>
            <a:pathLst>
              <a:path w="59689" h="57150">
                <a:moveTo>
                  <a:pt x="29717" y="0"/>
                </a:moveTo>
                <a:lnTo>
                  <a:pt x="18002" y="2262"/>
                </a:lnTo>
                <a:lnTo>
                  <a:pt x="8572" y="8382"/>
                </a:lnTo>
                <a:lnTo>
                  <a:pt x="2285" y="17359"/>
                </a:lnTo>
                <a:lnTo>
                  <a:pt x="0" y="28193"/>
                </a:lnTo>
                <a:lnTo>
                  <a:pt x="2286" y="39469"/>
                </a:lnTo>
                <a:lnTo>
                  <a:pt x="8572" y="48672"/>
                </a:lnTo>
                <a:lnTo>
                  <a:pt x="18002" y="54875"/>
                </a:lnTo>
                <a:lnTo>
                  <a:pt x="29717" y="57150"/>
                </a:lnTo>
                <a:lnTo>
                  <a:pt x="41433" y="54875"/>
                </a:lnTo>
                <a:lnTo>
                  <a:pt x="50863" y="48672"/>
                </a:lnTo>
                <a:lnTo>
                  <a:pt x="57150" y="39469"/>
                </a:lnTo>
                <a:lnTo>
                  <a:pt x="59436" y="28193"/>
                </a:lnTo>
                <a:lnTo>
                  <a:pt x="57150" y="17359"/>
                </a:lnTo>
                <a:lnTo>
                  <a:pt x="50863" y="8382"/>
                </a:lnTo>
                <a:lnTo>
                  <a:pt x="41433" y="2262"/>
                </a:lnTo>
                <a:lnTo>
                  <a:pt x="29717" y="0"/>
                </a:lnTo>
                <a:close/>
              </a:path>
            </a:pathLst>
          </a:custGeom>
          <a:solidFill>
            <a:srgbClr val="01FF01"/>
          </a:solidFill>
        </p:spPr>
        <p:txBody>
          <a:bodyPr wrap="square" lIns="0" tIns="0" rIns="0" bIns="0" rtlCol="0"/>
          <a:lstStyle/>
          <a:p/>
        </p:txBody>
      </p:sp>
      <p:sp>
        <p:nvSpPr>
          <p:cNvPr id="20" name="object 20"/>
          <p:cNvSpPr/>
          <p:nvPr/>
        </p:nvSpPr>
        <p:spPr>
          <a:xfrm>
            <a:off x="4800600" y="3739896"/>
            <a:ext cx="59690" cy="57150"/>
          </a:xfrm>
          <a:custGeom>
            <a:avLst/>
            <a:gdLst/>
            <a:ahLst/>
            <a:cxnLst/>
            <a:rect l="l" t="t" r="r" b="b"/>
            <a:pathLst>
              <a:path w="59689" h="57150">
                <a:moveTo>
                  <a:pt x="29717" y="0"/>
                </a:moveTo>
                <a:lnTo>
                  <a:pt x="18002" y="2262"/>
                </a:lnTo>
                <a:lnTo>
                  <a:pt x="8572" y="8382"/>
                </a:lnTo>
                <a:lnTo>
                  <a:pt x="2285" y="17359"/>
                </a:lnTo>
                <a:lnTo>
                  <a:pt x="0" y="28193"/>
                </a:lnTo>
                <a:lnTo>
                  <a:pt x="2286" y="39469"/>
                </a:lnTo>
                <a:lnTo>
                  <a:pt x="8572" y="48672"/>
                </a:lnTo>
                <a:lnTo>
                  <a:pt x="18002" y="54875"/>
                </a:lnTo>
                <a:lnTo>
                  <a:pt x="29717" y="57150"/>
                </a:lnTo>
                <a:lnTo>
                  <a:pt x="41433" y="54875"/>
                </a:lnTo>
                <a:lnTo>
                  <a:pt x="50863" y="48672"/>
                </a:lnTo>
                <a:lnTo>
                  <a:pt x="57150" y="39469"/>
                </a:lnTo>
                <a:lnTo>
                  <a:pt x="59436" y="28193"/>
                </a:lnTo>
                <a:lnTo>
                  <a:pt x="57150" y="17359"/>
                </a:lnTo>
                <a:lnTo>
                  <a:pt x="50863" y="8382"/>
                </a:lnTo>
                <a:lnTo>
                  <a:pt x="41433" y="2262"/>
                </a:lnTo>
                <a:lnTo>
                  <a:pt x="29717" y="0"/>
                </a:lnTo>
                <a:close/>
              </a:path>
            </a:pathLst>
          </a:custGeom>
          <a:ln w="4762">
            <a:solidFill>
              <a:srgbClr val="010101"/>
            </a:solidFill>
          </a:ln>
        </p:spPr>
        <p:txBody>
          <a:bodyPr wrap="square" lIns="0" tIns="0" rIns="0" bIns="0" rtlCol="0"/>
          <a:lstStyle/>
          <a:p/>
        </p:txBody>
      </p:sp>
      <p:sp>
        <p:nvSpPr>
          <p:cNvPr id="21" name="object 21"/>
          <p:cNvSpPr/>
          <p:nvPr/>
        </p:nvSpPr>
        <p:spPr>
          <a:xfrm>
            <a:off x="4076700" y="3587496"/>
            <a:ext cx="59690" cy="57150"/>
          </a:xfrm>
          <a:custGeom>
            <a:avLst/>
            <a:gdLst/>
            <a:ahLst/>
            <a:cxnLst/>
            <a:rect l="l" t="t" r="r" b="b"/>
            <a:pathLst>
              <a:path w="59689" h="57150">
                <a:moveTo>
                  <a:pt x="29717" y="0"/>
                </a:moveTo>
                <a:lnTo>
                  <a:pt x="18002" y="2262"/>
                </a:lnTo>
                <a:lnTo>
                  <a:pt x="8572" y="8382"/>
                </a:lnTo>
                <a:lnTo>
                  <a:pt x="2285" y="17359"/>
                </a:lnTo>
                <a:lnTo>
                  <a:pt x="0" y="28193"/>
                </a:lnTo>
                <a:lnTo>
                  <a:pt x="2286" y="39469"/>
                </a:lnTo>
                <a:lnTo>
                  <a:pt x="8572" y="48672"/>
                </a:lnTo>
                <a:lnTo>
                  <a:pt x="18002" y="54875"/>
                </a:lnTo>
                <a:lnTo>
                  <a:pt x="29717" y="57150"/>
                </a:lnTo>
                <a:lnTo>
                  <a:pt x="41433" y="54875"/>
                </a:lnTo>
                <a:lnTo>
                  <a:pt x="50863" y="48672"/>
                </a:lnTo>
                <a:lnTo>
                  <a:pt x="57150" y="39469"/>
                </a:lnTo>
                <a:lnTo>
                  <a:pt x="59436" y="28193"/>
                </a:lnTo>
                <a:lnTo>
                  <a:pt x="57150" y="17359"/>
                </a:lnTo>
                <a:lnTo>
                  <a:pt x="50863" y="8382"/>
                </a:lnTo>
                <a:lnTo>
                  <a:pt x="41433" y="2262"/>
                </a:lnTo>
                <a:lnTo>
                  <a:pt x="29717" y="0"/>
                </a:lnTo>
                <a:close/>
              </a:path>
            </a:pathLst>
          </a:custGeom>
          <a:solidFill>
            <a:srgbClr val="01FF01"/>
          </a:solidFill>
        </p:spPr>
        <p:txBody>
          <a:bodyPr wrap="square" lIns="0" tIns="0" rIns="0" bIns="0" rtlCol="0"/>
          <a:lstStyle/>
          <a:p/>
        </p:txBody>
      </p:sp>
      <p:sp>
        <p:nvSpPr>
          <p:cNvPr id="22" name="object 22"/>
          <p:cNvSpPr/>
          <p:nvPr/>
        </p:nvSpPr>
        <p:spPr>
          <a:xfrm>
            <a:off x="4076700" y="3587496"/>
            <a:ext cx="59690" cy="57150"/>
          </a:xfrm>
          <a:custGeom>
            <a:avLst/>
            <a:gdLst/>
            <a:ahLst/>
            <a:cxnLst/>
            <a:rect l="l" t="t" r="r" b="b"/>
            <a:pathLst>
              <a:path w="59689" h="57150">
                <a:moveTo>
                  <a:pt x="29717" y="0"/>
                </a:moveTo>
                <a:lnTo>
                  <a:pt x="18002" y="2262"/>
                </a:lnTo>
                <a:lnTo>
                  <a:pt x="8572" y="8382"/>
                </a:lnTo>
                <a:lnTo>
                  <a:pt x="2285" y="17359"/>
                </a:lnTo>
                <a:lnTo>
                  <a:pt x="0" y="28193"/>
                </a:lnTo>
                <a:lnTo>
                  <a:pt x="2286" y="39469"/>
                </a:lnTo>
                <a:lnTo>
                  <a:pt x="8572" y="48672"/>
                </a:lnTo>
                <a:lnTo>
                  <a:pt x="18002" y="54875"/>
                </a:lnTo>
                <a:lnTo>
                  <a:pt x="29717" y="57150"/>
                </a:lnTo>
                <a:lnTo>
                  <a:pt x="41433" y="54875"/>
                </a:lnTo>
                <a:lnTo>
                  <a:pt x="50863" y="48672"/>
                </a:lnTo>
                <a:lnTo>
                  <a:pt x="57150" y="39469"/>
                </a:lnTo>
                <a:lnTo>
                  <a:pt x="59436" y="28193"/>
                </a:lnTo>
                <a:lnTo>
                  <a:pt x="57150" y="17359"/>
                </a:lnTo>
                <a:lnTo>
                  <a:pt x="50863" y="8382"/>
                </a:lnTo>
                <a:lnTo>
                  <a:pt x="41433" y="2262"/>
                </a:lnTo>
                <a:lnTo>
                  <a:pt x="29717" y="0"/>
                </a:lnTo>
                <a:close/>
              </a:path>
            </a:pathLst>
          </a:custGeom>
          <a:ln w="4762">
            <a:solidFill>
              <a:srgbClr val="010101"/>
            </a:solidFill>
          </a:ln>
        </p:spPr>
        <p:txBody>
          <a:bodyPr wrap="square" lIns="0" tIns="0" rIns="0" bIns="0" rtlCol="0"/>
          <a:lstStyle/>
          <a:p/>
        </p:txBody>
      </p:sp>
      <p:sp>
        <p:nvSpPr>
          <p:cNvPr id="23" name="object 23"/>
          <p:cNvSpPr/>
          <p:nvPr/>
        </p:nvSpPr>
        <p:spPr>
          <a:xfrm>
            <a:off x="4191000" y="3244595"/>
            <a:ext cx="59690" cy="57150"/>
          </a:xfrm>
          <a:custGeom>
            <a:avLst/>
            <a:gdLst/>
            <a:ahLst/>
            <a:cxnLst/>
            <a:rect l="l" t="t" r="r" b="b"/>
            <a:pathLst>
              <a:path w="59689" h="57150">
                <a:moveTo>
                  <a:pt x="29717" y="0"/>
                </a:moveTo>
                <a:lnTo>
                  <a:pt x="18002" y="2262"/>
                </a:lnTo>
                <a:lnTo>
                  <a:pt x="8572" y="8382"/>
                </a:lnTo>
                <a:lnTo>
                  <a:pt x="2285" y="17359"/>
                </a:lnTo>
                <a:lnTo>
                  <a:pt x="0" y="28194"/>
                </a:lnTo>
                <a:lnTo>
                  <a:pt x="2286" y="39469"/>
                </a:lnTo>
                <a:lnTo>
                  <a:pt x="8572" y="48672"/>
                </a:lnTo>
                <a:lnTo>
                  <a:pt x="18002" y="54875"/>
                </a:lnTo>
                <a:lnTo>
                  <a:pt x="29717" y="57150"/>
                </a:lnTo>
                <a:lnTo>
                  <a:pt x="41433" y="54875"/>
                </a:lnTo>
                <a:lnTo>
                  <a:pt x="50863" y="48672"/>
                </a:lnTo>
                <a:lnTo>
                  <a:pt x="57150" y="39469"/>
                </a:lnTo>
                <a:lnTo>
                  <a:pt x="59436" y="28194"/>
                </a:lnTo>
                <a:lnTo>
                  <a:pt x="57150" y="17359"/>
                </a:lnTo>
                <a:lnTo>
                  <a:pt x="50863" y="8382"/>
                </a:lnTo>
                <a:lnTo>
                  <a:pt x="41433" y="2262"/>
                </a:lnTo>
                <a:lnTo>
                  <a:pt x="29717" y="0"/>
                </a:lnTo>
                <a:close/>
              </a:path>
            </a:pathLst>
          </a:custGeom>
          <a:solidFill>
            <a:srgbClr val="01FF01"/>
          </a:solidFill>
        </p:spPr>
        <p:txBody>
          <a:bodyPr wrap="square" lIns="0" tIns="0" rIns="0" bIns="0" rtlCol="0"/>
          <a:lstStyle/>
          <a:p/>
        </p:txBody>
      </p:sp>
      <p:sp>
        <p:nvSpPr>
          <p:cNvPr id="24" name="object 24"/>
          <p:cNvSpPr/>
          <p:nvPr/>
        </p:nvSpPr>
        <p:spPr>
          <a:xfrm>
            <a:off x="4191000" y="3244595"/>
            <a:ext cx="59690" cy="57150"/>
          </a:xfrm>
          <a:custGeom>
            <a:avLst/>
            <a:gdLst/>
            <a:ahLst/>
            <a:cxnLst/>
            <a:rect l="l" t="t" r="r" b="b"/>
            <a:pathLst>
              <a:path w="59689" h="57150">
                <a:moveTo>
                  <a:pt x="29717" y="0"/>
                </a:moveTo>
                <a:lnTo>
                  <a:pt x="18002" y="2262"/>
                </a:lnTo>
                <a:lnTo>
                  <a:pt x="8572" y="8381"/>
                </a:lnTo>
                <a:lnTo>
                  <a:pt x="2285" y="17359"/>
                </a:lnTo>
                <a:lnTo>
                  <a:pt x="0" y="28194"/>
                </a:lnTo>
                <a:lnTo>
                  <a:pt x="2286" y="39469"/>
                </a:lnTo>
                <a:lnTo>
                  <a:pt x="8572" y="48672"/>
                </a:lnTo>
                <a:lnTo>
                  <a:pt x="18002" y="54875"/>
                </a:lnTo>
                <a:lnTo>
                  <a:pt x="29717" y="57150"/>
                </a:lnTo>
                <a:lnTo>
                  <a:pt x="41433" y="54875"/>
                </a:lnTo>
                <a:lnTo>
                  <a:pt x="50863" y="48672"/>
                </a:lnTo>
                <a:lnTo>
                  <a:pt x="57150" y="39469"/>
                </a:lnTo>
                <a:lnTo>
                  <a:pt x="59436" y="28194"/>
                </a:lnTo>
                <a:lnTo>
                  <a:pt x="57150" y="17359"/>
                </a:lnTo>
                <a:lnTo>
                  <a:pt x="50863" y="8382"/>
                </a:lnTo>
                <a:lnTo>
                  <a:pt x="41433" y="2262"/>
                </a:lnTo>
                <a:lnTo>
                  <a:pt x="29717" y="0"/>
                </a:lnTo>
                <a:close/>
              </a:path>
            </a:pathLst>
          </a:custGeom>
          <a:ln w="4762">
            <a:solidFill>
              <a:srgbClr val="010101"/>
            </a:solidFill>
          </a:ln>
        </p:spPr>
        <p:txBody>
          <a:bodyPr wrap="square" lIns="0" tIns="0" rIns="0" bIns="0" rtlCol="0"/>
          <a:lstStyle/>
          <a:p/>
        </p:txBody>
      </p:sp>
      <p:sp>
        <p:nvSpPr>
          <p:cNvPr id="25" name="object 25"/>
          <p:cNvSpPr/>
          <p:nvPr/>
        </p:nvSpPr>
        <p:spPr>
          <a:xfrm>
            <a:off x="5295900" y="2863595"/>
            <a:ext cx="59690" cy="57150"/>
          </a:xfrm>
          <a:custGeom>
            <a:avLst/>
            <a:gdLst/>
            <a:ahLst/>
            <a:cxnLst/>
            <a:rect l="l" t="t" r="r" b="b"/>
            <a:pathLst>
              <a:path w="59689" h="57150">
                <a:moveTo>
                  <a:pt x="29717" y="0"/>
                </a:moveTo>
                <a:lnTo>
                  <a:pt x="18002" y="2262"/>
                </a:lnTo>
                <a:lnTo>
                  <a:pt x="8572" y="8382"/>
                </a:lnTo>
                <a:lnTo>
                  <a:pt x="2285" y="17359"/>
                </a:lnTo>
                <a:lnTo>
                  <a:pt x="0" y="28194"/>
                </a:lnTo>
                <a:lnTo>
                  <a:pt x="2286" y="39469"/>
                </a:lnTo>
                <a:lnTo>
                  <a:pt x="8572" y="48672"/>
                </a:lnTo>
                <a:lnTo>
                  <a:pt x="18002" y="54875"/>
                </a:lnTo>
                <a:lnTo>
                  <a:pt x="29717" y="57150"/>
                </a:lnTo>
                <a:lnTo>
                  <a:pt x="41433" y="54875"/>
                </a:lnTo>
                <a:lnTo>
                  <a:pt x="50863" y="48672"/>
                </a:lnTo>
                <a:lnTo>
                  <a:pt x="57150" y="39469"/>
                </a:lnTo>
                <a:lnTo>
                  <a:pt x="59436" y="28194"/>
                </a:lnTo>
                <a:lnTo>
                  <a:pt x="57150" y="17359"/>
                </a:lnTo>
                <a:lnTo>
                  <a:pt x="50863" y="8382"/>
                </a:lnTo>
                <a:lnTo>
                  <a:pt x="41433" y="2262"/>
                </a:lnTo>
                <a:lnTo>
                  <a:pt x="29717" y="0"/>
                </a:lnTo>
                <a:close/>
              </a:path>
            </a:pathLst>
          </a:custGeom>
          <a:solidFill>
            <a:srgbClr val="01FF01"/>
          </a:solidFill>
        </p:spPr>
        <p:txBody>
          <a:bodyPr wrap="square" lIns="0" tIns="0" rIns="0" bIns="0" rtlCol="0"/>
          <a:lstStyle/>
          <a:p/>
        </p:txBody>
      </p:sp>
      <p:sp>
        <p:nvSpPr>
          <p:cNvPr id="26" name="object 26"/>
          <p:cNvSpPr/>
          <p:nvPr/>
        </p:nvSpPr>
        <p:spPr>
          <a:xfrm>
            <a:off x="5295900" y="2863595"/>
            <a:ext cx="59690" cy="57150"/>
          </a:xfrm>
          <a:custGeom>
            <a:avLst/>
            <a:gdLst/>
            <a:ahLst/>
            <a:cxnLst/>
            <a:rect l="l" t="t" r="r" b="b"/>
            <a:pathLst>
              <a:path w="59689" h="57150">
                <a:moveTo>
                  <a:pt x="29717" y="0"/>
                </a:moveTo>
                <a:lnTo>
                  <a:pt x="18002" y="2262"/>
                </a:lnTo>
                <a:lnTo>
                  <a:pt x="8572" y="8381"/>
                </a:lnTo>
                <a:lnTo>
                  <a:pt x="2285" y="17359"/>
                </a:lnTo>
                <a:lnTo>
                  <a:pt x="0" y="28194"/>
                </a:lnTo>
                <a:lnTo>
                  <a:pt x="2286" y="39469"/>
                </a:lnTo>
                <a:lnTo>
                  <a:pt x="8572" y="48672"/>
                </a:lnTo>
                <a:lnTo>
                  <a:pt x="18002" y="54875"/>
                </a:lnTo>
                <a:lnTo>
                  <a:pt x="29717" y="57150"/>
                </a:lnTo>
                <a:lnTo>
                  <a:pt x="41433" y="54875"/>
                </a:lnTo>
                <a:lnTo>
                  <a:pt x="50863" y="48672"/>
                </a:lnTo>
                <a:lnTo>
                  <a:pt x="57150" y="39469"/>
                </a:lnTo>
                <a:lnTo>
                  <a:pt x="59436" y="28194"/>
                </a:lnTo>
                <a:lnTo>
                  <a:pt x="57150" y="17359"/>
                </a:lnTo>
                <a:lnTo>
                  <a:pt x="50863" y="8382"/>
                </a:lnTo>
                <a:lnTo>
                  <a:pt x="41433" y="2262"/>
                </a:lnTo>
                <a:lnTo>
                  <a:pt x="29717" y="0"/>
                </a:lnTo>
                <a:close/>
              </a:path>
            </a:pathLst>
          </a:custGeom>
          <a:ln w="4762">
            <a:solidFill>
              <a:srgbClr val="010101"/>
            </a:solidFill>
          </a:ln>
        </p:spPr>
        <p:txBody>
          <a:bodyPr wrap="square" lIns="0" tIns="0" rIns="0" bIns="0" rtlCol="0"/>
          <a:lstStyle/>
          <a:p/>
        </p:txBody>
      </p:sp>
      <p:sp>
        <p:nvSpPr>
          <p:cNvPr id="27" name="object 27"/>
          <p:cNvSpPr/>
          <p:nvPr/>
        </p:nvSpPr>
        <p:spPr>
          <a:xfrm>
            <a:off x="4437888" y="2100833"/>
            <a:ext cx="259079" cy="96520"/>
          </a:xfrm>
          <a:custGeom>
            <a:avLst/>
            <a:gdLst/>
            <a:ahLst/>
            <a:cxnLst/>
            <a:rect l="l" t="t" r="r" b="b"/>
            <a:pathLst>
              <a:path w="259079" h="96519">
                <a:moveTo>
                  <a:pt x="118872" y="10668"/>
                </a:moveTo>
                <a:lnTo>
                  <a:pt x="117348" y="11430"/>
                </a:lnTo>
                <a:lnTo>
                  <a:pt x="115824" y="11430"/>
                </a:lnTo>
                <a:lnTo>
                  <a:pt x="107441" y="14477"/>
                </a:lnTo>
                <a:lnTo>
                  <a:pt x="98298" y="16764"/>
                </a:lnTo>
                <a:lnTo>
                  <a:pt x="80772" y="22098"/>
                </a:lnTo>
                <a:lnTo>
                  <a:pt x="72389" y="24384"/>
                </a:lnTo>
                <a:lnTo>
                  <a:pt x="31241" y="42672"/>
                </a:lnTo>
                <a:lnTo>
                  <a:pt x="5334" y="76200"/>
                </a:lnTo>
                <a:lnTo>
                  <a:pt x="3048" y="80772"/>
                </a:lnTo>
                <a:lnTo>
                  <a:pt x="0" y="91440"/>
                </a:lnTo>
                <a:lnTo>
                  <a:pt x="19050" y="96012"/>
                </a:lnTo>
                <a:lnTo>
                  <a:pt x="19812" y="90677"/>
                </a:lnTo>
                <a:lnTo>
                  <a:pt x="21336" y="86868"/>
                </a:lnTo>
                <a:lnTo>
                  <a:pt x="43434" y="57912"/>
                </a:lnTo>
                <a:lnTo>
                  <a:pt x="48767" y="54101"/>
                </a:lnTo>
                <a:lnTo>
                  <a:pt x="62484" y="48006"/>
                </a:lnTo>
                <a:lnTo>
                  <a:pt x="70103" y="44958"/>
                </a:lnTo>
                <a:lnTo>
                  <a:pt x="77724" y="42672"/>
                </a:lnTo>
                <a:lnTo>
                  <a:pt x="86106" y="40386"/>
                </a:lnTo>
                <a:lnTo>
                  <a:pt x="103632" y="35051"/>
                </a:lnTo>
                <a:lnTo>
                  <a:pt x="112775" y="32766"/>
                </a:lnTo>
                <a:lnTo>
                  <a:pt x="120951" y="30040"/>
                </a:lnTo>
                <a:lnTo>
                  <a:pt x="118110" y="29718"/>
                </a:lnTo>
                <a:lnTo>
                  <a:pt x="201472" y="29718"/>
                </a:lnTo>
                <a:lnTo>
                  <a:pt x="202188" y="18987"/>
                </a:lnTo>
                <a:lnTo>
                  <a:pt x="196596" y="18288"/>
                </a:lnTo>
                <a:lnTo>
                  <a:pt x="191262" y="18288"/>
                </a:lnTo>
                <a:lnTo>
                  <a:pt x="186689" y="17525"/>
                </a:lnTo>
                <a:lnTo>
                  <a:pt x="120396" y="11430"/>
                </a:lnTo>
                <a:lnTo>
                  <a:pt x="118872" y="10668"/>
                </a:lnTo>
                <a:close/>
              </a:path>
              <a:path w="259079" h="96519">
                <a:moveTo>
                  <a:pt x="203453" y="0"/>
                </a:moveTo>
                <a:lnTo>
                  <a:pt x="202188" y="18987"/>
                </a:lnTo>
                <a:lnTo>
                  <a:pt x="202691" y="19050"/>
                </a:lnTo>
                <a:lnTo>
                  <a:pt x="211836" y="19812"/>
                </a:lnTo>
                <a:lnTo>
                  <a:pt x="210312" y="38862"/>
                </a:lnTo>
                <a:lnTo>
                  <a:pt x="200863" y="38862"/>
                </a:lnTo>
                <a:lnTo>
                  <a:pt x="199644" y="57150"/>
                </a:lnTo>
                <a:lnTo>
                  <a:pt x="244220" y="38862"/>
                </a:lnTo>
                <a:lnTo>
                  <a:pt x="210312" y="38862"/>
                </a:lnTo>
                <a:lnTo>
                  <a:pt x="200911" y="38138"/>
                </a:lnTo>
                <a:lnTo>
                  <a:pt x="245983" y="38138"/>
                </a:lnTo>
                <a:lnTo>
                  <a:pt x="259079" y="32766"/>
                </a:lnTo>
                <a:lnTo>
                  <a:pt x="203453" y="0"/>
                </a:lnTo>
                <a:close/>
              </a:path>
              <a:path w="259079" h="96519">
                <a:moveTo>
                  <a:pt x="202188" y="18987"/>
                </a:moveTo>
                <a:lnTo>
                  <a:pt x="200911" y="38138"/>
                </a:lnTo>
                <a:lnTo>
                  <a:pt x="210312" y="38862"/>
                </a:lnTo>
                <a:lnTo>
                  <a:pt x="211836" y="19812"/>
                </a:lnTo>
                <a:lnTo>
                  <a:pt x="202691" y="19050"/>
                </a:lnTo>
                <a:lnTo>
                  <a:pt x="202188" y="18987"/>
                </a:lnTo>
                <a:close/>
              </a:path>
              <a:path w="259079" h="96519">
                <a:moveTo>
                  <a:pt x="201472" y="29718"/>
                </a:moveTo>
                <a:lnTo>
                  <a:pt x="121920" y="29718"/>
                </a:lnTo>
                <a:lnTo>
                  <a:pt x="120951" y="30040"/>
                </a:lnTo>
                <a:lnTo>
                  <a:pt x="151637" y="33527"/>
                </a:lnTo>
                <a:lnTo>
                  <a:pt x="185165" y="36575"/>
                </a:lnTo>
                <a:lnTo>
                  <a:pt x="189737" y="36575"/>
                </a:lnTo>
                <a:lnTo>
                  <a:pt x="200406" y="38100"/>
                </a:lnTo>
                <a:lnTo>
                  <a:pt x="200911" y="38138"/>
                </a:lnTo>
                <a:lnTo>
                  <a:pt x="201472" y="29718"/>
                </a:lnTo>
                <a:close/>
              </a:path>
              <a:path w="259079" h="96519">
                <a:moveTo>
                  <a:pt x="121920" y="29718"/>
                </a:moveTo>
                <a:lnTo>
                  <a:pt x="118110" y="29718"/>
                </a:lnTo>
                <a:lnTo>
                  <a:pt x="120951" y="30040"/>
                </a:lnTo>
                <a:lnTo>
                  <a:pt x="121920" y="29718"/>
                </a:lnTo>
                <a:close/>
              </a:path>
            </a:pathLst>
          </a:custGeom>
          <a:solidFill>
            <a:srgbClr val="FF0101"/>
          </a:solidFill>
        </p:spPr>
        <p:txBody>
          <a:bodyPr wrap="square" lIns="0" tIns="0" rIns="0" bIns="0" rtlCol="0"/>
          <a:lstStyle/>
          <a:p/>
        </p:txBody>
      </p:sp>
      <p:sp>
        <p:nvSpPr>
          <p:cNvPr id="28" name="object 28"/>
          <p:cNvSpPr/>
          <p:nvPr/>
        </p:nvSpPr>
        <p:spPr>
          <a:xfrm>
            <a:off x="5106923" y="2993135"/>
            <a:ext cx="239395" cy="330835"/>
          </a:xfrm>
          <a:custGeom>
            <a:avLst/>
            <a:gdLst/>
            <a:ahLst/>
            <a:cxnLst/>
            <a:rect l="l" t="t" r="r" b="b"/>
            <a:pathLst>
              <a:path w="239395" h="330835">
                <a:moveTo>
                  <a:pt x="215646" y="87630"/>
                </a:moveTo>
                <a:lnTo>
                  <a:pt x="196596" y="87630"/>
                </a:lnTo>
                <a:lnTo>
                  <a:pt x="195834" y="89916"/>
                </a:lnTo>
                <a:lnTo>
                  <a:pt x="192024" y="99822"/>
                </a:lnTo>
                <a:lnTo>
                  <a:pt x="185927" y="111252"/>
                </a:lnTo>
                <a:lnTo>
                  <a:pt x="179831" y="123444"/>
                </a:lnTo>
                <a:lnTo>
                  <a:pt x="159258" y="159258"/>
                </a:lnTo>
                <a:lnTo>
                  <a:pt x="148589" y="184404"/>
                </a:lnTo>
                <a:lnTo>
                  <a:pt x="148589" y="185166"/>
                </a:lnTo>
                <a:lnTo>
                  <a:pt x="147827" y="186690"/>
                </a:lnTo>
                <a:lnTo>
                  <a:pt x="146303" y="188214"/>
                </a:lnTo>
                <a:lnTo>
                  <a:pt x="145541" y="190500"/>
                </a:lnTo>
                <a:lnTo>
                  <a:pt x="144017" y="192786"/>
                </a:lnTo>
                <a:lnTo>
                  <a:pt x="140970" y="198120"/>
                </a:lnTo>
                <a:lnTo>
                  <a:pt x="137160" y="203454"/>
                </a:lnTo>
                <a:lnTo>
                  <a:pt x="133350" y="209550"/>
                </a:lnTo>
                <a:lnTo>
                  <a:pt x="129539" y="214884"/>
                </a:lnTo>
                <a:lnTo>
                  <a:pt x="110489" y="233934"/>
                </a:lnTo>
                <a:lnTo>
                  <a:pt x="96012" y="249174"/>
                </a:lnTo>
                <a:lnTo>
                  <a:pt x="62484" y="276606"/>
                </a:lnTo>
                <a:lnTo>
                  <a:pt x="25146" y="298704"/>
                </a:lnTo>
                <a:lnTo>
                  <a:pt x="12191" y="307086"/>
                </a:lnTo>
                <a:lnTo>
                  <a:pt x="0" y="314706"/>
                </a:lnTo>
                <a:lnTo>
                  <a:pt x="9905" y="330708"/>
                </a:lnTo>
                <a:lnTo>
                  <a:pt x="22860" y="323088"/>
                </a:lnTo>
                <a:lnTo>
                  <a:pt x="35051" y="315468"/>
                </a:lnTo>
                <a:lnTo>
                  <a:pt x="48005" y="307848"/>
                </a:lnTo>
                <a:lnTo>
                  <a:pt x="60198" y="300228"/>
                </a:lnTo>
                <a:lnTo>
                  <a:pt x="73151" y="292608"/>
                </a:lnTo>
                <a:lnTo>
                  <a:pt x="97536" y="274320"/>
                </a:lnTo>
                <a:lnTo>
                  <a:pt x="124205" y="247650"/>
                </a:lnTo>
                <a:lnTo>
                  <a:pt x="131825" y="239268"/>
                </a:lnTo>
                <a:lnTo>
                  <a:pt x="144017" y="227075"/>
                </a:lnTo>
                <a:lnTo>
                  <a:pt x="153162" y="214884"/>
                </a:lnTo>
                <a:lnTo>
                  <a:pt x="156972" y="208025"/>
                </a:lnTo>
                <a:lnTo>
                  <a:pt x="160020" y="202692"/>
                </a:lnTo>
                <a:lnTo>
                  <a:pt x="161543" y="199644"/>
                </a:lnTo>
                <a:lnTo>
                  <a:pt x="163067" y="198120"/>
                </a:lnTo>
                <a:lnTo>
                  <a:pt x="163829" y="195834"/>
                </a:lnTo>
                <a:lnTo>
                  <a:pt x="164591" y="194310"/>
                </a:lnTo>
                <a:lnTo>
                  <a:pt x="166115" y="192786"/>
                </a:lnTo>
                <a:lnTo>
                  <a:pt x="168401" y="185166"/>
                </a:lnTo>
                <a:lnTo>
                  <a:pt x="170687" y="179070"/>
                </a:lnTo>
                <a:lnTo>
                  <a:pt x="182879" y="156210"/>
                </a:lnTo>
                <a:lnTo>
                  <a:pt x="189737" y="144780"/>
                </a:lnTo>
                <a:lnTo>
                  <a:pt x="196596" y="132588"/>
                </a:lnTo>
                <a:lnTo>
                  <a:pt x="208787" y="108204"/>
                </a:lnTo>
                <a:lnTo>
                  <a:pt x="214884" y="94488"/>
                </a:lnTo>
                <a:lnTo>
                  <a:pt x="214884" y="92202"/>
                </a:lnTo>
                <a:lnTo>
                  <a:pt x="215646" y="87630"/>
                </a:lnTo>
                <a:close/>
              </a:path>
              <a:path w="239395" h="330835">
                <a:moveTo>
                  <a:pt x="195910" y="89458"/>
                </a:moveTo>
                <a:lnTo>
                  <a:pt x="195738" y="89916"/>
                </a:lnTo>
                <a:lnTo>
                  <a:pt x="195910" y="89458"/>
                </a:lnTo>
                <a:close/>
              </a:path>
              <a:path w="239395" h="330835">
                <a:moveTo>
                  <a:pt x="196596" y="87630"/>
                </a:moveTo>
                <a:lnTo>
                  <a:pt x="195910" y="89458"/>
                </a:lnTo>
                <a:lnTo>
                  <a:pt x="195834" y="89916"/>
                </a:lnTo>
                <a:lnTo>
                  <a:pt x="196596" y="87630"/>
                </a:lnTo>
                <a:close/>
              </a:path>
              <a:path w="239395" h="330835">
                <a:moveTo>
                  <a:pt x="201283" y="55578"/>
                </a:moveTo>
                <a:lnTo>
                  <a:pt x="201167" y="56388"/>
                </a:lnTo>
                <a:lnTo>
                  <a:pt x="199643" y="68580"/>
                </a:lnTo>
                <a:lnTo>
                  <a:pt x="197358" y="80010"/>
                </a:lnTo>
                <a:lnTo>
                  <a:pt x="196596" y="85344"/>
                </a:lnTo>
                <a:lnTo>
                  <a:pt x="195910" y="89458"/>
                </a:lnTo>
                <a:lnTo>
                  <a:pt x="196596" y="87630"/>
                </a:lnTo>
                <a:lnTo>
                  <a:pt x="215646" y="87630"/>
                </a:lnTo>
                <a:lnTo>
                  <a:pt x="217931" y="71628"/>
                </a:lnTo>
                <a:lnTo>
                  <a:pt x="220217" y="60198"/>
                </a:lnTo>
                <a:lnTo>
                  <a:pt x="220503" y="57915"/>
                </a:lnTo>
                <a:lnTo>
                  <a:pt x="201283" y="55578"/>
                </a:lnTo>
                <a:close/>
              </a:path>
              <a:path w="239395" h="330835">
                <a:moveTo>
                  <a:pt x="233953" y="45720"/>
                </a:moveTo>
                <a:lnTo>
                  <a:pt x="202691" y="45720"/>
                </a:lnTo>
                <a:lnTo>
                  <a:pt x="221741" y="48006"/>
                </a:lnTo>
                <a:lnTo>
                  <a:pt x="220503" y="57915"/>
                </a:lnTo>
                <a:lnTo>
                  <a:pt x="239267" y="60198"/>
                </a:lnTo>
                <a:lnTo>
                  <a:pt x="233953" y="45720"/>
                </a:lnTo>
                <a:close/>
              </a:path>
              <a:path w="239395" h="330835">
                <a:moveTo>
                  <a:pt x="202691" y="45720"/>
                </a:moveTo>
                <a:lnTo>
                  <a:pt x="201283" y="55578"/>
                </a:lnTo>
                <a:lnTo>
                  <a:pt x="220503" y="57915"/>
                </a:lnTo>
                <a:lnTo>
                  <a:pt x="221741" y="48006"/>
                </a:lnTo>
                <a:lnTo>
                  <a:pt x="202691" y="45720"/>
                </a:lnTo>
                <a:close/>
              </a:path>
              <a:path w="239395" h="330835">
                <a:moveTo>
                  <a:pt x="217170" y="0"/>
                </a:moveTo>
                <a:lnTo>
                  <a:pt x="182879" y="53340"/>
                </a:lnTo>
                <a:lnTo>
                  <a:pt x="201283" y="55578"/>
                </a:lnTo>
                <a:lnTo>
                  <a:pt x="202691" y="45720"/>
                </a:lnTo>
                <a:lnTo>
                  <a:pt x="233953" y="45720"/>
                </a:lnTo>
                <a:lnTo>
                  <a:pt x="217170" y="0"/>
                </a:lnTo>
                <a:close/>
              </a:path>
            </a:pathLst>
          </a:custGeom>
          <a:solidFill>
            <a:srgbClr val="FF0101"/>
          </a:solidFill>
        </p:spPr>
        <p:txBody>
          <a:bodyPr wrap="square" lIns="0" tIns="0" rIns="0" bIns="0" rtlCol="0"/>
          <a:lstStyle/>
          <a:p/>
        </p:txBody>
      </p:sp>
      <p:sp>
        <p:nvSpPr>
          <p:cNvPr id="29" name="object 29"/>
          <p:cNvSpPr/>
          <p:nvPr/>
        </p:nvSpPr>
        <p:spPr>
          <a:xfrm>
            <a:off x="4300728" y="3294126"/>
            <a:ext cx="300355" cy="95250"/>
          </a:xfrm>
          <a:custGeom>
            <a:avLst/>
            <a:gdLst/>
            <a:ahLst/>
            <a:cxnLst/>
            <a:rect l="l" t="t" r="r" b="b"/>
            <a:pathLst>
              <a:path w="300354" h="95250">
                <a:moveTo>
                  <a:pt x="247078" y="38100"/>
                </a:moveTo>
                <a:lnTo>
                  <a:pt x="131063" y="38100"/>
                </a:lnTo>
                <a:lnTo>
                  <a:pt x="163830" y="39624"/>
                </a:lnTo>
                <a:lnTo>
                  <a:pt x="180594" y="41148"/>
                </a:lnTo>
                <a:lnTo>
                  <a:pt x="219456" y="48005"/>
                </a:lnTo>
                <a:lnTo>
                  <a:pt x="259080" y="67055"/>
                </a:lnTo>
                <a:lnTo>
                  <a:pt x="284988" y="95250"/>
                </a:lnTo>
                <a:lnTo>
                  <a:pt x="300227" y="83820"/>
                </a:lnTo>
                <a:lnTo>
                  <a:pt x="263651" y="47244"/>
                </a:lnTo>
                <a:lnTo>
                  <a:pt x="256032" y="43433"/>
                </a:lnTo>
                <a:lnTo>
                  <a:pt x="249174" y="38862"/>
                </a:lnTo>
                <a:lnTo>
                  <a:pt x="247078" y="38100"/>
                </a:lnTo>
                <a:close/>
              </a:path>
              <a:path w="300354" h="95250">
                <a:moveTo>
                  <a:pt x="60198" y="0"/>
                </a:moveTo>
                <a:lnTo>
                  <a:pt x="0" y="22098"/>
                </a:lnTo>
                <a:lnTo>
                  <a:pt x="53339" y="57150"/>
                </a:lnTo>
                <a:lnTo>
                  <a:pt x="55712" y="37378"/>
                </a:lnTo>
                <a:lnTo>
                  <a:pt x="46482" y="36575"/>
                </a:lnTo>
                <a:lnTo>
                  <a:pt x="48006" y="18288"/>
                </a:lnTo>
                <a:lnTo>
                  <a:pt x="58003" y="18288"/>
                </a:lnTo>
                <a:lnTo>
                  <a:pt x="60198" y="0"/>
                </a:lnTo>
                <a:close/>
              </a:path>
              <a:path w="300354" h="95250">
                <a:moveTo>
                  <a:pt x="57949" y="18739"/>
                </a:moveTo>
                <a:lnTo>
                  <a:pt x="55712" y="37378"/>
                </a:lnTo>
                <a:lnTo>
                  <a:pt x="64008" y="38100"/>
                </a:lnTo>
                <a:lnTo>
                  <a:pt x="80772" y="38862"/>
                </a:lnTo>
                <a:lnTo>
                  <a:pt x="96774" y="38862"/>
                </a:lnTo>
                <a:lnTo>
                  <a:pt x="113537" y="38100"/>
                </a:lnTo>
                <a:lnTo>
                  <a:pt x="247078" y="38100"/>
                </a:lnTo>
                <a:lnTo>
                  <a:pt x="240792" y="35814"/>
                </a:lnTo>
                <a:lnTo>
                  <a:pt x="233172" y="32766"/>
                </a:lnTo>
                <a:lnTo>
                  <a:pt x="224789" y="30479"/>
                </a:lnTo>
                <a:lnTo>
                  <a:pt x="182880" y="22098"/>
                </a:lnTo>
                <a:lnTo>
                  <a:pt x="148590" y="19812"/>
                </a:lnTo>
                <a:lnTo>
                  <a:pt x="80010" y="19812"/>
                </a:lnTo>
                <a:lnTo>
                  <a:pt x="57949" y="18739"/>
                </a:lnTo>
                <a:close/>
              </a:path>
              <a:path w="300354" h="95250">
                <a:moveTo>
                  <a:pt x="48006" y="18288"/>
                </a:moveTo>
                <a:lnTo>
                  <a:pt x="46482" y="36575"/>
                </a:lnTo>
                <a:lnTo>
                  <a:pt x="55712" y="37378"/>
                </a:lnTo>
                <a:lnTo>
                  <a:pt x="57949" y="18739"/>
                </a:lnTo>
                <a:lnTo>
                  <a:pt x="48006" y="18288"/>
                </a:lnTo>
                <a:close/>
              </a:path>
              <a:path w="300354" h="95250">
                <a:moveTo>
                  <a:pt x="131063" y="19050"/>
                </a:moveTo>
                <a:lnTo>
                  <a:pt x="113537" y="19050"/>
                </a:lnTo>
                <a:lnTo>
                  <a:pt x="96774" y="19812"/>
                </a:lnTo>
                <a:lnTo>
                  <a:pt x="148590" y="19812"/>
                </a:lnTo>
                <a:lnTo>
                  <a:pt x="131063" y="19050"/>
                </a:lnTo>
                <a:close/>
              </a:path>
              <a:path w="300354" h="95250">
                <a:moveTo>
                  <a:pt x="58003" y="18288"/>
                </a:moveTo>
                <a:lnTo>
                  <a:pt x="48006" y="18288"/>
                </a:lnTo>
                <a:lnTo>
                  <a:pt x="57949" y="18739"/>
                </a:lnTo>
                <a:lnTo>
                  <a:pt x="58003" y="18288"/>
                </a:lnTo>
                <a:close/>
              </a:path>
            </a:pathLst>
          </a:custGeom>
          <a:solidFill>
            <a:srgbClr val="FF0101"/>
          </a:solidFill>
        </p:spPr>
        <p:txBody>
          <a:bodyPr wrap="square" lIns="0" tIns="0" rIns="0" bIns="0" rtlCol="0"/>
          <a:lstStyle/>
          <a:p/>
        </p:txBody>
      </p:sp>
      <p:sp>
        <p:nvSpPr>
          <p:cNvPr id="30" name="object 30"/>
          <p:cNvSpPr/>
          <p:nvPr/>
        </p:nvSpPr>
        <p:spPr>
          <a:xfrm>
            <a:off x="4203191" y="3645408"/>
            <a:ext cx="322580" cy="119380"/>
          </a:xfrm>
          <a:custGeom>
            <a:avLst/>
            <a:gdLst/>
            <a:ahLst/>
            <a:cxnLst/>
            <a:rect l="l" t="t" r="r" b="b"/>
            <a:pathLst>
              <a:path w="322579" h="119379">
                <a:moveTo>
                  <a:pt x="54235" y="19277"/>
                </a:moveTo>
                <a:lnTo>
                  <a:pt x="45335" y="36059"/>
                </a:lnTo>
                <a:lnTo>
                  <a:pt x="51816" y="39624"/>
                </a:lnTo>
                <a:lnTo>
                  <a:pt x="60198" y="45719"/>
                </a:lnTo>
                <a:lnTo>
                  <a:pt x="67818" y="51815"/>
                </a:lnTo>
                <a:lnTo>
                  <a:pt x="76200" y="58674"/>
                </a:lnTo>
                <a:lnTo>
                  <a:pt x="92202" y="72389"/>
                </a:lnTo>
                <a:lnTo>
                  <a:pt x="99822" y="79247"/>
                </a:lnTo>
                <a:lnTo>
                  <a:pt x="108204" y="86105"/>
                </a:lnTo>
                <a:lnTo>
                  <a:pt x="140208" y="108203"/>
                </a:lnTo>
                <a:lnTo>
                  <a:pt x="207263" y="117347"/>
                </a:lnTo>
                <a:lnTo>
                  <a:pt x="256032" y="118871"/>
                </a:lnTo>
                <a:lnTo>
                  <a:pt x="258318" y="118871"/>
                </a:lnTo>
                <a:lnTo>
                  <a:pt x="299466" y="105917"/>
                </a:lnTo>
                <a:lnTo>
                  <a:pt x="309625" y="100583"/>
                </a:lnTo>
                <a:lnTo>
                  <a:pt x="253746" y="100583"/>
                </a:lnTo>
                <a:lnTo>
                  <a:pt x="256794" y="99821"/>
                </a:lnTo>
                <a:lnTo>
                  <a:pt x="207263" y="98297"/>
                </a:lnTo>
                <a:lnTo>
                  <a:pt x="160020" y="94487"/>
                </a:lnTo>
                <a:lnTo>
                  <a:pt x="153924" y="92963"/>
                </a:lnTo>
                <a:lnTo>
                  <a:pt x="150875" y="92201"/>
                </a:lnTo>
                <a:lnTo>
                  <a:pt x="112775" y="64769"/>
                </a:lnTo>
                <a:lnTo>
                  <a:pt x="104394" y="57912"/>
                </a:lnTo>
                <a:lnTo>
                  <a:pt x="88392" y="44195"/>
                </a:lnTo>
                <a:lnTo>
                  <a:pt x="71628" y="30479"/>
                </a:lnTo>
                <a:lnTo>
                  <a:pt x="62484" y="24383"/>
                </a:lnTo>
                <a:lnTo>
                  <a:pt x="54235" y="19277"/>
                </a:lnTo>
                <a:close/>
              </a:path>
              <a:path w="322579" h="119379">
                <a:moveTo>
                  <a:pt x="311658" y="76962"/>
                </a:moveTo>
                <a:lnTo>
                  <a:pt x="262890" y="98297"/>
                </a:lnTo>
                <a:lnTo>
                  <a:pt x="253746" y="100583"/>
                </a:lnTo>
                <a:lnTo>
                  <a:pt x="309625" y="100583"/>
                </a:lnTo>
                <a:lnTo>
                  <a:pt x="322325" y="92963"/>
                </a:lnTo>
                <a:lnTo>
                  <a:pt x="311658" y="76962"/>
                </a:lnTo>
                <a:close/>
              </a:path>
              <a:path w="322579" h="119379">
                <a:moveTo>
                  <a:pt x="0" y="0"/>
                </a:moveTo>
                <a:lnTo>
                  <a:pt x="36575" y="52577"/>
                </a:lnTo>
                <a:lnTo>
                  <a:pt x="45335" y="36059"/>
                </a:lnTo>
                <a:lnTo>
                  <a:pt x="36575" y="31241"/>
                </a:lnTo>
                <a:lnTo>
                  <a:pt x="46482" y="14477"/>
                </a:lnTo>
                <a:lnTo>
                  <a:pt x="56780" y="14477"/>
                </a:lnTo>
                <a:lnTo>
                  <a:pt x="63246" y="2286"/>
                </a:lnTo>
                <a:lnTo>
                  <a:pt x="0" y="0"/>
                </a:lnTo>
                <a:close/>
              </a:path>
              <a:path w="322579" h="119379">
                <a:moveTo>
                  <a:pt x="46482" y="14477"/>
                </a:moveTo>
                <a:lnTo>
                  <a:pt x="36575" y="31241"/>
                </a:lnTo>
                <a:lnTo>
                  <a:pt x="45335" y="36059"/>
                </a:lnTo>
                <a:lnTo>
                  <a:pt x="54235" y="19277"/>
                </a:lnTo>
                <a:lnTo>
                  <a:pt x="46482" y="14477"/>
                </a:lnTo>
                <a:close/>
              </a:path>
              <a:path w="322579" h="119379">
                <a:moveTo>
                  <a:pt x="56780" y="14477"/>
                </a:moveTo>
                <a:lnTo>
                  <a:pt x="46482" y="14477"/>
                </a:lnTo>
                <a:lnTo>
                  <a:pt x="54235" y="19277"/>
                </a:lnTo>
                <a:lnTo>
                  <a:pt x="56780" y="14477"/>
                </a:lnTo>
                <a:close/>
              </a:path>
            </a:pathLst>
          </a:custGeom>
          <a:solidFill>
            <a:srgbClr val="FF0101"/>
          </a:solidFill>
        </p:spPr>
        <p:txBody>
          <a:bodyPr wrap="square" lIns="0" tIns="0" rIns="0" bIns="0" rtlCol="0"/>
          <a:lstStyle/>
          <a:p/>
        </p:txBody>
      </p:sp>
      <p:sp>
        <p:nvSpPr>
          <p:cNvPr id="31" name="object 31"/>
          <p:cNvSpPr/>
          <p:nvPr/>
        </p:nvSpPr>
        <p:spPr>
          <a:xfrm>
            <a:off x="4676394" y="3793235"/>
            <a:ext cx="153161" cy="148589"/>
          </a:xfrm>
          <a:prstGeom prst="rect">
            <a:avLst/>
          </a:prstGeom>
          <a:blipFill>
            <a:blip r:embed="rId3" cstate="print"/>
            <a:stretch>
              <a:fillRect/>
            </a:stretch>
          </a:blipFill>
        </p:spPr>
        <p:txBody>
          <a:bodyPr wrap="square" lIns="0" tIns="0" rIns="0" bIns="0" rtlCol="0"/>
          <a:lstStyle/>
          <a:p/>
        </p:txBody>
      </p:sp>
      <p:sp>
        <p:nvSpPr>
          <p:cNvPr id="32" name="object 32"/>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3" name="object 33"/>
          <p:cNvSpPr txBox="1"/>
          <p:nvPr/>
        </p:nvSpPr>
        <p:spPr>
          <a:xfrm>
            <a:off x="4424171" y="8654286"/>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10</a:t>
            </a:r>
            <a:endParaRPr sz="600">
              <a:latin typeface="Tahoma"/>
              <a:cs typeface="Tahoma"/>
            </a:endParaRPr>
          </a:p>
        </p:txBody>
      </p:sp>
      <p:sp>
        <p:nvSpPr>
          <p:cNvPr id="34" name="object 34"/>
          <p:cNvSpPr/>
          <p:nvPr/>
        </p:nvSpPr>
        <p:spPr>
          <a:xfrm>
            <a:off x="3124199" y="5478779"/>
            <a:ext cx="2983229" cy="3074669"/>
          </a:xfrm>
          <a:prstGeom prst="rect">
            <a:avLst/>
          </a:prstGeom>
          <a:blipFill>
            <a:blip r:embed="rId2" cstate="print"/>
            <a:stretch>
              <a:fillRect/>
            </a:stretch>
          </a:blipFill>
        </p:spPr>
        <p:txBody>
          <a:bodyPr wrap="square" lIns="0" tIns="0" rIns="0" bIns="0" rtlCol="0"/>
          <a:lstStyle/>
          <a:p/>
        </p:txBody>
      </p:sp>
      <p:sp>
        <p:nvSpPr>
          <p:cNvPr id="35" name="object 35"/>
          <p:cNvSpPr txBox="1"/>
          <p:nvPr/>
        </p:nvSpPr>
        <p:spPr>
          <a:xfrm>
            <a:off x="1722120" y="5431565"/>
            <a:ext cx="1520190" cy="3340100"/>
          </a:xfrm>
          <a:prstGeom prst="rect">
            <a:avLst/>
          </a:prstGeom>
        </p:spPr>
        <p:txBody>
          <a:bodyPr wrap="square" lIns="0" tIns="30480" rIns="0" bIns="0" rtlCol="0" vert="horz">
            <a:spAutoFit/>
          </a:bodyPr>
          <a:lstStyle/>
          <a:p>
            <a:pPr marL="101600">
              <a:lnSpc>
                <a:spcPct val="100000"/>
              </a:lnSpc>
              <a:spcBef>
                <a:spcPts val="240"/>
              </a:spcBef>
            </a:pPr>
            <a:r>
              <a:rPr dirty="0" sz="2200" spc="-5">
                <a:solidFill>
                  <a:srgbClr val="006500"/>
                </a:solidFill>
                <a:latin typeface="Tahoma"/>
                <a:cs typeface="Tahoma"/>
              </a:rPr>
              <a:t>K-means</a:t>
            </a:r>
            <a:endParaRPr sz="2200">
              <a:latin typeface="Tahoma"/>
              <a:cs typeface="Tahoma"/>
            </a:endParaRPr>
          </a:p>
          <a:p>
            <a:pPr algn="just" marL="227965" marR="187325" indent="-228600">
              <a:lnSpc>
                <a:spcPts val="1200"/>
              </a:lnSpc>
              <a:spcBef>
                <a:spcPts val="105"/>
              </a:spcBef>
              <a:buAutoNum type="arabicPeriod"/>
              <a:tabLst>
                <a:tab pos="228600" algn="l"/>
              </a:tabLst>
            </a:pPr>
            <a:r>
              <a:rPr dirty="0" sz="1000" spc="-5">
                <a:latin typeface="Tahoma"/>
                <a:cs typeface="Tahoma"/>
              </a:rPr>
              <a:t>Ask user how</a:t>
            </a:r>
            <a:r>
              <a:rPr dirty="0" sz="1000" spc="-75">
                <a:latin typeface="Tahoma"/>
                <a:cs typeface="Tahoma"/>
              </a:rPr>
              <a:t> </a:t>
            </a:r>
            <a:r>
              <a:rPr dirty="0" sz="1000" spc="-5">
                <a:latin typeface="Tahoma"/>
                <a:cs typeface="Tahoma"/>
              </a:rPr>
              <a:t>many  clusters </a:t>
            </a:r>
            <a:r>
              <a:rPr dirty="0" sz="1000">
                <a:latin typeface="Tahoma"/>
                <a:cs typeface="Tahoma"/>
              </a:rPr>
              <a:t>they’d like. </a:t>
            </a:r>
            <a:r>
              <a:rPr dirty="0" sz="1000">
                <a:solidFill>
                  <a:srgbClr val="008000"/>
                </a:solidFill>
                <a:latin typeface="Tahoma"/>
                <a:cs typeface="Tahoma"/>
              </a:rPr>
              <a:t> </a:t>
            </a:r>
            <a:r>
              <a:rPr dirty="0" sz="1050" spc="-25" i="1">
                <a:solidFill>
                  <a:srgbClr val="008000"/>
                </a:solidFill>
                <a:latin typeface="Tahoma"/>
                <a:cs typeface="Tahoma"/>
              </a:rPr>
              <a:t>(e.g. </a:t>
            </a:r>
            <a:r>
              <a:rPr dirty="0" sz="1050" spc="-30" i="1">
                <a:solidFill>
                  <a:srgbClr val="008000"/>
                </a:solidFill>
                <a:latin typeface="Tahoma"/>
                <a:cs typeface="Tahoma"/>
              </a:rPr>
              <a:t>k=5)</a:t>
            </a:r>
            <a:endParaRPr sz="1050">
              <a:latin typeface="Tahoma"/>
              <a:cs typeface="Tahoma"/>
            </a:endParaRPr>
          </a:p>
          <a:p>
            <a:pPr marL="227965" marR="264795" indent="-228600">
              <a:lnSpc>
                <a:spcPct val="100000"/>
              </a:lnSpc>
              <a:spcBef>
                <a:spcPts val="560"/>
              </a:spcBef>
              <a:buAutoNum type="arabicPeriod"/>
              <a:tabLst>
                <a:tab pos="228600" algn="l"/>
              </a:tabLst>
            </a:pPr>
            <a:r>
              <a:rPr dirty="0" sz="1000" spc="-5">
                <a:latin typeface="Tahoma"/>
                <a:cs typeface="Tahoma"/>
              </a:rPr>
              <a:t>Randomly guess</a:t>
            </a:r>
            <a:r>
              <a:rPr dirty="0" sz="1000" spc="-75">
                <a:latin typeface="Tahoma"/>
                <a:cs typeface="Tahoma"/>
              </a:rPr>
              <a:t> </a:t>
            </a:r>
            <a:r>
              <a:rPr dirty="0" sz="1000">
                <a:latin typeface="Tahoma"/>
                <a:cs typeface="Tahoma"/>
              </a:rPr>
              <a:t>k  </a:t>
            </a:r>
            <a:r>
              <a:rPr dirty="0" sz="1000" spc="-5">
                <a:latin typeface="Tahoma"/>
                <a:cs typeface="Tahoma"/>
              </a:rPr>
              <a:t>cluster Center  </a:t>
            </a:r>
            <a:r>
              <a:rPr dirty="0" sz="1000">
                <a:latin typeface="Tahoma"/>
                <a:cs typeface="Tahoma"/>
              </a:rPr>
              <a:t>locations</a:t>
            </a:r>
            <a:endParaRPr sz="1000">
              <a:latin typeface="Tahoma"/>
              <a:cs typeface="Tahoma"/>
            </a:endParaRPr>
          </a:p>
          <a:p>
            <a:pPr algn="just" marL="227965" marR="133350" indent="-228600">
              <a:lnSpc>
                <a:spcPct val="100000"/>
              </a:lnSpc>
              <a:spcBef>
                <a:spcPts val="600"/>
              </a:spcBef>
              <a:buAutoNum type="arabicPeriod"/>
              <a:tabLst>
                <a:tab pos="229235" algn="l"/>
              </a:tabLst>
            </a:pPr>
            <a:r>
              <a:rPr dirty="0" sz="1000">
                <a:latin typeface="Tahoma"/>
                <a:cs typeface="Tahoma"/>
              </a:rPr>
              <a:t>Each </a:t>
            </a:r>
            <a:r>
              <a:rPr dirty="0" sz="1000" spc="-5">
                <a:latin typeface="Tahoma"/>
                <a:cs typeface="Tahoma"/>
              </a:rPr>
              <a:t>datapoint </a:t>
            </a:r>
            <a:r>
              <a:rPr dirty="0" sz="1000">
                <a:latin typeface="Tahoma"/>
                <a:cs typeface="Tahoma"/>
              </a:rPr>
              <a:t>finds  </a:t>
            </a:r>
            <a:r>
              <a:rPr dirty="0" sz="1000" spc="-5">
                <a:latin typeface="Tahoma"/>
                <a:cs typeface="Tahoma"/>
              </a:rPr>
              <a:t>out which </a:t>
            </a:r>
            <a:r>
              <a:rPr dirty="0" sz="1000">
                <a:latin typeface="Tahoma"/>
                <a:cs typeface="Tahoma"/>
              </a:rPr>
              <a:t>Center</a:t>
            </a:r>
            <a:r>
              <a:rPr dirty="0" sz="1000" spc="-75">
                <a:latin typeface="Tahoma"/>
                <a:cs typeface="Tahoma"/>
              </a:rPr>
              <a:t> </a:t>
            </a:r>
            <a:r>
              <a:rPr dirty="0" sz="1000">
                <a:latin typeface="Tahoma"/>
                <a:cs typeface="Tahoma"/>
              </a:rPr>
              <a:t>it’s  </a:t>
            </a:r>
            <a:r>
              <a:rPr dirty="0" sz="1000" spc="-5">
                <a:latin typeface="Tahoma"/>
                <a:cs typeface="Tahoma"/>
              </a:rPr>
              <a:t>closest </a:t>
            </a:r>
            <a:r>
              <a:rPr dirty="0" sz="1000">
                <a:latin typeface="Tahoma"/>
                <a:cs typeface="Tahoma"/>
              </a:rPr>
              <a:t>to.</a:t>
            </a:r>
            <a:endParaRPr sz="1000">
              <a:latin typeface="Tahoma"/>
              <a:cs typeface="Tahoma"/>
            </a:endParaRPr>
          </a:p>
          <a:p>
            <a:pPr marL="227965" marR="241300" indent="-228600">
              <a:lnSpc>
                <a:spcPct val="100000"/>
              </a:lnSpc>
              <a:spcBef>
                <a:spcPts val="600"/>
              </a:spcBef>
              <a:buAutoNum type="arabicPeriod"/>
              <a:tabLst>
                <a:tab pos="229235" algn="l"/>
              </a:tabLst>
            </a:pPr>
            <a:r>
              <a:rPr dirty="0" sz="1000" spc="-5">
                <a:latin typeface="Tahoma"/>
                <a:cs typeface="Tahoma"/>
              </a:rPr>
              <a:t>Each Center finds  </a:t>
            </a:r>
            <a:r>
              <a:rPr dirty="0" sz="1000">
                <a:latin typeface="Tahoma"/>
                <a:cs typeface="Tahoma"/>
              </a:rPr>
              <a:t>the centroid of</a:t>
            </a:r>
            <a:r>
              <a:rPr dirty="0" sz="1000" spc="-100">
                <a:latin typeface="Tahoma"/>
                <a:cs typeface="Tahoma"/>
              </a:rPr>
              <a:t> </a:t>
            </a:r>
            <a:r>
              <a:rPr dirty="0" sz="1000">
                <a:latin typeface="Tahoma"/>
                <a:cs typeface="Tahoma"/>
              </a:rPr>
              <a:t>the  points it</a:t>
            </a:r>
            <a:r>
              <a:rPr dirty="0" sz="1000" spc="-30">
                <a:latin typeface="Tahoma"/>
                <a:cs typeface="Tahoma"/>
              </a:rPr>
              <a:t> </a:t>
            </a:r>
            <a:r>
              <a:rPr dirty="0" sz="1000" spc="-5">
                <a:latin typeface="Tahoma"/>
                <a:cs typeface="Tahoma"/>
              </a:rPr>
              <a:t>owns…</a:t>
            </a:r>
            <a:endParaRPr sz="1000">
              <a:latin typeface="Tahoma"/>
              <a:cs typeface="Tahoma"/>
            </a:endParaRPr>
          </a:p>
          <a:p>
            <a:pPr marL="228600" indent="-229235">
              <a:lnSpc>
                <a:spcPct val="100000"/>
              </a:lnSpc>
              <a:spcBef>
                <a:spcPts val="600"/>
              </a:spcBef>
              <a:buAutoNum type="arabicPeriod"/>
              <a:tabLst>
                <a:tab pos="229235" algn="l"/>
              </a:tabLst>
            </a:pPr>
            <a:r>
              <a:rPr dirty="0" sz="1000" spc="-5">
                <a:latin typeface="Tahoma"/>
                <a:cs typeface="Tahoma"/>
              </a:rPr>
              <a:t>…and jumps</a:t>
            </a:r>
            <a:r>
              <a:rPr dirty="0" sz="1000" spc="-20">
                <a:latin typeface="Tahoma"/>
                <a:cs typeface="Tahoma"/>
              </a:rPr>
              <a:t> </a:t>
            </a:r>
            <a:r>
              <a:rPr dirty="0" sz="1000">
                <a:latin typeface="Tahoma"/>
                <a:cs typeface="Tahoma"/>
              </a:rPr>
              <a:t>there</a:t>
            </a:r>
            <a:endParaRPr sz="1000">
              <a:latin typeface="Tahoma"/>
              <a:cs typeface="Tahoma"/>
            </a:endParaRPr>
          </a:p>
          <a:p>
            <a:pPr marL="227965" marR="505459" indent="-228600">
              <a:lnSpc>
                <a:spcPct val="100000"/>
              </a:lnSpc>
              <a:spcBef>
                <a:spcPts val="600"/>
              </a:spcBef>
              <a:buAutoNum type="arabicPeriod"/>
              <a:tabLst>
                <a:tab pos="229235" algn="l"/>
              </a:tabLst>
            </a:pPr>
            <a:r>
              <a:rPr dirty="0" sz="1000" spc="-5">
                <a:latin typeface="Tahoma"/>
                <a:cs typeface="Tahoma"/>
              </a:rPr>
              <a:t>…Repeat</a:t>
            </a:r>
            <a:r>
              <a:rPr dirty="0" sz="1000" spc="-55">
                <a:latin typeface="Tahoma"/>
                <a:cs typeface="Tahoma"/>
              </a:rPr>
              <a:t> </a:t>
            </a:r>
            <a:r>
              <a:rPr dirty="0" sz="1000" spc="-5">
                <a:latin typeface="Tahoma"/>
                <a:cs typeface="Tahoma"/>
              </a:rPr>
              <a:t>until  terminated!</a:t>
            </a:r>
            <a:endParaRPr sz="1000">
              <a:latin typeface="Tahoma"/>
              <a:cs typeface="Tahoma"/>
            </a:endParaRPr>
          </a:p>
          <a:p>
            <a:pPr>
              <a:lnSpc>
                <a:spcPct val="100000"/>
              </a:lnSpc>
              <a:spcBef>
                <a:spcPts val="35"/>
              </a:spcBef>
            </a:pPr>
            <a:endParaRPr sz="1300">
              <a:latin typeface="Times New Roman"/>
              <a:cs typeface="Times New Roman"/>
            </a:endParaRPr>
          </a:p>
          <a:p>
            <a:pPr marL="38100">
              <a:lnSpc>
                <a:spcPct val="100000"/>
              </a:lnSpc>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6" name="object 36"/>
          <p:cNvSpPr/>
          <p:nvPr/>
        </p:nvSpPr>
        <p:spPr>
          <a:xfrm>
            <a:off x="4724400" y="6316979"/>
            <a:ext cx="41275" cy="40005"/>
          </a:xfrm>
          <a:custGeom>
            <a:avLst/>
            <a:gdLst/>
            <a:ahLst/>
            <a:cxnLst/>
            <a:rect l="l" t="t" r="r" b="b"/>
            <a:pathLst>
              <a:path w="41275" h="40004">
                <a:moveTo>
                  <a:pt x="20574" y="0"/>
                </a:moveTo>
                <a:lnTo>
                  <a:pt x="12537" y="1595"/>
                </a:lnTo>
                <a:lnTo>
                  <a:pt x="6000" y="5905"/>
                </a:lnTo>
                <a:lnTo>
                  <a:pt x="1607" y="12215"/>
                </a:lnTo>
                <a:lnTo>
                  <a:pt x="0" y="19812"/>
                </a:lnTo>
                <a:lnTo>
                  <a:pt x="1607" y="27408"/>
                </a:lnTo>
                <a:lnTo>
                  <a:pt x="6000" y="33718"/>
                </a:lnTo>
                <a:lnTo>
                  <a:pt x="12537" y="38028"/>
                </a:lnTo>
                <a:lnTo>
                  <a:pt x="20574" y="39624"/>
                </a:lnTo>
                <a:lnTo>
                  <a:pt x="28610" y="38028"/>
                </a:lnTo>
                <a:lnTo>
                  <a:pt x="35147" y="33718"/>
                </a:lnTo>
                <a:lnTo>
                  <a:pt x="39540" y="27408"/>
                </a:lnTo>
                <a:lnTo>
                  <a:pt x="41148" y="19812"/>
                </a:lnTo>
                <a:lnTo>
                  <a:pt x="39540" y="12215"/>
                </a:lnTo>
                <a:lnTo>
                  <a:pt x="35147" y="5905"/>
                </a:lnTo>
                <a:lnTo>
                  <a:pt x="28610" y="1595"/>
                </a:lnTo>
                <a:lnTo>
                  <a:pt x="20574" y="0"/>
                </a:lnTo>
                <a:close/>
              </a:path>
            </a:pathLst>
          </a:custGeom>
          <a:solidFill>
            <a:srgbClr val="FF0101"/>
          </a:solidFill>
        </p:spPr>
        <p:txBody>
          <a:bodyPr wrap="square" lIns="0" tIns="0" rIns="0" bIns="0" rtlCol="0"/>
          <a:lstStyle/>
          <a:p/>
        </p:txBody>
      </p:sp>
      <p:sp>
        <p:nvSpPr>
          <p:cNvPr id="37" name="object 37"/>
          <p:cNvSpPr/>
          <p:nvPr/>
        </p:nvSpPr>
        <p:spPr>
          <a:xfrm>
            <a:off x="4800600" y="7917180"/>
            <a:ext cx="41275" cy="40005"/>
          </a:xfrm>
          <a:custGeom>
            <a:avLst/>
            <a:gdLst/>
            <a:ahLst/>
            <a:cxnLst/>
            <a:rect l="l" t="t" r="r" b="b"/>
            <a:pathLst>
              <a:path w="41275" h="40004">
                <a:moveTo>
                  <a:pt x="20574" y="0"/>
                </a:moveTo>
                <a:lnTo>
                  <a:pt x="12537" y="1595"/>
                </a:lnTo>
                <a:lnTo>
                  <a:pt x="6000" y="5905"/>
                </a:lnTo>
                <a:lnTo>
                  <a:pt x="1607" y="12215"/>
                </a:lnTo>
                <a:lnTo>
                  <a:pt x="0" y="19812"/>
                </a:lnTo>
                <a:lnTo>
                  <a:pt x="1607" y="27408"/>
                </a:lnTo>
                <a:lnTo>
                  <a:pt x="6000" y="33718"/>
                </a:lnTo>
                <a:lnTo>
                  <a:pt x="12537" y="38028"/>
                </a:lnTo>
                <a:lnTo>
                  <a:pt x="20574" y="39624"/>
                </a:lnTo>
                <a:lnTo>
                  <a:pt x="28610" y="38028"/>
                </a:lnTo>
                <a:lnTo>
                  <a:pt x="35147" y="33718"/>
                </a:lnTo>
                <a:lnTo>
                  <a:pt x="39540" y="27408"/>
                </a:lnTo>
                <a:lnTo>
                  <a:pt x="41148" y="19812"/>
                </a:lnTo>
                <a:lnTo>
                  <a:pt x="39540" y="12215"/>
                </a:lnTo>
                <a:lnTo>
                  <a:pt x="35147" y="5905"/>
                </a:lnTo>
                <a:lnTo>
                  <a:pt x="28610" y="1595"/>
                </a:lnTo>
                <a:lnTo>
                  <a:pt x="20574" y="0"/>
                </a:lnTo>
                <a:close/>
              </a:path>
            </a:pathLst>
          </a:custGeom>
          <a:solidFill>
            <a:srgbClr val="FF0101"/>
          </a:solidFill>
        </p:spPr>
        <p:txBody>
          <a:bodyPr wrap="square" lIns="0" tIns="0" rIns="0" bIns="0" rtlCol="0"/>
          <a:lstStyle/>
          <a:p/>
        </p:txBody>
      </p:sp>
      <p:sp>
        <p:nvSpPr>
          <p:cNvPr id="38" name="object 38"/>
          <p:cNvSpPr/>
          <p:nvPr/>
        </p:nvSpPr>
        <p:spPr>
          <a:xfrm>
            <a:off x="4076700" y="7764780"/>
            <a:ext cx="41275" cy="40005"/>
          </a:xfrm>
          <a:custGeom>
            <a:avLst/>
            <a:gdLst/>
            <a:ahLst/>
            <a:cxnLst/>
            <a:rect l="l" t="t" r="r" b="b"/>
            <a:pathLst>
              <a:path w="41275" h="40004">
                <a:moveTo>
                  <a:pt x="20574" y="0"/>
                </a:moveTo>
                <a:lnTo>
                  <a:pt x="12537" y="1595"/>
                </a:lnTo>
                <a:lnTo>
                  <a:pt x="6000" y="5905"/>
                </a:lnTo>
                <a:lnTo>
                  <a:pt x="1607" y="12215"/>
                </a:lnTo>
                <a:lnTo>
                  <a:pt x="0" y="19812"/>
                </a:lnTo>
                <a:lnTo>
                  <a:pt x="1607" y="27408"/>
                </a:lnTo>
                <a:lnTo>
                  <a:pt x="6000" y="33718"/>
                </a:lnTo>
                <a:lnTo>
                  <a:pt x="12537" y="38028"/>
                </a:lnTo>
                <a:lnTo>
                  <a:pt x="20574" y="39624"/>
                </a:lnTo>
                <a:lnTo>
                  <a:pt x="28610" y="38028"/>
                </a:lnTo>
                <a:lnTo>
                  <a:pt x="35147" y="33718"/>
                </a:lnTo>
                <a:lnTo>
                  <a:pt x="39540" y="27408"/>
                </a:lnTo>
                <a:lnTo>
                  <a:pt x="41148" y="19812"/>
                </a:lnTo>
                <a:lnTo>
                  <a:pt x="39540" y="12215"/>
                </a:lnTo>
                <a:lnTo>
                  <a:pt x="35147" y="5905"/>
                </a:lnTo>
                <a:lnTo>
                  <a:pt x="28610" y="1595"/>
                </a:lnTo>
                <a:lnTo>
                  <a:pt x="20574" y="0"/>
                </a:lnTo>
                <a:close/>
              </a:path>
            </a:pathLst>
          </a:custGeom>
          <a:solidFill>
            <a:srgbClr val="FF0101"/>
          </a:solidFill>
        </p:spPr>
        <p:txBody>
          <a:bodyPr wrap="square" lIns="0" tIns="0" rIns="0" bIns="0" rtlCol="0"/>
          <a:lstStyle/>
          <a:p/>
        </p:txBody>
      </p:sp>
      <p:sp>
        <p:nvSpPr>
          <p:cNvPr id="39" name="object 39"/>
          <p:cNvSpPr/>
          <p:nvPr/>
        </p:nvSpPr>
        <p:spPr>
          <a:xfrm>
            <a:off x="4191000" y="7421880"/>
            <a:ext cx="41275" cy="40005"/>
          </a:xfrm>
          <a:custGeom>
            <a:avLst/>
            <a:gdLst/>
            <a:ahLst/>
            <a:cxnLst/>
            <a:rect l="l" t="t" r="r" b="b"/>
            <a:pathLst>
              <a:path w="41275" h="40004">
                <a:moveTo>
                  <a:pt x="20574" y="0"/>
                </a:moveTo>
                <a:lnTo>
                  <a:pt x="12537" y="1595"/>
                </a:lnTo>
                <a:lnTo>
                  <a:pt x="6000" y="5905"/>
                </a:lnTo>
                <a:lnTo>
                  <a:pt x="1607" y="12215"/>
                </a:lnTo>
                <a:lnTo>
                  <a:pt x="0" y="19812"/>
                </a:lnTo>
                <a:lnTo>
                  <a:pt x="1607" y="27408"/>
                </a:lnTo>
                <a:lnTo>
                  <a:pt x="6000" y="33718"/>
                </a:lnTo>
                <a:lnTo>
                  <a:pt x="12537" y="38028"/>
                </a:lnTo>
                <a:lnTo>
                  <a:pt x="20574" y="39624"/>
                </a:lnTo>
                <a:lnTo>
                  <a:pt x="28610" y="38028"/>
                </a:lnTo>
                <a:lnTo>
                  <a:pt x="35147" y="33718"/>
                </a:lnTo>
                <a:lnTo>
                  <a:pt x="39540" y="27408"/>
                </a:lnTo>
                <a:lnTo>
                  <a:pt x="41148" y="19812"/>
                </a:lnTo>
                <a:lnTo>
                  <a:pt x="39540" y="12215"/>
                </a:lnTo>
                <a:lnTo>
                  <a:pt x="35147" y="5905"/>
                </a:lnTo>
                <a:lnTo>
                  <a:pt x="28610" y="1595"/>
                </a:lnTo>
                <a:lnTo>
                  <a:pt x="20574" y="0"/>
                </a:lnTo>
                <a:close/>
              </a:path>
            </a:pathLst>
          </a:custGeom>
          <a:solidFill>
            <a:srgbClr val="FF0101"/>
          </a:solidFill>
        </p:spPr>
        <p:txBody>
          <a:bodyPr wrap="square" lIns="0" tIns="0" rIns="0" bIns="0" rtlCol="0"/>
          <a:lstStyle/>
          <a:p/>
        </p:txBody>
      </p:sp>
      <p:sp>
        <p:nvSpPr>
          <p:cNvPr id="40" name="object 40"/>
          <p:cNvSpPr/>
          <p:nvPr/>
        </p:nvSpPr>
        <p:spPr>
          <a:xfrm>
            <a:off x="5295900" y="7040880"/>
            <a:ext cx="41275" cy="40005"/>
          </a:xfrm>
          <a:custGeom>
            <a:avLst/>
            <a:gdLst/>
            <a:ahLst/>
            <a:cxnLst/>
            <a:rect l="l" t="t" r="r" b="b"/>
            <a:pathLst>
              <a:path w="41275" h="40004">
                <a:moveTo>
                  <a:pt x="20574" y="0"/>
                </a:moveTo>
                <a:lnTo>
                  <a:pt x="12537" y="1595"/>
                </a:lnTo>
                <a:lnTo>
                  <a:pt x="6000" y="5905"/>
                </a:lnTo>
                <a:lnTo>
                  <a:pt x="1607" y="12215"/>
                </a:lnTo>
                <a:lnTo>
                  <a:pt x="0" y="19812"/>
                </a:lnTo>
                <a:lnTo>
                  <a:pt x="1607" y="27408"/>
                </a:lnTo>
                <a:lnTo>
                  <a:pt x="6000" y="33718"/>
                </a:lnTo>
                <a:lnTo>
                  <a:pt x="12537" y="38028"/>
                </a:lnTo>
                <a:lnTo>
                  <a:pt x="20574" y="39624"/>
                </a:lnTo>
                <a:lnTo>
                  <a:pt x="28610" y="38028"/>
                </a:lnTo>
                <a:lnTo>
                  <a:pt x="35147" y="33718"/>
                </a:lnTo>
                <a:lnTo>
                  <a:pt x="39540" y="27408"/>
                </a:lnTo>
                <a:lnTo>
                  <a:pt x="41148" y="19812"/>
                </a:lnTo>
                <a:lnTo>
                  <a:pt x="39540" y="12215"/>
                </a:lnTo>
                <a:lnTo>
                  <a:pt x="35147" y="5905"/>
                </a:lnTo>
                <a:lnTo>
                  <a:pt x="28610" y="1595"/>
                </a:lnTo>
                <a:lnTo>
                  <a:pt x="20574" y="0"/>
                </a:lnTo>
                <a:close/>
              </a:path>
            </a:pathLst>
          </a:custGeom>
          <a:solidFill>
            <a:srgbClr val="FF0101"/>
          </a:solidFill>
        </p:spPr>
        <p:txBody>
          <a:bodyPr wrap="square" lIns="0" tIns="0" rIns="0" bIns="0" rtlCol="0"/>
          <a:lstStyle/>
          <a:p/>
        </p:txBody>
      </p:sp>
      <p:sp>
        <p:nvSpPr>
          <p:cNvPr id="41" name="object 41"/>
          <p:cNvSpPr/>
          <p:nvPr/>
        </p:nvSpPr>
        <p:spPr>
          <a:xfrm>
            <a:off x="4437888" y="6278117"/>
            <a:ext cx="259079" cy="96520"/>
          </a:xfrm>
          <a:custGeom>
            <a:avLst/>
            <a:gdLst/>
            <a:ahLst/>
            <a:cxnLst/>
            <a:rect l="l" t="t" r="r" b="b"/>
            <a:pathLst>
              <a:path w="259079" h="96520">
                <a:moveTo>
                  <a:pt x="118872" y="10668"/>
                </a:moveTo>
                <a:lnTo>
                  <a:pt x="117348" y="11430"/>
                </a:lnTo>
                <a:lnTo>
                  <a:pt x="115824" y="11430"/>
                </a:lnTo>
                <a:lnTo>
                  <a:pt x="107441" y="14478"/>
                </a:lnTo>
                <a:lnTo>
                  <a:pt x="98298" y="16764"/>
                </a:lnTo>
                <a:lnTo>
                  <a:pt x="80772" y="22098"/>
                </a:lnTo>
                <a:lnTo>
                  <a:pt x="72389" y="24384"/>
                </a:lnTo>
                <a:lnTo>
                  <a:pt x="31241" y="42672"/>
                </a:lnTo>
                <a:lnTo>
                  <a:pt x="5334" y="76200"/>
                </a:lnTo>
                <a:lnTo>
                  <a:pt x="3048" y="80772"/>
                </a:lnTo>
                <a:lnTo>
                  <a:pt x="0" y="91440"/>
                </a:lnTo>
                <a:lnTo>
                  <a:pt x="19050" y="96012"/>
                </a:lnTo>
                <a:lnTo>
                  <a:pt x="19812" y="90678"/>
                </a:lnTo>
                <a:lnTo>
                  <a:pt x="21336" y="86868"/>
                </a:lnTo>
                <a:lnTo>
                  <a:pt x="43434" y="57912"/>
                </a:lnTo>
                <a:lnTo>
                  <a:pt x="48767" y="54102"/>
                </a:lnTo>
                <a:lnTo>
                  <a:pt x="62484" y="48006"/>
                </a:lnTo>
                <a:lnTo>
                  <a:pt x="70103" y="44958"/>
                </a:lnTo>
                <a:lnTo>
                  <a:pt x="77724" y="42672"/>
                </a:lnTo>
                <a:lnTo>
                  <a:pt x="86106" y="40386"/>
                </a:lnTo>
                <a:lnTo>
                  <a:pt x="103632" y="35052"/>
                </a:lnTo>
                <a:lnTo>
                  <a:pt x="112775" y="32766"/>
                </a:lnTo>
                <a:lnTo>
                  <a:pt x="120951" y="30040"/>
                </a:lnTo>
                <a:lnTo>
                  <a:pt x="118110" y="29718"/>
                </a:lnTo>
                <a:lnTo>
                  <a:pt x="201472" y="29718"/>
                </a:lnTo>
                <a:lnTo>
                  <a:pt x="202188" y="18987"/>
                </a:lnTo>
                <a:lnTo>
                  <a:pt x="196596" y="18287"/>
                </a:lnTo>
                <a:lnTo>
                  <a:pt x="191262" y="18287"/>
                </a:lnTo>
                <a:lnTo>
                  <a:pt x="186689" y="17526"/>
                </a:lnTo>
                <a:lnTo>
                  <a:pt x="120396" y="11430"/>
                </a:lnTo>
                <a:lnTo>
                  <a:pt x="118872" y="10668"/>
                </a:lnTo>
                <a:close/>
              </a:path>
              <a:path w="259079" h="96520">
                <a:moveTo>
                  <a:pt x="203453" y="0"/>
                </a:moveTo>
                <a:lnTo>
                  <a:pt x="202188" y="18987"/>
                </a:lnTo>
                <a:lnTo>
                  <a:pt x="202691" y="19050"/>
                </a:lnTo>
                <a:lnTo>
                  <a:pt x="211836" y="19812"/>
                </a:lnTo>
                <a:lnTo>
                  <a:pt x="210312" y="38862"/>
                </a:lnTo>
                <a:lnTo>
                  <a:pt x="200863" y="38862"/>
                </a:lnTo>
                <a:lnTo>
                  <a:pt x="199644" y="57150"/>
                </a:lnTo>
                <a:lnTo>
                  <a:pt x="244221" y="38862"/>
                </a:lnTo>
                <a:lnTo>
                  <a:pt x="210312" y="38862"/>
                </a:lnTo>
                <a:lnTo>
                  <a:pt x="200911" y="38138"/>
                </a:lnTo>
                <a:lnTo>
                  <a:pt x="245983" y="38138"/>
                </a:lnTo>
                <a:lnTo>
                  <a:pt x="259079" y="32766"/>
                </a:lnTo>
                <a:lnTo>
                  <a:pt x="203453" y="0"/>
                </a:lnTo>
                <a:close/>
              </a:path>
              <a:path w="259079" h="96520">
                <a:moveTo>
                  <a:pt x="202188" y="18987"/>
                </a:moveTo>
                <a:lnTo>
                  <a:pt x="200911" y="38138"/>
                </a:lnTo>
                <a:lnTo>
                  <a:pt x="210312" y="38862"/>
                </a:lnTo>
                <a:lnTo>
                  <a:pt x="211836" y="19812"/>
                </a:lnTo>
                <a:lnTo>
                  <a:pt x="202691" y="19050"/>
                </a:lnTo>
                <a:lnTo>
                  <a:pt x="202188" y="18987"/>
                </a:lnTo>
                <a:close/>
              </a:path>
              <a:path w="259079" h="96520">
                <a:moveTo>
                  <a:pt x="201472" y="29718"/>
                </a:moveTo>
                <a:lnTo>
                  <a:pt x="121920" y="29718"/>
                </a:lnTo>
                <a:lnTo>
                  <a:pt x="120951" y="30040"/>
                </a:lnTo>
                <a:lnTo>
                  <a:pt x="151637" y="33528"/>
                </a:lnTo>
                <a:lnTo>
                  <a:pt x="185165" y="36576"/>
                </a:lnTo>
                <a:lnTo>
                  <a:pt x="189737" y="36576"/>
                </a:lnTo>
                <a:lnTo>
                  <a:pt x="200406" y="38100"/>
                </a:lnTo>
                <a:lnTo>
                  <a:pt x="200911" y="38138"/>
                </a:lnTo>
                <a:lnTo>
                  <a:pt x="201472" y="29718"/>
                </a:lnTo>
                <a:close/>
              </a:path>
              <a:path w="259079" h="96520">
                <a:moveTo>
                  <a:pt x="121920" y="29718"/>
                </a:moveTo>
                <a:lnTo>
                  <a:pt x="118110" y="29718"/>
                </a:lnTo>
                <a:lnTo>
                  <a:pt x="120951" y="30040"/>
                </a:lnTo>
                <a:lnTo>
                  <a:pt x="121920" y="29718"/>
                </a:lnTo>
                <a:close/>
              </a:path>
            </a:pathLst>
          </a:custGeom>
          <a:solidFill>
            <a:srgbClr val="FF0101"/>
          </a:solidFill>
        </p:spPr>
        <p:txBody>
          <a:bodyPr wrap="square" lIns="0" tIns="0" rIns="0" bIns="0" rtlCol="0"/>
          <a:lstStyle/>
          <a:p/>
        </p:txBody>
      </p:sp>
      <p:sp>
        <p:nvSpPr>
          <p:cNvPr id="42" name="object 42"/>
          <p:cNvSpPr/>
          <p:nvPr/>
        </p:nvSpPr>
        <p:spPr>
          <a:xfrm>
            <a:off x="5106923" y="7170419"/>
            <a:ext cx="239395" cy="330835"/>
          </a:xfrm>
          <a:custGeom>
            <a:avLst/>
            <a:gdLst/>
            <a:ahLst/>
            <a:cxnLst/>
            <a:rect l="l" t="t" r="r" b="b"/>
            <a:pathLst>
              <a:path w="239395" h="330834">
                <a:moveTo>
                  <a:pt x="215646" y="87629"/>
                </a:moveTo>
                <a:lnTo>
                  <a:pt x="196596" y="87629"/>
                </a:lnTo>
                <a:lnTo>
                  <a:pt x="195834" y="89915"/>
                </a:lnTo>
                <a:lnTo>
                  <a:pt x="192024" y="99821"/>
                </a:lnTo>
                <a:lnTo>
                  <a:pt x="185927" y="111251"/>
                </a:lnTo>
                <a:lnTo>
                  <a:pt x="179831" y="123443"/>
                </a:lnTo>
                <a:lnTo>
                  <a:pt x="159258" y="159257"/>
                </a:lnTo>
                <a:lnTo>
                  <a:pt x="148589" y="184403"/>
                </a:lnTo>
                <a:lnTo>
                  <a:pt x="148589" y="185165"/>
                </a:lnTo>
                <a:lnTo>
                  <a:pt x="147827" y="186689"/>
                </a:lnTo>
                <a:lnTo>
                  <a:pt x="146303" y="188213"/>
                </a:lnTo>
                <a:lnTo>
                  <a:pt x="145541" y="190499"/>
                </a:lnTo>
                <a:lnTo>
                  <a:pt x="144017" y="192785"/>
                </a:lnTo>
                <a:lnTo>
                  <a:pt x="140970" y="198119"/>
                </a:lnTo>
                <a:lnTo>
                  <a:pt x="137160" y="203453"/>
                </a:lnTo>
                <a:lnTo>
                  <a:pt x="133350" y="209549"/>
                </a:lnTo>
                <a:lnTo>
                  <a:pt x="129539" y="214883"/>
                </a:lnTo>
                <a:lnTo>
                  <a:pt x="110489" y="233933"/>
                </a:lnTo>
                <a:lnTo>
                  <a:pt x="96012" y="249173"/>
                </a:lnTo>
                <a:lnTo>
                  <a:pt x="62484" y="276605"/>
                </a:lnTo>
                <a:lnTo>
                  <a:pt x="25146" y="298703"/>
                </a:lnTo>
                <a:lnTo>
                  <a:pt x="12191" y="307085"/>
                </a:lnTo>
                <a:lnTo>
                  <a:pt x="0" y="314705"/>
                </a:lnTo>
                <a:lnTo>
                  <a:pt x="9905" y="330707"/>
                </a:lnTo>
                <a:lnTo>
                  <a:pt x="22860" y="323087"/>
                </a:lnTo>
                <a:lnTo>
                  <a:pt x="35051" y="315467"/>
                </a:lnTo>
                <a:lnTo>
                  <a:pt x="48005" y="307847"/>
                </a:lnTo>
                <a:lnTo>
                  <a:pt x="60198" y="300227"/>
                </a:lnTo>
                <a:lnTo>
                  <a:pt x="73151" y="292607"/>
                </a:lnTo>
                <a:lnTo>
                  <a:pt x="97536" y="274319"/>
                </a:lnTo>
                <a:lnTo>
                  <a:pt x="124205" y="247649"/>
                </a:lnTo>
                <a:lnTo>
                  <a:pt x="131825" y="239267"/>
                </a:lnTo>
                <a:lnTo>
                  <a:pt x="144017" y="227075"/>
                </a:lnTo>
                <a:lnTo>
                  <a:pt x="153162" y="214883"/>
                </a:lnTo>
                <a:lnTo>
                  <a:pt x="156972" y="208025"/>
                </a:lnTo>
                <a:lnTo>
                  <a:pt x="160020" y="202691"/>
                </a:lnTo>
                <a:lnTo>
                  <a:pt x="161543" y="199643"/>
                </a:lnTo>
                <a:lnTo>
                  <a:pt x="163067" y="198119"/>
                </a:lnTo>
                <a:lnTo>
                  <a:pt x="163829" y="195833"/>
                </a:lnTo>
                <a:lnTo>
                  <a:pt x="164591" y="194309"/>
                </a:lnTo>
                <a:lnTo>
                  <a:pt x="166115" y="192785"/>
                </a:lnTo>
                <a:lnTo>
                  <a:pt x="168401" y="185165"/>
                </a:lnTo>
                <a:lnTo>
                  <a:pt x="170687" y="179069"/>
                </a:lnTo>
                <a:lnTo>
                  <a:pt x="182879" y="156209"/>
                </a:lnTo>
                <a:lnTo>
                  <a:pt x="189737" y="144779"/>
                </a:lnTo>
                <a:lnTo>
                  <a:pt x="196596" y="132587"/>
                </a:lnTo>
                <a:lnTo>
                  <a:pt x="208787" y="108203"/>
                </a:lnTo>
                <a:lnTo>
                  <a:pt x="214884" y="94487"/>
                </a:lnTo>
                <a:lnTo>
                  <a:pt x="214884" y="92201"/>
                </a:lnTo>
                <a:lnTo>
                  <a:pt x="215646" y="87629"/>
                </a:lnTo>
                <a:close/>
              </a:path>
              <a:path w="239395" h="330834">
                <a:moveTo>
                  <a:pt x="195910" y="89458"/>
                </a:moveTo>
                <a:lnTo>
                  <a:pt x="195738" y="89915"/>
                </a:lnTo>
                <a:lnTo>
                  <a:pt x="195910" y="89458"/>
                </a:lnTo>
                <a:close/>
              </a:path>
              <a:path w="239395" h="330834">
                <a:moveTo>
                  <a:pt x="196596" y="87629"/>
                </a:moveTo>
                <a:lnTo>
                  <a:pt x="195910" y="89458"/>
                </a:lnTo>
                <a:lnTo>
                  <a:pt x="195834" y="89915"/>
                </a:lnTo>
                <a:lnTo>
                  <a:pt x="196596" y="87629"/>
                </a:lnTo>
                <a:close/>
              </a:path>
              <a:path w="239395" h="330834">
                <a:moveTo>
                  <a:pt x="201283" y="55578"/>
                </a:moveTo>
                <a:lnTo>
                  <a:pt x="201167" y="56387"/>
                </a:lnTo>
                <a:lnTo>
                  <a:pt x="199643" y="68579"/>
                </a:lnTo>
                <a:lnTo>
                  <a:pt x="197358" y="80009"/>
                </a:lnTo>
                <a:lnTo>
                  <a:pt x="196596" y="85343"/>
                </a:lnTo>
                <a:lnTo>
                  <a:pt x="195910" y="89458"/>
                </a:lnTo>
                <a:lnTo>
                  <a:pt x="196596" y="87629"/>
                </a:lnTo>
                <a:lnTo>
                  <a:pt x="215646" y="87629"/>
                </a:lnTo>
                <a:lnTo>
                  <a:pt x="217931" y="71627"/>
                </a:lnTo>
                <a:lnTo>
                  <a:pt x="220217" y="60197"/>
                </a:lnTo>
                <a:lnTo>
                  <a:pt x="220503" y="57915"/>
                </a:lnTo>
                <a:lnTo>
                  <a:pt x="201283" y="55578"/>
                </a:lnTo>
                <a:close/>
              </a:path>
              <a:path w="239395" h="330834">
                <a:moveTo>
                  <a:pt x="233953" y="45719"/>
                </a:moveTo>
                <a:lnTo>
                  <a:pt x="202691" y="45719"/>
                </a:lnTo>
                <a:lnTo>
                  <a:pt x="221741" y="48005"/>
                </a:lnTo>
                <a:lnTo>
                  <a:pt x="220503" y="57915"/>
                </a:lnTo>
                <a:lnTo>
                  <a:pt x="239267" y="60197"/>
                </a:lnTo>
                <a:lnTo>
                  <a:pt x="233953" y="45719"/>
                </a:lnTo>
                <a:close/>
              </a:path>
              <a:path w="239395" h="330834">
                <a:moveTo>
                  <a:pt x="202691" y="45719"/>
                </a:moveTo>
                <a:lnTo>
                  <a:pt x="201283" y="55578"/>
                </a:lnTo>
                <a:lnTo>
                  <a:pt x="220503" y="57915"/>
                </a:lnTo>
                <a:lnTo>
                  <a:pt x="221741" y="48005"/>
                </a:lnTo>
                <a:lnTo>
                  <a:pt x="202691" y="45719"/>
                </a:lnTo>
                <a:close/>
              </a:path>
              <a:path w="239395" h="330834">
                <a:moveTo>
                  <a:pt x="217170" y="0"/>
                </a:moveTo>
                <a:lnTo>
                  <a:pt x="182879" y="53339"/>
                </a:lnTo>
                <a:lnTo>
                  <a:pt x="201283" y="55578"/>
                </a:lnTo>
                <a:lnTo>
                  <a:pt x="202691" y="45719"/>
                </a:lnTo>
                <a:lnTo>
                  <a:pt x="233953" y="45719"/>
                </a:lnTo>
                <a:lnTo>
                  <a:pt x="217170" y="0"/>
                </a:lnTo>
                <a:close/>
              </a:path>
            </a:pathLst>
          </a:custGeom>
          <a:solidFill>
            <a:srgbClr val="FF0101"/>
          </a:solidFill>
        </p:spPr>
        <p:txBody>
          <a:bodyPr wrap="square" lIns="0" tIns="0" rIns="0" bIns="0" rtlCol="0"/>
          <a:lstStyle/>
          <a:p/>
        </p:txBody>
      </p:sp>
      <p:sp>
        <p:nvSpPr>
          <p:cNvPr id="43" name="object 43"/>
          <p:cNvSpPr/>
          <p:nvPr/>
        </p:nvSpPr>
        <p:spPr>
          <a:xfrm>
            <a:off x="4300728" y="7471409"/>
            <a:ext cx="300355" cy="95250"/>
          </a:xfrm>
          <a:custGeom>
            <a:avLst/>
            <a:gdLst/>
            <a:ahLst/>
            <a:cxnLst/>
            <a:rect l="l" t="t" r="r" b="b"/>
            <a:pathLst>
              <a:path w="300354" h="95250">
                <a:moveTo>
                  <a:pt x="247078" y="38100"/>
                </a:moveTo>
                <a:lnTo>
                  <a:pt x="131063" y="38100"/>
                </a:lnTo>
                <a:lnTo>
                  <a:pt x="163830" y="39624"/>
                </a:lnTo>
                <a:lnTo>
                  <a:pt x="180594" y="41148"/>
                </a:lnTo>
                <a:lnTo>
                  <a:pt x="219456" y="48006"/>
                </a:lnTo>
                <a:lnTo>
                  <a:pt x="259080" y="67056"/>
                </a:lnTo>
                <a:lnTo>
                  <a:pt x="284988" y="95250"/>
                </a:lnTo>
                <a:lnTo>
                  <a:pt x="300227" y="83820"/>
                </a:lnTo>
                <a:lnTo>
                  <a:pt x="263651" y="47244"/>
                </a:lnTo>
                <a:lnTo>
                  <a:pt x="256032" y="43434"/>
                </a:lnTo>
                <a:lnTo>
                  <a:pt x="249174" y="38862"/>
                </a:lnTo>
                <a:lnTo>
                  <a:pt x="247078" y="38100"/>
                </a:lnTo>
                <a:close/>
              </a:path>
              <a:path w="300354" h="95250">
                <a:moveTo>
                  <a:pt x="60198" y="0"/>
                </a:moveTo>
                <a:lnTo>
                  <a:pt x="0" y="22098"/>
                </a:lnTo>
                <a:lnTo>
                  <a:pt x="53339" y="57150"/>
                </a:lnTo>
                <a:lnTo>
                  <a:pt x="55712" y="37378"/>
                </a:lnTo>
                <a:lnTo>
                  <a:pt x="46482" y="36576"/>
                </a:lnTo>
                <a:lnTo>
                  <a:pt x="48006" y="18288"/>
                </a:lnTo>
                <a:lnTo>
                  <a:pt x="58003" y="18288"/>
                </a:lnTo>
                <a:lnTo>
                  <a:pt x="60198" y="0"/>
                </a:lnTo>
                <a:close/>
              </a:path>
              <a:path w="300354" h="95250">
                <a:moveTo>
                  <a:pt x="57949" y="18739"/>
                </a:moveTo>
                <a:lnTo>
                  <a:pt x="55712" y="37378"/>
                </a:lnTo>
                <a:lnTo>
                  <a:pt x="64008" y="38100"/>
                </a:lnTo>
                <a:lnTo>
                  <a:pt x="80772" y="38862"/>
                </a:lnTo>
                <a:lnTo>
                  <a:pt x="96774" y="38862"/>
                </a:lnTo>
                <a:lnTo>
                  <a:pt x="113537" y="38100"/>
                </a:lnTo>
                <a:lnTo>
                  <a:pt x="247078" y="38100"/>
                </a:lnTo>
                <a:lnTo>
                  <a:pt x="240792" y="35814"/>
                </a:lnTo>
                <a:lnTo>
                  <a:pt x="233172" y="32766"/>
                </a:lnTo>
                <a:lnTo>
                  <a:pt x="224789" y="30480"/>
                </a:lnTo>
                <a:lnTo>
                  <a:pt x="182880" y="22098"/>
                </a:lnTo>
                <a:lnTo>
                  <a:pt x="148590" y="19812"/>
                </a:lnTo>
                <a:lnTo>
                  <a:pt x="80010" y="19812"/>
                </a:lnTo>
                <a:lnTo>
                  <a:pt x="57949" y="18739"/>
                </a:lnTo>
                <a:close/>
              </a:path>
              <a:path w="300354" h="95250">
                <a:moveTo>
                  <a:pt x="48006" y="18288"/>
                </a:moveTo>
                <a:lnTo>
                  <a:pt x="46482" y="36576"/>
                </a:lnTo>
                <a:lnTo>
                  <a:pt x="55712" y="37378"/>
                </a:lnTo>
                <a:lnTo>
                  <a:pt x="57949" y="18739"/>
                </a:lnTo>
                <a:lnTo>
                  <a:pt x="48006" y="18288"/>
                </a:lnTo>
                <a:close/>
              </a:path>
              <a:path w="300354" h="95250">
                <a:moveTo>
                  <a:pt x="131063" y="19050"/>
                </a:moveTo>
                <a:lnTo>
                  <a:pt x="113537" y="19050"/>
                </a:lnTo>
                <a:lnTo>
                  <a:pt x="96774" y="19812"/>
                </a:lnTo>
                <a:lnTo>
                  <a:pt x="148590" y="19812"/>
                </a:lnTo>
                <a:lnTo>
                  <a:pt x="131063" y="19050"/>
                </a:lnTo>
                <a:close/>
              </a:path>
              <a:path w="300354" h="95250">
                <a:moveTo>
                  <a:pt x="58003" y="18288"/>
                </a:moveTo>
                <a:lnTo>
                  <a:pt x="48006" y="18288"/>
                </a:lnTo>
                <a:lnTo>
                  <a:pt x="57949" y="18739"/>
                </a:lnTo>
                <a:lnTo>
                  <a:pt x="58003" y="18288"/>
                </a:lnTo>
                <a:close/>
              </a:path>
            </a:pathLst>
          </a:custGeom>
          <a:solidFill>
            <a:srgbClr val="FF0101"/>
          </a:solidFill>
        </p:spPr>
        <p:txBody>
          <a:bodyPr wrap="square" lIns="0" tIns="0" rIns="0" bIns="0" rtlCol="0"/>
          <a:lstStyle/>
          <a:p/>
        </p:txBody>
      </p:sp>
      <p:sp>
        <p:nvSpPr>
          <p:cNvPr id="44" name="object 44"/>
          <p:cNvSpPr/>
          <p:nvPr/>
        </p:nvSpPr>
        <p:spPr>
          <a:xfrm>
            <a:off x="4203191" y="7822692"/>
            <a:ext cx="322580" cy="119380"/>
          </a:xfrm>
          <a:custGeom>
            <a:avLst/>
            <a:gdLst/>
            <a:ahLst/>
            <a:cxnLst/>
            <a:rect l="l" t="t" r="r" b="b"/>
            <a:pathLst>
              <a:path w="322579" h="119379">
                <a:moveTo>
                  <a:pt x="54235" y="19277"/>
                </a:moveTo>
                <a:lnTo>
                  <a:pt x="45335" y="36059"/>
                </a:lnTo>
                <a:lnTo>
                  <a:pt x="51816" y="39623"/>
                </a:lnTo>
                <a:lnTo>
                  <a:pt x="60198" y="45719"/>
                </a:lnTo>
                <a:lnTo>
                  <a:pt x="67818" y="51815"/>
                </a:lnTo>
                <a:lnTo>
                  <a:pt x="76200" y="58673"/>
                </a:lnTo>
                <a:lnTo>
                  <a:pt x="92202" y="72389"/>
                </a:lnTo>
                <a:lnTo>
                  <a:pt x="99822" y="79247"/>
                </a:lnTo>
                <a:lnTo>
                  <a:pt x="108204" y="86105"/>
                </a:lnTo>
                <a:lnTo>
                  <a:pt x="140208" y="108203"/>
                </a:lnTo>
                <a:lnTo>
                  <a:pt x="207263" y="117347"/>
                </a:lnTo>
                <a:lnTo>
                  <a:pt x="256032" y="118871"/>
                </a:lnTo>
                <a:lnTo>
                  <a:pt x="258318" y="118871"/>
                </a:lnTo>
                <a:lnTo>
                  <a:pt x="299466" y="105917"/>
                </a:lnTo>
                <a:lnTo>
                  <a:pt x="309625" y="100583"/>
                </a:lnTo>
                <a:lnTo>
                  <a:pt x="253746" y="100583"/>
                </a:lnTo>
                <a:lnTo>
                  <a:pt x="256794" y="99821"/>
                </a:lnTo>
                <a:lnTo>
                  <a:pt x="207263" y="98297"/>
                </a:lnTo>
                <a:lnTo>
                  <a:pt x="160020" y="94487"/>
                </a:lnTo>
                <a:lnTo>
                  <a:pt x="153924" y="92963"/>
                </a:lnTo>
                <a:lnTo>
                  <a:pt x="150875" y="92201"/>
                </a:lnTo>
                <a:lnTo>
                  <a:pt x="112775" y="64769"/>
                </a:lnTo>
                <a:lnTo>
                  <a:pt x="104394" y="57911"/>
                </a:lnTo>
                <a:lnTo>
                  <a:pt x="88392" y="44195"/>
                </a:lnTo>
                <a:lnTo>
                  <a:pt x="71628" y="30479"/>
                </a:lnTo>
                <a:lnTo>
                  <a:pt x="62484" y="24383"/>
                </a:lnTo>
                <a:lnTo>
                  <a:pt x="54235" y="19277"/>
                </a:lnTo>
                <a:close/>
              </a:path>
              <a:path w="322579" h="119379">
                <a:moveTo>
                  <a:pt x="311658" y="76961"/>
                </a:moveTo>
                <a:lnTo>
                  <a:pt x="262890" y="98297"/>
                </a:lnTo>
                <a:lnTo>
                  <a:pt x="253746" y="100583"/>
                </a:lnTo>
                <a:lnTo>
                  <a:pt x="309625" y="100583"/>
                </a:lnTo>
                <a:lnTo>
                  <a:pt x="322325" y="92963"/>
                </a:lnTo>
                <a:lnTo>
                  <a:pt x="311658" y="76961"/>
                </a:lnTo>
                <a:close/>
              </a:path>
              <a:path w="322579" h="119379">
                <a:moveTo>
                  <a:pt x="0" y="0"/>
                </a:moveTo>
                <a:lnTo>
                  <a:pt x="36575" y="52577"/>
                </a:lnTo>
                <a:lnTo>
                  <a:pt x="45335" y="36059"/>
                </a:lnTo>
                <a:lnTo>
                  <a:pt x="36575" y="31241"/>
                </a:lnTo>
                <a:lnTo>
                  <a:pt x="46482" y="14477"/>
                </a:lnTo>
                <a:lnTo>
                  <a:pt x="56780" y="14477"/>
                </a:lnTo>
                <a:lnTo>
                  <a:pt x="63246" y="2285"/>
                </a:lnTo>
                <a:lnTo>
                  <a:pt x="0" y="0"/>
                </a:lnTo>
                <a:close/>
              </a:path>
              <a:path w="322579" h="119379">
                <a:moveTo>
                  <a:pt x="46482" y="14477"/>
                </a:moveTo>
                <a:lnTo>
                  <a:pt x="36575" y="31241"/>
                </a:lnTo>
                <a:lnTo>
                  <a:pt x="45335" y="36059"/>
                </a:lnTo>
                <a:lnTo>
                  <a:pt x="54235" y="19277"/>
                </a:lnTo>
                <a:lnTo>
                  <a:pt x="46482" y="14477"/>
                </a:lnTo>
                <a:close/>
              </a:path>
              <a:path w="322579" h="119379">
                <a:moveTo>
                  <a:pt x="56780" y="14477"/>
                </a:moveTo>
                <a:lnTo>
                  <a:pt x="46482" y="14477"/>
                </a:lnTo>
                <a:lnTo>
                  <a:pt x="54235" y="19277"/>
                </a:lnTo>
                <a:lnTo>
                  <a:pt x="56780" y="14477"/>
                </a:lnTo>
                <a:close/>
              </a:path>
            </a:pathLst>
          </a:custGeom>
          <a:solidFill>
            <a:srgbClr val="FF0101"/>
          </a:solidFill>
        </p:spPr>
        <p:txBody>
          <a:bodyPr wrap="square" lIns="0" tIns="0" rIns="0" bIns="0" rtlCol="0"/>
          <a:lstStyle/>
          <a:p/>
        </p:txBody>
      </p:sp>
      <p:sp>
        <p:nvSpPr>
          <p:cNvPr id="45" name="object 45"/>
          <p:cNvSpPr/>
          <p:nvPr/>
        </p:nvSpPr>
        <p:spPr>
          <a:xfrm>
            <a:off x="4676394" y="7970519"/>
            <a:ext cx="153161" cy="148590"/>
          </a:xfrm>
          <a:prstGeom prst="rect">
            <a:avLst/>
          </a:prstGeom>
          <a:blipFill>
            <a:blip r:embed="rId4" cstate="print"/>
            <a:stretch>
              <a:fillRect/>
            </a:stretch>
          </a:blipFill>
        </p:spPr>
        <p:txBody>
          <a:bodyPr wrap="square" lIns="0" tIns="0" rIns="0" bIns="0" rtlCol="0"/>
          <a:lstStyle/>
          <a:p/>
        </p:txBody>
      </p:sp>
      <p:sp>
        <p:nvSpPr>
          <p:cNvPr id="46" name="object 46"/>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7" name="object 47"/>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24171" y="4477003"/>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11</a:t>
            </a:r>
            <a:endParaRPr sz="600">
              <a:latin typeface="Tahoma"/>
              <a:cs typeface="Tahoma"/>
            </a:endParaRPr>
          </a:p>
        </p:txBody>
      </p:sp>
      <p:sp>
        <p:nvSpPr>
          <p:cNvPr id="4" name="object 4"/>
          <p:cNvSpPr txBox="1">
            <a:spLocks noGrp="1"/>
          </p:cNvSpPr>
          <p:nvPr>
            <p:ph type="title"/>
          </p:nvPr>
        </p:nvSpPr>
        <p:spPr>
          <a:xfrm>
            <a:off x="1811527" y="1279652"/>
            <a:ext cx="1101090" cy="696595"/>
          </a:xfrm>
          <a:prstGeom prst="rect"/>
        </p:spPr>
        <p:txBody>
          <a:bodyPr wrap="square" lIns="0" tIns="12700" rIns="0" bIns="0" rtlCol="0" vert="horz">
            <a:spAutoFit/>
          </a:bodyPr>
          <a:lstStyle/>
          <a:p>
            <a:pPr marL="254635" marR="5080" indent="-242570">
              <a:lnSpc>
                <a:spcPct val="100000"/>
              </a:lnSpc>
              <a:spcBef>
                <a:spcPts val="100"/>
              </a:spcBef>
            </a:pPr>
            <a:r>
              <a:rPr dirty="0"/>
              <a:t>K-means  </a:t>
            </a:r>
            <a:r>
              <a:rPr dirty="0" spc="-5"/>
              <a:t>Start</a:t>
            </a:r>
          </a:p>
        </p:txBody>
      </p:sp>
      <p:sp>
        <p:nvSpPr>
          <p:cNvPr id="5" name="object 5"/>
          <p:cNvSpPr txBox="1"/>
          <p:nvPr/>
        </p:nvSpPr>
        <p:spPr>
          <a:xfrm>
            <a:off x="1709420" y="2110993"/>
            <a:ext cx="1300480" cy="2081530"/>
          </a:xfrm>
          <a:prstGeom prst="rect">
            <a:avLst/>
          </a:prstGeom>
        </p:spPr>
        <p:txBody>
          <a:bodyPr wrap="square" lIns="0" tIns="12700" rIns="0" bIns="0" rtlCol="0" vert="horz">
            <a:spAutoFit/>
          </a:bodyPr>
          <a:lstStyle/>
          <a:p>
            <a:pPr marL="12700" marR="70485">
              <a:lnSpc>
                <a:spcPct val="100000"/>
              </a:lnSpc>
              <a:spcBef>
                <a:spcPts val="100"/>
              </a:spcBef>
            </a:pPr>
            <a:r>
              <a:rPr dirty="0" sz="900" spc="-5">
                <a:latin typeface="Tahoma"/>
                <a:cs typeface="Tahoma"/>
              </a:rPr>
              <a:t>Advance apologies: </a:t>
            </a:r>
            <a:r>
              <a:rPr dirty="0" sz="900">
                <a:latin typeface="Tahoma"/>
                <a:cs typeface="Tahoma"/>
              </a:rPr>
              <a:t>in  </a:t>
            </a:r>
            <a:r>
              <a:rPr dirty="0" sz="900" spc="-5">
                <a:latin typeface="Tahoma"/>
                <a:cs typeface="Tahoma"/>
              </a:rPr>
              <a:t>Black </a:t>
            </a:r>
            <a:r>
              <a:rPr dirty="0" sz="900">
                <a:latin typeface="Tahoma"/>
                <a:cs typeface="Tahoma"/>
              </a:rPr>
              <a:t>and </a:t>
            </a:r>
            <a:r>
              <a:rPr dirty="0" sz="900" spc="-5">
                <a:latin typeface="Tahoma"/>
                <a:cs typeface="Tahoma"/>
              </a:rPr>
              <a:t>White this  example will</a:t>
            </a:r>
            <a:r>
              <a:rPr dirty="0" sz="900" spc="-50">
                <a:latin typeface="Tahoma"/>
                <a:cs typeface="Tahoma"/>
              </a:rPr>
              <a:t> </a:t>
            </a:r>
            <a:r>
              <a:rPr dirty="0" sz="900" spc="-5">
                <a:latin typeface="Tahoma"/>
                <a:cs typeface="Tahoma"/>
              </a:rPr>
              <a:t>deteriorate</a:t>
            </a:r>
            <a:endParaRPr sz="900">
              <a:latin typeface="Tahoma"/>
              <a:cs typeface="Tahoma"/>
            </a:endParaRPr>
          </a:p>
          <a:p>
            <a:pPr marL="12700" marR="20955">
              <a:lnSpc>
                <a:spcPct val="100000"/>
              </a:lnSpc>
              <a:spcBef>
                <a:spcPts val="550"/>
              </a:spcBef>
            </a:pPr>
            <a:r>
              <a:rPr dirty="0" sz="900" spc="-5">
                <a:latin typeface="Tahoma"/>
                <a:cs typeface="Tahoma"/>
              </a:rPr>
              <a:t>Example generated </a:t>
            </a:r>
            <a:r>
              <a:rPr dirty="0" sz="900">
                <a:latin typeface="Tahoma"/>
                <a:cs typeface="Tahoma"/>
              </a:rPr>
              <a:t>by  </a:t>
            </a:r>
            <a:r>
              <a:rPr dirty="0" sz="900" spc="-5">
                <a:latin typeface="Tahoma"/>
                <a:cs typeface="Tahoma"/>
              </a:rPr>
              <a:t>Dan Pelleg’s super-duper  fast K-means system:</a:t>
            </a:r>
            <a:endParaRPr sz="900">
              <a:latin typeface="Tahoma"/>
              <a:cs typeface="Tahoma"/>
            </a:endParaRPr>
          </a:p>
          <a:p>
            <a:pPr marL="128270" marR="5080">
              <a:lnSpc>
                <a:spcPct val="94300"/>
              </a:lnSpc>
              <a:spcBef>
                <a:spcPts val="500"/>
              </a:spcBef>
            </a:pPr>
            <a:r>
              <a:rPr dirty="0" sz="850" spc="-35" i="1">
                <a:solidFill>
                  <a:srgbClr val="008000"/>
                </a:solidFill>
                <a:latin typeface="Tahoma"/>
                <a:cs typeface="Tahoma"/>
              </a:rPr>
              <a:t>Dan </a:t>
            </a:r>
            <a:r>
              <a:rPr dirty="0" sz="850" spc="-30" i="1">
                <a:solidFill>
                  <a:srgbClr val="008000"/>
                </a:solidFill>
                <a:latin typeface="Tahoma"/>
                <a:cs typeface="Tahoma"/>
              </a:rPr>
              <a:t>Pelleg and Andrew  Moore. Accelerating Exact  k-means </a:t>
            </a:r>
            <a:r>
              <a:rPr dirty="0" sz="850" spc="-25" i="1">
                <a:solidFill>
                  <a:srgbClr val="008000"/>
                </a:solidFill>
                <a:latin typeface="Tahoma"/>
                <a:cs typeface="Tahoma"/>
              </a:rPr>
              <a:t>Algorithms </a:t>
            </a:r>
            <a:r>
              <a:rPr dirty="0" sz="850" spc="-30" i="1">
                <a:solidFill>
                  <a:srgbClr val="008000"/>
                </a:solidFill>
                <a:latin typeface="Tahoma"/>
                <a:cs typeface="Tahoma"/>
              </a:rPr>
              <a:t>with  </a:t>
            </a:r>
            <a:r>
              <a:rPr dirty="0" sz="850" spc="-35" i="1">
                <a:solidFill>
                  <a:srgbClr val="008000"/>
                </a:solidFill>
                <a:latin typeface="Tahoma"/>
                <a:cs typeface="Tahoma"/>
              </a:rPr>
              <a:t>Geometric</a:t>
            </a:r>
            <a:r>
              <a:rPr dirty="0" sz="850" spc="-20" i="1">
                <a:solidFill>
                  <a:srgbClr val="008000"/>
                </a:solidFill>
                <a:latin typeface="Tahoma"/>
                <a:cs typeface="Tahoma"/>
              </a:rPr>
              <a:t> </a:t>
            </a:r>
            <a:r>
              <a:rPr dirty="0" sz="850" spc="-30" i="1">
                <a:solidFill>
                  <a:srgbClr val="008000"/>
                </a:solidFill>
                <a:latin typeface="Tahoma"/>
                <a:cs typeface="Tahoma"/>
              </a:rPr>
              <a:t>Reasoning.</a:t>
            </a:r>
            <a:endParaRPr sz="850">
              <a:latin typeface="Tahoma"/>
              <a:cs typeface="Tahoma"/>
            </a:endParaRPr>
          </a:p>
          <a:p>
            <a:pPr marL="128270">
              <a:lnSpc>
                <a:spcPts val="935"/>
              </a:lnSpc>
            </a:pPr>
            <a:r>
              <a:rPr dirty="0" sz="850" spc="-30" i="1">
                <a:solidFill>
                  <a:srgbClr val="008000"/>
                </a:solidFill>
                <a:latin typeface="Tahoma"/>
                <a:cs typeface="Tahoma"/>
              </a:rPr>
              <a:t>Proc. Conference</a:t>
            </a:r>
            <a:r>
              <a:rPr dirty="0" sz="850" spc="-10" i="1">
                <a:solidFill>
                  <a:srgbClr val="008000"/>
                </a:solidFill>
                <a:latin typeface="Tahoma"/>
                <a:cs typeface="Tahoma"/>
              </a:rPr>
              <a:t> </a:t>
            </a:r>
            <a:r>
              <a:rPr dirty="0" sz="850" spc="-35" i="1">
                <a:solidFill>
                  <a:srgbClr val="008000"/>
                </a:solidFill>
                <a:latin typeface="Tahoma"/>
                <a:cs typeface="Tahoma"/>
              </a:rPr>
              <a:t>on</a:t>
            </a:r>
            <a:endParaRPr sz="850">
              <a:latin typeface="Tahoma"/>
              <a:cs typeface="Tahoma"/>
            </a:endParaRPr>
          </a:p>
          <a:p>
            <a:pPr marL="128270" marR="22860">
              <a:lnSpc>
                <a:spcPct val="94300"/>
              </a:lnSpc>
              <a:spcBef>
                <a:spcPts val="30"/>
              </a:spcBef>
            </a:pPr>
            <a:r>
              <a:rPr dirty="0" sz="850" spc="-35" i="1">
                <a:solidFill>
                  <a:srgbClr val="008000"/>
                </a:solidFill>
                <a:latin typeface="Tahoma"/>
                <a:cs typeface="Tahoma"/>
              </a:rPr>
              <a:t>Knowledge </a:t>
            </a:r>
            <a:r>
              <a:rPr dirty="0" sz="850" spc="-30" i="1">
                <a:solidFill>
                  <a:srgbClr val="008000"/>
                </a:solidFill>
                <a:latin typeface="Tahoma"/>
                <a:cs typeface="Tahoma"/>
              </a:rPr>
              <a:t>Discovery in  Databases 1999,  (KDD99) </a:t>
            </a:r>
            <a:r>
              <a:rPr dirty="0" sz="850" spc="-25" i="1">
                <a:solidFill>
                  <a:srgbClr val="008000"/>
                </a:solidFill>
                <a:latin typeface="Tahoma"/>
                <a:cs typeface="Tahoma"/>
              </a:rPr>
              <a:t>(available </a:t>
            </a:r>
            <a:r>
              <a:rPr dirty="0" sz="850" spc="-30" i="1">
                <a:solidFill>
                  <a:srgbClr val="008000"/>
                </a:solidFill>
                <a:latin typeface="Tahoma"/>
                <a:cs typeface="Tahoma"/>
              </a:rPr>
              <a:t>on  </a:t>
            </a:r>
            <a:r>
              <a:rPr dirty="0" sz="700" spc="-5">
                <a:solidFill>
                  <a:srgbClr val="3333CC"/>
                </a:solidFill>
                <a:latin typeface="Tahoma"/>
                <a:cs typeface="Tahoma"/>
                <a:hlinkClick r:id="rId2"/>
              </a:rPr>
              <a:t>www.autonlab.org/pap.html</a:t>
            </a:r>
            <a:r>
              <a:rPr dirty="0" sz="850" spc="-5" i="1">
                <a:solidFill>
                  <a:srgbClr val="008000"/>
                </a:solidFill>
                <a:latin typeface="Tahoma"/>
                <a:cs typeface="Tahoma"/>
                <a:hlinkClick r:id="rId2"/>
              </a:rPr>
              <a:t>)</a:t>
            </a:r>
            <a:endParaRPr sz="850">
              <a:latin typeface="Tahoma"/>
              <a:cs typeface="Tahoma"/>
            </a:endParaRPr>
          </a:p>
        </p:txBody>
      </p:sp>
      <p:sp>
        <p:nvSpPr>
          <p:cNvPr id="6" name="object 6"/>
          <p:cNvSpPr/>
          <p:nvPr/>
        </p:nvSpPr>
        <p:spPr>
          <a:xfrm>
            <a:off x="3124199" y="1301495"/>
            <a:ext cx="2983229" cy="3074669"/>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760220" y="8654286"/>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9" name="object 9"/>
          <p:cNvSpPr txBox="1"/>
          <p:nvPr/>
        </p:nvSpPr>
        <p:spPr>
          <a:xfrm>
            <a:off x="4424171" y="8654286"/>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12</a:t>
            </a:r>
            <a:endParaRPr sz="600">
              <a:latin typeface="Tahoma"/>
              <a:cs typeface="Tahoma"/>
            </a:endParaRPr>
          </a:p>
        </p:txBody>
      </p:sp>
      <p:sp>
        <p:nvSpPr>
          <p:cNvPr id="10" name="object 10"/>
          <p:cNvSpPr txBox="1"/>
          <p:nvPr/>
        </p:nvSpPr>
        <p:spPr>
          <a:xfrm>
            <a:off x="1773946" y="5884417"/>
            <a:ext cx="1188085" cy="1031240"/>
          </a:xfrm>
          <a:prstGeom prst="rect">
            <a:avLst/>
          </a:prstGeom>
        </p:spPr>
        <p:txBody>
          <a:bodyPr wrap="square" lIns="0" tIns="12700" rIns="0" bIns="0" rtlCol="0" vert="horz">
            <a:spAutoFit/>
          </a:bodyPr>
          <a:lstStyle/>
          <a:p>
            <a:pPr algn="ctr" marR="5080" indent="635">
              <a:lnSpc>
                <a:spcPct val="100000"/>
              </a:lnSpc>
              <a:spcBef>
                <a:spcPts val="100"/>
              </a:spcBef>
            </a:pPr>
            <a:r>
              <a:rPr dirty="0" sz="2200">
                <a:solidFill>
                  <a:srgbClr val="006500"/>
                </a:solidFill>
                <a:latin typeface="Tahoma"/>
                <a:cs typeface="Tahoma"/>
              </a:rPr>
              <a:t>K-means  </a:t>
            </a:r>
            <a:r>
              <a:rPr dirty="0" sz="2200" spc="-5">
                <a:solidFill>
                  <a:srgbClr val="006500"/>
                </a:solidFill>
                <a:latin typeface="Tahoma"/>
                <a:cs typeface="Tahoma"/>
              </a:rPr>
              <a:t>continues</a:t>
            </a:r>
            <a:endParaRPr sz="2200">
              <a:latin typeface="Tahoma"/>
              <a:cs typeface="Tahoma"/>
            </a:endParaRPr>
          </a:p>
          <a:p>
            <a:pPr algn="ctr" marR="5080">
              <a:lnSpc>
                <a:spcPts val="2635"/>
              </a:lnSpc>
            </a:pPr>
            <a:r>
              <a:rPr dirty="0" sz="2200">
                <a:solidFill>
                  <a:srgbClr val="006500"/>
                </a:solidFill>
                <a:latin typeface="Tahoma"/>
                <a:cs typeface="Tahoma"/>
              </a:rPr>
              <a:t>…</a:t>
            </a:r>
            <a:endParaRPr sz="2200">
              <a:latin typeface="Tahoma"/>
              <a:cs typeface="Tahoma"/>
            </a:endParaRPr>
          </a:p>
        </p:txBody>
      </p:sp>
      <p:sp>
        <p:nvSpPr>
          <p:cNvPr id="11" name="object 11"/>
          <p:cNvSpPr/>
          <p:nvPr/>
        </p:nvSpPr>
        <p:spPr>
          <a:xfrm>
            <a:off x="3124199" y="5478779"/>
            <a:ext cx="2983229" cy="3074669"/>
          </a:xfrm>
          <a:prstGeom prst="rect">
            <a:avLst/>
          </a:prstGeom>
          <a:blipFill>
            <a:blip r:embed="rId4" cstate="print"/>
            <a:stretch>
              <a:fillRect/>
            </a:stretch>
          </a:blipFill>
        </p:spPr>
        <p:txBody>
          <a:bodyPr wrap="square" lIns="0" tIns="0" rIns="0" bIns="0" rtlCol="0"/>
          <a:lstStyle/>
          <a:p/>
        </p:txBody>
      </p:sp>
      <p:sp>
        <p:nvSpPr>
          <p:cNvPr id="12" name="object 1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24171" y="4477003"/>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13</a:t>
            </a:r>
            <a:endParaRPr sz="600">
              <a:latin typeface="Tahoma"/>
              <a:cs typeface="Tahoma"/>
            </a:endParaRPr>
          </a:p>
        </p:txBody>
      </p:sp>
      <p:sp>
        <p:nvSpPr>
          <p:cNvPr id="4" name="object 4"/>
          <p:cNvSpPr txBox="1"/>
          <p:nvPr/>
        </p:nvSpPr>
        <p:spPr>
          <a:xfrm>
            <a:off x="1773946" y="1707132"/>
            <a:ext cx="1188085" cy="1031240"/>
          </a:xfrm>
          <a:prstGeom prst="rect">
            <a:avLst/>
          </a:prstGeom>
        </p:spPr>
        <p:txBody>
          <a:bodyPr wrap="square" lIns="0" tIns="12700" rIns="0" bIns="0" rtlCol="0" vert="horz">
            <a:spAutoFit/>
          </a:bodyPr>
          <a:lstStyle/>
          <a:p>
            <a:pPr algn="ctr" marR="5080" indent="635">
              <a:lnSpc>
                <a:spcPct val="100000"/>
              </a:lnSpc>
              <a:spcBef>
                <a:spcPts val="100"/>
              </a:spcBef>
            </a:pPr>
            <a:r>
              <a:rPr dirty="0" sz="2200">
                <a:solidFill>
                  <a:srgbClr val="006500"/>
                </a:solidFill>
                <a:latin typeface="Tahoma"/>
                <a:cs typeface="Tahoma"/>
              </a:rPr>
              <a:t>K-means  </a:t>
            </a:r>
            <a:r>
              <a:rPr dirty="0" sz="2200" spc="-5">
                <a:solidFill>
                  <a:srgbClr val="006500"/>
                </a:solidFill>
                <a:latin typeface="Tahoma"/>
                <a:cs typeface="Tahoma"/>
              </a:rPr>
              <a:t>continues</a:t>
            </a:r>
            <a:endParaRPr sz="2200">
              <a:latin typeface="Tahoma"/>
              <a:cs typeface="Tahoma"/>
            </a:endParaRPr>
          </a:p>
          <a:p>
            <a:pPr algn="ctr" marR="5080">
              <a:lnSpc>
                <a:spcPts val="2635"/>
              </a:lnSpc>
            </a:pPr>
            <a:r>
              <a:rPr dirty="0" sz="2200">
                <a:solidFill>
                  <a:srgbClr val="006500"/>
                </a:solidFill>
                <a:latin typeface="Tahoma"/>
                <a:cs typeface="Tahoma"/>
              </a:rPr>
              <a:t>…</a:t>
            </a:r>
            <a:endParaRPr sz="2200">
              <a:latin typeface="Tahoma"/>
              <a:cs typeface="Tahoma"/>
            </a:endParaRPr>
          </a:p>
        </p:txBody>
      </p:sp>
      <p:sp>
        <p:nvSpPr>
          <p:cNvPr id="5" name="object 5"/>
          <p:cNvSpPr/>
          <p:nvPr/>
        </p:nvSpPr>
        <p:spPr>
          <a:xfrm>
            <a:off x="3124199" y="1301495"/>
            <a:ext cx="2983229" cy="307466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760220" y="8654286"/>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8" name="object 8"/>
          <p:cNvSpPr txBox="1"/>
          <p:nvPr/>
        </p:nvSpPr>
        <p:spPr>
          <a:xfrm>
            <a:off x="4424171" y="8654286"/>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14</a:t>
            </a:r>
            <a:endParaRPr sz="600">
              <a:latin typeface="Tahoma"/>
              <a:cs typeface="Tahoma"/>
            </a:endParaRPr>
          </a:p>
        </p:txBody>
      </p:sp>
      <p:sp>
        <p:nvSpPr>
          <p:cNvPr id="9" name="object 9"/>
          <p:cNvSpPr txBox="1"/>
          <p:nvPr/>
        </p:nvSpPr>
        <p:spPr>
          <a:xfrm>
            <a:off x="1773946" y="5884417"/>
            <a:ext cx="1188085" cy="1031240"/>
          </a:xfrm>
          <a:prstGeom prst="rect">
            <a:avLst/>
          </a:prstGeom>
        </p:spPr>
        <p:txBody>
          <a:bodyPr wrap="square" lIns="0" tIns="12700" rIns="0" bIns="0" rtlCol="0" vert="horz">
            <a:spAutoFit/>
          </a:bodyPr>
          <a:lstStyle/>
          <a:p>
            <a:pPr algn="ctr" marR="5080" indent="635">
              <a:lnSpc>
                <a:spcPct val="100000"/>
              </a:lnSpc>
              <a:spcBef>
                <a:spcPts val="100"/>
              </a:spcBef>
            </a:pPr>
            <a:r>
              <a:rPr dirty="0" sz="2200">
                <a:solidFill>
                  <a:srgbClr val="006500"/>
                </a:solidFill>
                <a:latin typeface="Tahoma"/>
                <a:cs typeface="Tahoma"/>
              </a:rPr>
              <a:t>K-means  </a:t>
            </a:r>
            <a:r>
              <a:rPr dirty="0" sz="2200" spc="-5">
                <a:solidFill>
                  <a:srgbClr val="006500"/>
                </a:solidFill>
                <a:latin typeface="Tahoma"/>
                <a:cs typeface="Tahoma"/>
              </a:rPr>
              <a:t>continues</a:t>
            </a:r>
            <a:endParaRPr sz="2200">
              <a:latin typeface="Tahoma"/>
              <a:cs typeface="Tahoma"/>
            </a:endParaRPr>
          </a:p>
          <a:p>
            <a:pPr algn="ctr" marR="5080">
              <a:lnSpc>
                <a:spcPts val="2635"/>
              </a:lnSpc>
            </a:pPr>
            <a:r>
              <a:rPr dirty="0" sz="2200">
                <a:solidFill>
                  <a:srgbClr val="006500"/>
                </a:solidFill>
                <a:latin typeface="Tahoma"/>
                <a:cs typeface="Tahoma"/>
              </a:rPr>
              <a:t>…</a:t>
            </a:r>
            <a:endParaRPr sz="2200">
              <a:latin typeface="Tahoma"/>
              <a:cs typeface="Tahoma"/>
            </a:endParaRPr>
          </a:p>
        </p:txBody>
      </p:sp>
      <p:sp>
        <p:nvSpPr>
          <p:cNvPr id="10" name="object 10"/>
          <p:cNvSpPr/>
          <p:nvPr/>
        </p:nvSpPr>
        <p:spPr>
          <a:xfrm>
            <a:off x="3124199" y="5478779"/>
            <a:ext cx="2983229" cy="3074669"/>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24171" y="4477003"/>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15</a:t>
            </a:r>
            <a:endParaRPr sz="600">
              <a:latin typeface="Tahoma"/>
              <a:cs typeface="Tahoma"/>
            </a:endParaRPr>
          </a:p>
        </p:txBody>
      </p:sp>
      <p:sp>
        <p:nvSpPr>
          <p:cNvPr id="4" name="object 4"/>
          <p:cNvSpPr txBox="1"/>
          <p:nvPr/>
        </p:nvSpPr>
        <p:spPr>
          <a:xfrm>
            <a:off x="1773946" y="1707132"/>
            <a:ext cx="1188085" cy="1031240"/>
          </a:xfrm>
          <a:prstGeom prst="rect">
            <a:avLst/>
          </a:prstGeom>
        </p:spPr>
        <p:txBody>
          <a:bodyPr wrap="square" lIns="0" tIns="12700" rIns="0" bIns="0" rtlCol="0" vert="horz">
            <a:spAutoFit/>
          </a:bodyPr>
          <a:lstStyle/>
          <a:p>
            <a:pPr algn="ctr" marR="5080" indent="635">
              <a:lnSpc>
                <a:spcPct val="100000"/>
              </a:lnSpc>
              <a:spcBef>
                <a:spcPts val="100"/>
              </a:spcBef>
            </a:pPr>
            <a:r>
              <a:rPr dirty="0" sz="2200">
                <a:solidFill>
                  <a:srgbClr val="006500"/>
                </a:solidFill>
                <a:latin typeface="Tahoma"/>
                <a:cs typeface="Tahoma"/>
              </a:rPr>
              <a:t>K-means  </a:t>
            </a:r>
            <a:r>
              <a:rPr dirty="0" sz="2200" spc="-5">
                <a:solidFill>
                  <a:srgbClr val="006500"/>
                </a:solidFill>
                <a:latin typeface="Tahoma"/>
                <a:cs typeface="Tahoma"/>
              </a:rPr>
              <a:t>continues</a:t>
            </a:r>
            <a:endParaRPr sz="2200">
              <a:latin typeface="Tahoma"/>
              <a:cs typeface="Tahoma"/>
            </a:endParaRPr>
          </a:p>
          <a:p>
            <a:pPr algn="ctr" marR="5080">
              <a:lnSpc>
                <a:spcPts val="2635"/>
              </a:lnSpc>
            </a:pPr>
            <a:r>
              <a:rPr dirty="0" sz="2200">
                <a:solidFill>
                  <a:srgbClr val="006500"/>
                </a:solidFill>
                <a:latin typeface="Tahoma"/>
                <a:cs typeface="Tahoma"/>
              </a:rPr>
              <a:t>…</a:t>
            </a:r>
            <a:endParaRPr sz="2200">
              <a:latin typeface="Tahoma"/>
              <a:cs typeface="Tahoma"/>
            </a:endParaRPr>
          </a:p>
        </p:txBody>
      </p:sp>
      <p:sp>
        <p:nvSpPr>
          <p:cNvPr id="5" name="object 5"/>
          <p:cNvSpPr/>
          <p:nvPr/>
        </p:nvSpPr>
        <p:spPr>
          <a:xfrm>
            <a:off x="3124199" y="1301495"/>
            <a:ext cx="2983229" cy="307466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760220" y="8654286"/>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8" name="object 8"/>
          <p:cNvSpPr txBox="1"/>
          <p:nvPr/>
        </p:nvSpPr>
        <p:spPr>
          <a:xfrm>
            <a:off x="4424171" y="8654286"/>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16</a:t>
            </a:r>
            <a:endParaRPr sz="600">
              <a:latin typeface="Tahoma"/>
              <a:cs typeface="Tahoma"/>
            </a:endParaRPr>
          </a:p>
        </p:txBody>
      </p:sp>
      <p:sp>
        <p:nvSpPr>
          <p:cNvPr id="9" name="object 9"/>
          <p:cNvSpPr txBox="1"/>
          <p:nvPr/>
        </p:nvSpPr>
        <p:spPr>
          <a:xfrm>
            <a:off x="1773946" y="5884417"/>
            <a:ext cx="1188085" cy="1031240"/>
          </a:xfrm>
          <a:prstGeom prst="rect">
            <a:avLst/>
          </a:prstGeom>
        </p:spPr>
        <p:txBody>
          <a:bodyPr wrap="square" lIns="0" tIns="12700" rIns="0" bIns="0" rtlCol="0" vert="horz">
            <a:spAutoFit/>
          </a:bodyPr>
          <a:lstStyle/>
          <a:p>
            <a:pPr algn="ctr" marR="5080" indent="635">
              <a:lnSpc>
                <a:spcPct val="100000"/>
              </a:lnSpc>
              <a:spcBef>
                <a:spcPts val="100"/>
              </a:spcBef>
            </a:pPr>
            <a:r>
              <a:rPr dirty="0" sz="2200">
                <a:solidFill>
                  <a:srgbClr val="006500"/>
                </a:solidFill>
                <a:latin typeface="Tahoma"/>
                <a:cs typeface="Tahoma"/>
              </a:rPr>
              <a:t>K-means  </a:t>
            </a:r>
            <a:r>
              <a:rPr dirty="0" sz="2200" spc="-5">
                <a:solidFill>
                  <a:srgbClr val="006500"/>
                </a:solidFill>
                <a:latin typeface="Tahoma"/>
                <a:cs typeface="Tahoma"/>
              </a:rPr>
              <a:t>continues</a:t>
            </a:r>
            <a:endParaRPr sz="2200">
              <a:latin typeface="Tahoma"/>
              <a:cs typeface="Tahoma"/>
            </a:endParaRPr>
          </a:p>
          <a:p>
            <a:pPr algn="ctr" marR="5080">
              <a:lnSpc>
                <a:spcPts val="2635"/>
              </a:lnSpc>
            </a:pPr>
            <a:r>
              <a:rPr dirty="0" sz="2200">
                <a:solidFill>
                  <a:srgbClr val="006500"/>
                </a:solidFill>
                <a:latin typeface="Tahoma"/>
                <a:cs typeface="Tahoma"/>
              </a:rPr>
              <a:t>…</a:t>
            </a:r>
            <a:endParaRPr sz="2200">
              <a:latin typeface="Tahoma"/>
              <a:cs typeface="Tahoma"/>
            </a:endParaRPr>
          </a:p>
        </p:txBody>
      </p:sp>
      <p:sp>
        <p:nvSpPr>
          <p:cNvPr id="10" name="object 10"/>
          <p:cNvSpPr/>
          <p:nvPr/>
        </p:nvSpPr>
        <p:spPr>
          <a:xfrm>
            <a:off x="3124199" y="5478779"/>
            <a:ext cx="2983229" cy="3074669"/>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24171" y="4477003"/>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17</a:t>
            </a:r>
            <a:endParaRPr sz="600">
              <a:latin typeface="Tahoma"/>
              <a:cs typeface="Tahoma"/>
            </a:endParaRPr>
          </a:p>
        </p:txBody>
      </p:sp>
      <p:sp>
        <p:nvSpPr>
          <p:cNvPr id="4" name="object 4"/>
          <p:cNvSpPr txBox="1"/>
          <p:nvPr/>
        </p:nvSpPr>
        <p:spPr>
          <a:xfrm>
            <a:off x="1773946" y="1707132"/>
            <a:ext cx="1188085" cy="1031240"/>
          </a:xfrm>
          <a:prstGeom prst="rect">
            <a:avLst/>
          </a:prstGeom>
        </p:spPr>
        <p:txBody>
          <a:bodyPr wrap="square" lIns="0" tIns="12700" rIns="0" bIns="0" rtlCol="0" vert="horz">
            <a:spAutoFit/>
          </a:bodyPr>
          <a:lstStyle/>
          <a:p>
            <a:pPr algn="ctr" marR="5080" indent="635">
              <a:lnSpc>
                <a:spcPct val="100000"/>
              </a:lnSpc>
              <a:spcBef>
                <a:spcPts val="100"/>
              </a:spcBef>
            </a:pPr>
            <a:r>
              <a:rPr dirty="0" sz="2200">
                <a:solidFill>
                  <a:srgbClr val="006500"/>
                </a:solidFill>
                <a:latin typeface="Tahoma"/>
                <a:cs typeface="Tahoma"/>
              </a:rPr>
              <a:t>K-means  </a:t>
            </a:r>
            <a:r>
              <a:rPr dirty="0" sz="2200" spc="-5">
                <a:solidFill>
                  <a:srgbClr val="006500"/>
                </a:solidFill>
                <a:latin typeface="Tahoma"/>
                <a:cs typeface="Tahoma"/>
              </a:rPr>
              <a:t>continues</a:t>
            </a:r>
            <a:endParaRPr sz="2200">
              <a:latin typeface="Tahoma"/>
              <a:cs typeface="Tahoma"/>
            </a:endParaRPr>
          </a:p>
          <a:p>
            <a:pPr algn="ctr" marR="5080">
              <a:lnSpc>
                <a:spcPts val="2635"/>
              </a:lnSpc>
            </a:pPr>
            <a:r>
              <a:rPr dirty="0" sz="2200">
                <a:solidFill>
                  <a:srgbClr val="006500"/>
                </a:solidFill>
                <a:latin typeface="Tahoma"/>
                <a:cs typeface="Tahoma"/>
              </a:rPr>
              <a:t>…</a:t>
            </a:r>
            <a:endParaRPr sz="2200">
              <a:latin typeface="Tahoma"/>
              <a:cs typeface="Tahoma"/>
            </a:endParaRPr>
          </a:p>
        </p:txBody>
      </p:sp>
      <p:sp>
        <p:nvSpPr>
          <p:cNvPr id="5" name="object 5"/>
          <p:cNvSpPr/>
          <p:nvPr/>
        </p:nvSpPr>
        <p:spPr>
          <a:xfrm>
            <a:off x="3124199" y="1301495"/>
            <a:ext cx="2983229" cy="307466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760220" y="8654286"/>
            <a:ext cx="1482090"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8" name="object 8"/>
          <p:cNvSpPr txBox="1"/>
          <p:nvPr/>
        </p:nvSpPr>
        <p:spPr>
          <a:xfrm>
            <a:off x="4424171" y="8654286"/>
            <a:ext cx="154813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K-means and Hierarchical Clustering: Slide</a:t>
            </a:r>
            <a:r>
              <a:rPr dirty="0" sz="600" spc="30">
                <a:latin typeface="Tahoma"/>
                <a:cs typeface="Tahoma"/>
              </a:rPr>
              <a:t> </a:t>
            </a:r>
            <a:r>
              <a:rPr dirty="0" sz="600">
                <a:latin typeface="Tahoma"/>
                <a:cs typeface="Tahoma"/>
              </a:rPr>
              <a:t>18</a:t>
            </a:r>
            <a:endParaRPr sz="600">
              <a:latin typeface="Tahoma"/>
              <a:cs typeface="Tahoma"/>
            </a:endParaRPr>
          </a:p>
        </p:txBody>
      </p:sp>
      <p:sp>
        <p:nvSpPr>
          <p:cNvPr id="9" name="object 9"/>
          <p:cNvSpPr txBox="1"/>
          <p:nvPr/>
        </p:nvSpPr>
        <p:spPr>
          <a:xfrm>
            <a:off x="1773946" y="5884417"/>
            <a:ext cx="1188085" cy="1031240"/>
          </a:xfrm>
          <a:prstGeom prst="rect">
            <a:avLst/>
          </a:prstGeom>
        </p:spPr>
        <p:txBody>
          <a:bodyPr wrap="square" lIns="0" tIns="12700" rIns="0" bIns="0" rtlCol="0" vert="horz">
            <a:spAutoFit/>
          </a:bodyPr>
          <a:lstStyle/>
          <a:p>
            <a:pPr algn="ctr" marR="5080" indent="635">
              <a:lnSpc>
                <a:spcPct val="100000"/>
              </a:lnSpc>
              <a:spcBef>
                <a:spcPts val="100"/>
              </a:spcBef>
            </a:pPr>
            <a:r>
              <a:rPr dirty="0" sz="2200">
                <a:solidFill>
                  <a:srgbClr val="006500"/>
                </a:solidFill>
                <a:latin typeface="Tahoma"/>
                <a:cs typeface="Tahoma"/>
              </a:rPr>
              <a:t>K-means  </a:t>
            </a:r>
            <a:r>
              <a:rPr dirty="0" sz="2200" spc="-5">
                <a:solidFill>
                  <a:srgbClr val="006500"/>
                </a:solidFill>
                <a:latin typeface="Tahoma"/>
                <a:cs typeface="Tahoma"/>
              </a:rPr>
              <a:t>continues</a:t>
            </a:r>
            <a:endParaRPr sz="2200">
              <a:latin typeface="Tahoma"/>
              <a:cs typeface="Tahoma"/>
            </a:endParaRPr>
          </a:p>
          <a:p>
            <a:pPr algn="ctr" marR="5080">
              <a:lnSpc>
                <a:spcPts val="2635"/>
              </a:lnSpc>
            </a:pPr>
            <a:r>
              <a:rPr dirty="0" sz="2200">
                <a:solidFill>
                  <a:srgbClr val="006500"/>
                </a:solidFill>
                <a:latin typeface="Tahoma"/>
                <a:cs typeface="Tahoma"/>
              </a:rPr>
              <a:t>…</a:t>
            </a:r>
            <a:endParaRPr sz="2200">
              <a:latin typeface="Tahoma"/>
              <a:cs typeface="Tahoma"/>
            </a:endParaRPr>
          </a:p>
        </p:txBody>
      </p:sp>
      <p:sp>
        <p:nvSpPr>
          <p:cNvPr id="10" name="object 10"/>
          <p:cNvSpPr/>
          <p:nvPr/>
        </p:nvSpPr>
        <p:spPr>
          <a:xfrm>
            <a:off x="3124199" y="5478779"/>
            <a:ext cx="2983229" cy="3074669"/>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awm</dc:creator>
  <dc:title>Microsoft PowerPoint - kmeans11</dc:title>
  <dcterms:created xsi:type="dcterms:W3CDTF">2019-03-23T11:38:29Z</dcterms:created>
  <dcterms:modified xsi:type="dcterms:W3CDTF">2019-03-23T11:38:29Z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2004-10-08T00:00:00Z</vt:filetime>
  </property>
  <property fmtid="{D5CDD505-2E9C-101B-9397-08002B2CF9AE}" pid="3" name="Creator">
    <vt:lpwstr>PScript5.dll Version 5.2</vt:lpwstr>
  </property>
  <property fmtid="{D5CDD505-2E9C-101B-9397-08002B2CF9AE}" pid="4" name="LastSaved">
    <vt:filetime>2019-03-23T00:00:00Z</vt:filetime>
  </property>
</Properties>
</file>