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B1B1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B1B1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B1B1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B1B1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B1B1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8372" y="627380"/>
            <a:ext cx="496950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0253" y="1259078"/>
            <a:ext cx="415861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8695" y="7118801"/>
            <a:ext cx="1592580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1B1B1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97005" y="7118801"/>
            <a:ext cx="438150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15" y="1035050"/>
            <a:ext cx="8180705" cy="24936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latin typeface="Arial"/>
                <a:cs typeface="Arial"/>
              </a:rPr>
              <a:t>Cross-validation for  </a:t>
            </a:r>
            <a:r>
              <a:rPr dirty="0" sz="5400" b="1">
                <a:latin typeface="Arial"/>
                <a:cs typeface="Arial"/>
              </a:rPr>
              <a:t>detecting</a:t>
            </a:r>
            <a:r>
              <a:rPr dirty="0" sz="5400" spc="-50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and</a:t>
            </a:r>
            <a:r>
              <a:rPr dirty="0" sz="5400" spc="-50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preventing </a:t>
            </a:r>
            <a:r>
              <a:rPr dirty="0" sz="5400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overfitting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1698" y="3761485"/>
            <a:ext cx="4170679" cy="266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00100" marR="790575">
              <a:lnSpc>
                <a:spcPct val="1198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Andrew W.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Moore  </a:t>
            </a:r>
            <a:r>
              <a:rPr dirty="0" sz="2400" b="1">
                <a:latin typeface="Arial"/>
                <a:cs typeface="Arial"/>
              </a:rPr>
              <a:t>Professor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19800"/>
              </a:lnSpc>
            </a:pPr>
            <a:r>
              <a:rPr dirty="0" sz="2400" spc="-5" b="1">
                <a:latin typeface="Arial"/>
                <a:cs typeface="Arial"/>
              </a:rPr>
              <a:t>School of Computer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Science  Carnegie Mellon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University</a:t>
            </a:r>
            <a:endParaRPr sz="2400">
              <a:latin typeface="Arial"/>
              <a:cs typeface="Arial"/>
            </a:endParaRPr>
          </a:p>
          <a:p>
            <a:pPr algn="ctr" marL="1016000" marR="1006475">
              <a:lnSpc>
                <a:spcPct val="120300"/>
              </a:lnSpc>
              <a:spcBef>
                <a:spcPts val="30"/>
              </a:spcBef>
            </a:pPr>
            <a:r>
              <a:rPr dirty="0" sz="1600" spc="-5">
                <a:latin typeface="Arial"/>
                <a:cs typeface="Arial"/>
                <a:hlinkClick r:id="rId2"/>
              </a:rPr>
              <a:t>www.cs.cmu.edu/~awm 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  <a:hlinkClick r:id="rId3"/>
              </a:rPr>
              <a:t>awm@cs.cmu.edu</a:t>
            </a:r>
            <a:endParaRPr sz="16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395"/>
              </a:spcBef>
            </a:pPr>
            <a:r>
              <a:rPr dirty="0" sz="1600" spc="-5">
                <a:latin typeface="Arial"/>
                <a:cs typeface="Arial"/>
              </a:rPr>
              <a:t>412-268-7599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09600" y="3962400"/>
            <a:ext cx="2514600" cy="2228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3345" marR="86995">
              <a:lnSpc>
                <a:spcPct val="100000"/>
              </a:lnSpc>
              <a:spcBef>
                <a:spcPts val="365"/>
              </a:spcBef>
            </a:pPr>
            <a:r>
              <a:rPr dirty="0" sz="1000" spc="-5">
                <a:latin typeface="Tahoma"/>
                <a:cs typeface="Tahoma"/>
              </a:rPr>
              <a:t>Note </a:t>
            </a:r>
            <a:r>
              <a:rPr dirty="0" sz="1000">
                <a:latin typeface="Tahoma"/>
                <a:cs typeface="Tahoma"/>
              </a:rPr>
              <a:t>to other teachers and users of  </a:t>
            </a:r>
            <a:r>
              <a:rPr dirty="0" sz="1000" spc="-5">
                <a:latin typeface="Tahoma"/>
                <a:cs typeface="Tahoma"/>
              </a:rPr>
              <a:t>these slides. Andrew would be delighted 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you found this source material useful in  giving your own </a:t>
            </a:r>
            <a:r>
              <a:rPr dirty="0" sz="1000">
                <a:latin typeface="Tahoma"/>
                <a:cs typeface="Tahoma"/>
              </a:rPr>
              <a:t>lectures. </a:t>
            </a:r>
            <a:r>
              <a:rPr dirty="0" sz="1000" spc="-5">
                <a:latin typeface="Tahoma"/>
                <a:cs typeface="Tahoma"/>
              </a:rPr>
              <a:t>Feel free to use  </a:t>
            </a:r>
            <a:r>
              <a:rPr dirty="0" sz="1000">
                <a:latin typeface="Tahoma"/>
                <a:cs typeface="Tahoma"/>
              </a:rPr>
              <a:t>these </a:t>
            </a:r>
            <a:r>
              <a:rPr dirty="0" sz="1000" spc="-5">
                <a:latin typeface="Tahoma"/>
                <a:cs typeface="Tahoma"/>
              </a:rPr>
              <a:t>slides verbatim, </a:t>
            </a:r>
            <a:r>
              <a:rPr dirty="0" sz="1000">
                <a:latin typeface="Tahoma"/>
                <a:cs typeface="Tahoma"/>
              </a:rPr>
              <a:t>or to </a:t>
            </a:r>
            <a:r>
              <a:rPr dirty="0" sz="1000" spc="-5">
                <a:latin typeface="Tahoma"/>
                <a:cs typeface="Tahoma"/>
              </a:rPr>
              <a:t>modify </a:t>
            </a:r>
            <a:r>
              <a:rPr dirty="0" sz="1000">
                <a:latin typeface="Tahoma"/>
                <a:cs typeface="Tahoma"/>
              </a:rPr>
              <a:t>them  </a:t>
            </a:r>
            <a:r>
              <a:rPr dirty="0" sz="1000" spc="-5">
                <a:latin typeface="Tahoma"/>
                <a:cs typeface="Tahoma"/>
              </a:rPr>
              <a:t>to fit your own needs. </a:t>
            </a:r>
            <a:r>
              <a:rPr dirty="0" sz="1000" spc="-10">
                <a:latin typeface="Tahoma"/>
                <a:cs typeface="Tahoma"/>
              </a:rPr>
              <a:t>PowerPoint  </a:t>
            </a:r>
            <a:r>
              <a:rPr dirty="0" sz="1000" spc="-5">
                <a:latin typeface="Tahoma"/>
                <a:cs typeface="Tahoma"/>
              </a:rPr>
              <a:t>originals </a:t>
            </a:r>
            <a:r>
              <a:rPr dirty="0" sz="1000">
                <a:latin typeface="Tahoma"/>
                <a:cs typeface="Tahoma"/>
              </a:rPr>
              <a:t>are </a:t>
            </a:r>
            <a:r>
              <a:rPr dirty="0" sz="1000" spc="-5">
                <a:latin typeface="Tahoma"/>
                <a:cs typeface="Tahoma"/>
              </a:rPr>
              <a:t>available. If </a:t>
            </a:r>
            <a:r>
              <a:rPr dirty="0" sz="1000">
                <a:latin typeface="Tahoma"/>
                <a:cs typeface="Tahoma"/>
              </a:rPr>
              <a:t>you </a:t>
            </a:r>
            <a:r>
              <a:rPr dirty="0" sz="1000" spc="-5">
                <a:latin typeface="Tahoma"/>
                <a:cs typeface="Tahoma"/>
              </a:rPr>
              <a:t>make </a:t>
            </a:r>
            <a:r>
              <a:rPr dirty="0" sz="1000">
                <a:latin typeface="Tahoma"/>
                <a:cs typeface="Tahoma"/>
              </a:rPr>
              <a:t>use  of a </a:t>
            </a:r>
            <a:r>
              <a:rPr dirty="0" sz="1000" spc="-5">
                <a:latin typeface="Tahoma"/>
                <a:cs typeface="Tahoma"/>
              </a:rPr>
              <a:t>significant portion </a:t>
            </a:r>
            <a:r>
              <a:rPr dirty="0" sz="1000">
                <a:latin typeface="Tahoma"/>
                <a:cs typeface="Tahoma"/>
              </a:rPr>
              <a:t>of these </a:t>
            </a:r>
            <a:r>
              <a:rPr dirty="0" sz="1000" spc="-5">
                <a:latin typeface="Tahoma"/>
                <a:cs typeface="Tahoma"/>
              </a:rPr>
              <a:t>slides </a:t>
            </a:r>
            <a:r>
              <a:rPr dirty="0" sz="1000">
                <a:latin typeface="Tahoma"/>
                <a:cs typeface="Tahoma"/>
              </a:rPr>
              <a:t>in  </a:t>
            </a:r>
            <a:r>
              <a:rPr dirty="0" sz="1000" spc="-5">
                <a:latin typeface="Tahoma"/>
                <a:cs typeface="Tahoma"/>
              </a:rPr>
              <a:t>your own </a:t>
            </a:r>
            <a:r>
              <a:rPr dirty="0" sz="1000">
                <a:latin typeface="Tahoma"/>
                <a:cs typeface="Tahoma"/>
              </a:rPr>
              <a:t>lecture, </a:t>
            </a:r>
            <a:r>
              <a:rPr dirty="0" sz="1000" spc="-5">
                <a:latin typeface="Tahoma"/>
                <a:cs typeface="Tahoma"/>
              </a:rPr>
              <a:t>please </a:t>
            </a:r>
            <a:r>
              <a:rPr dirty="0" sz="1000">
                <a:latin typeface="Tahoma"/>
                <a:cs typeface="Tahoma"/>
              </a:rPr>
              <a:t>include </a:t>
            </a:r>
            <a:r>
              <a:rPr dirty="0" sz="1000" spc="-5">
                <a:latin typeface="Tahoma"/>
                <a:cs typeface="Tahoma"/>
              </a:rPr>
              <a:t>this  message, </a:t>
            </a:r>
            <a:r>
              <a:rPr dirty="0" sz="1000">
                <a:latin typeface="Tahoma"/>
                <a:cs typeface="Tahoma"/>
              </a:rPr>
              <a:t>or </a:t>
            </a: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 spc="-10">
                <a:latin typeface="Tahoma"/>
                <a:cs typeface="Tahoma"/>
              </a:rPr>
              <a:t>following </a:t>
            </a:r>
            <a:r>
              <a:rPr dirty="0" sz="1000" spc="-5">
                <a:latin typeface="Tahoma"/>
                <a:cs typeface="Tahoma"/>
              </a:rPr>
              <a:t>link </a:t>
            </a:r>
            <a:r>
              <a:rPr dirty="0" sz="1000">
                <a:latin typeface="Tahoma"/>
                <a:cs typeface="Tahoma"/>
              </a:rPr>
              <a:t>to </a:t>
            </a:r>
            <a:r>
              <a:rPr dirty="0" sz="1000" spc="-5">
                <a:latin typeface="Tahoma"/>
                <a:cs typeface="Tahoma"/>
              </a:rPr>
              <a:t>the  source repository of </a:t>
            </a:r>
            <a:r>
              <a:rPr dirty="0" sz="1000">
                <a:latin typeface="Tahoma"/>
                <a:cs typeface="Tahoma"/>
              </a:rPr>
              <a:t>Andrew’s </a:t>
            </a:r>
            <a:r>
              <a:rPr dirty="0" sz="1000" spc="-5">
                <a:latin typeface="Tahoma"/>
                <a:cs typeface="Tahoma"/>
              </a:rPr>
              <a:t>tutorials:  </a:t>
            </a:r>
            <a:r>
              <a:rPr dirty="0" u="sng" sz="1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000">
                <a:latin typeface="Tahoma"/>
                <a:cs typeface="Tahoma"/>
              </a:rPr>
              <a:t>.  </a:t>
            </a:r>
            <a:r>
              <a:rPr dirty="0" sz="1000" spc="-5">
                <a:latin typeface="Tahoma"/>
                <a:cs typeface="Tahoma"/>
              </a:rPr>
              <a:t>Comments </a:t>
            </a:r>
            <a:r>
              <a:rPr dirty="0" sz="1000">
                <a:latin typeface="Tahoma"/>
                <a:cs typeface="Tahoma"/>
              </a:rPr>
              <a:t>and </a:t>
            </a:r>
            <a:r>
              <a:rPr dirty="0" sz="1000" spc="-5">
                <a:latin typeface="Tahoma"/>
                <a:cs typeface="Tahoma"/>
              </a:rPr>
              <a:t>corrections gratefully  received.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167" y="627380"/>
            <a:ext cx="36614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Which is</a:t>
            </a:r>
            <a:r>
              <a:rPr dirty="0" spc="-50"/>
              <a:t> </a:t>
            </a:r>
            <a:r>
              <a:rPr dirty="0" spc="-5"/>
              <a:t>best?</a:t>
            </a:r>
          </a:p>
        </p:txBody>
      </p:sp>
      <p:sp>
        <p:nvSpPr>
          <p:cNvPr id="3" name="object 3"/>
          <p:cNvSpPr/>
          <p:nvPr/>
        </p:nvSpPr>
        <p:spPr>
          <a:xfrm>
            <a:off x="927353" y="1524000"/>
            <a:ext cx="0" cy="2060575"/>
          </a:xfrm>
          <a:custGeom>
            <a:avLst/>
            <a:gdLst/>
            <a:ahLst/>
            <a:cxnLst/>
            <a:rect l="l" t="t" r="r" b="b"/>
            <a:pathLst>
              <a:path w="0" h="2060575">
                <a:moveTo>
                  <a:pt x="0" y="0"/>
                </a:moveTo>
                <a:lnTo>
                  <a:pt x="0" y="20604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0580" y="3490721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64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1372" y="29291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46481" y="22098"/>
                </a:moveTo>
                <a:lnTo>
                  <a:pt x="44612" y="13501"/>
                </a:lnTo>
                <a:lnTo>
                  <a:pt x="39528" y="6477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1372" y="29291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22859" y="0"/>
                </a:move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7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14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45719" y="22098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59" y="0"/>
                </a:ln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59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1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14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22859" y="0"/>
                </a:move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59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19" y="22098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5419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46482" y="22860"/>
                </a:move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1" y="0"/>
                </a:ln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60"/>
                </a:lnTo>
                <a:lnTo>
                  <a:pt x="1869" y="31575"/>
                </a:lnTo>
                <a:lnTo>
                  <a:pt x="6953" y="38862"/>
                </a:lnTo>
                <a:lnTo>
                  <a:pt x="14466" y="43862"/>
                </a:lnTo>
                <a:lnTo>
                  <a:pt x="23621" y="45720"/>
                </a:lnTo>
                <a:lnTo>
                  <a:pt x="32337" y="43862"/>
                </a:lnTo>
                <a:lnTo>
                  <a:pt x="39624" y="38862"/>
                </a:lnTo>
                <a:lnTo>
                  <a:pt x="44624" y="31575"/>
                </a:lnTo>
                <a:lnTo>
                  <a:pt x="4648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5419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23621" y="0"/>
                </a:move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60"/>
                </a:lnTo>
                <a:lnTo>
                  <a:pt x="1869" y="31575"/>
                </a:lnTo>
                <a:lnTo>
                  <a:pt x="6953" y="38862"/>
                </a:lnTo>
                <a:lnTo>
                  <a:pt x="14466" y="43862"/>
                </a:lnTo>
                <a:lnTo>
                  <a:pt x="23621" y="45720"/>
                </a:lnTo>
                <a:lnTo>
                  <a:pt x="32337" y="43862"/>
                </a:lnTo>
                <a:lnTo>
                  <a:pt x="39624" y="38862"/>
                </a:lnTo>
                <a:lnTo>
                  <a:pt x="44624" y="31575"/>
                </a:lnTo>
                <a:lnTo>
                  <a:pt x="46482" y="22860"/>
                </a:ln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8998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481" y="23621"/>
                </a:move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59" y="0"/>
                </a:ln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1"/>
                </a:lnTo>
                <a:lnTo>
                  <a:pt x="1857" y="32337"/>
                </a:lnTo>
                <a:lnTo>
                  <a:pt x="6857" y="39623"/>
                </a:lnTo>
                <a:lnTo>
                  <a:pt x="14144" y="44624"/>
                </a:lnTo>
                <a:lnTo>
                  <a:pt x="22859" y="46481"/>
                </a:lnTo>
                <a:lnTo>
                  <a:pt x="32015" y="44624"/>
                </a:lnTo>
                <a:lnTo>
                  <a:pt x="39528" y="39624"/>
                </a:lnTo>
                <a:lnTo>
                  <a:pt x="44612" y="32337"/>
                </a:lnTo>
                <a:lnTo>
                  <a:pt x="46481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88998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2859" y="0"/>
                </a:move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1"/>
                </a:lnTo>
                <a:lnTo>
                  <a:pt x="1857" y="32337"/>
                </a:lnTo>
                <a:lnTo>
                  <a:pt x="6858" y="39623"/>
                </a:lnTo>
                <a:lnTo>
                  <a:pt x="14144" y="44624"/>
                </a:lnTo>
                <a:lnTo>
                  <a:pt x="22859" y="46481"/>
                </a:lnTo>
                <a:lnTo>
                  <a:pt x="32015" y="44624"/>
                </a:lnTo>
                <a:lnTo>
                  <a:pt x="39528" y="39623"/>
                </a:lnTo>
                <a:lnTo>
                  <a:pt x="44612" y="32337"/>
                </a:lnTo>
                <a:lnTo>
                  <a:pt x="46481" y="23621"/>
                </a:ln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81022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46481" y="22860"/>
                </a:move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59" y="0"/>
                </a:ln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60"/>
                </a:lnTo>
                <a:lnTo>
                  <a:pt x="1857" y="31896"/>
                </a:lnTo>
                <a:lnTo>
                  <a:pt x="6857" y="39147"/>
                </a:lnTo>
                <a:lnTo>
                  <a:pt x="14144" y="43969"/>
                </a:lnTo>
                <a:lnTo>
                  <a:pt x="22859" y="45720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81022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22859" y="0"/>
                </a:move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60"/>
                </a:lnTo>
                <a:lnTo>
                  <a:pt x="1857" y="31896"/>
                </a:lnTo>
                <a:lnTo>
                  <a:pt x="6857" y="39147"/>
                </a:lnTo>
                <a:lnTo>
                  <a:pt x="14144" y="43969"/>
                </a:lnTo>
                <a:lnTo>
                  <a:pt x="22859" y="45720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60"/>
                </a:ln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46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45719" y="22860"/>
                </a:move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60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1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46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60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19" y="22860"/>
                </a:ln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5422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46481" y="22098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5422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22859" y="0"/>
                </a:move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92195" y="2881122"/>
            <a:ext cx="46990" cy="45085"/>
          </a:xfrm>
          <a:custGeom>
            <a:avLst/>
            <a:gdLst/>
            <a:ahLst/>
            <a:cxnLst/>
            <a:rect l="l" t="t" r="r" b="b"/>
            <a:pathLst>
              <a:path w="46989" h="45085">
                <a:moveTo>
                  <a:pt x="46481" y="22097"/>
                </a:moveTo>
                <a:lnTo>
                  <a:pt x="44624" y="13501"/>
                </a:lnTo>
                <a:lnTo>
                  <a:pt x="39624" y="6476"/>
                </a:lnTo>
                <a:lnTo>
                  <a:pt x="32337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2337" y="43100"/>
                </a:lnTo>
                <a:lnTo>
                  <a:pt x="39624" y="38099"/>
                </a:lnTo>
                <a:lnTo>
                  <a:pt x="44624" y="30813"/>
                </a:lnTo>
                <a:lnTo>
                  <a:pt x="464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92195" y="2881122"/>
            <a:ext cx="46990" cy="45085"/>
          </a:xfrm>
          <a:custGeom>
            <a:avLst/>
            <a:gdLst/>
            <a:ahLst/>
            <a:cxnLst/>
            <a:rect l="l" t="t" r="r" b="b"/>
            <a:pathLst>
              <a:path w="46989" h="45085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2337" y="43100"/>
                </a:lnTo>
                <a:lnTo>
                  <a:pt x="39624" y="38099"/>
                </a:lnTo>
                <a:lnTo>
                  <a:pt x="44624" y="30813"/>
                </a:lnTo>
                <a:lnTo>
                  <a:pt x="46481" y="22097"/>
                </a:lnTo>
                <a:lnTo>
                  <a:pt x="44624" y="13501"/>
                </a:lnTo>
                <a:lnTo>
                  <a:pt x="39624" y="6476"/>
                </a:lnTo>
                <a:lnTo>
                  <a:pt x="32337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8177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45720" y="22097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48177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22860" y="0"/>
                </a:move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42897" y="351612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294" y="27686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0580" y="2366772"/>
            <a:ext cx="2598420" cy="421005"/>
          </a:xfrm>
          <a:custGeom>
            <a:avLst/>
            <a:gdLst/>
            <a:ahLst/>
            <a:cxnLst/>
            <a:rect l="l" t="t" r="r" b="b"/>
            <a:pathLst>
              <a:path w="2598420" h="421005">
                <a:moveTo>
                  <a:pt x="0" y="0"/>
                </a:moveTo>
                <a:lnTo>
                  <a:pt x="2598419" y="420623"/>
                </a:lnTo>
              </a:path>
            </a:pathLst>
          </a:custGeom>
          <a:ln w="38099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70553" y="1524000"/>
            <a:ext cx="0" cy="2060575"/>
          </a:xfrm>
          <a:custGeom>
            <a:avLst/>
            <a:gdLst/>
            <a:ahLst/>
            <a:cxnLst/>
            <a:rect l="l" t="t" r="r" b="b"/>
            <a:pathLst>
              <a:path w="0" h="2060575">
                <a:moveTo>
                  <a:pt x="0" y="0"/>
                </a:moveTo>
                <a:lnTo>
                  <a:pt x="0" y="20604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73779" y="3490721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6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13047" y="2929127"/>
            <a:ext cx="48260" cy="44450"/>
          </a:xfrm>
          <a:custGeom>
            <a:avLst/>
            <a:gdLst/>
            <a:ahLst/>
            <a:cxnLst/>
            <a:rect l="l" t="t" r="r" b="b"/>
            <a:pathLst>
              <a:path w="48260" h="44450">
                <a:moveTo>
                  <a:pt x="48005" y="22097"/>
                </a:move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7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3218" y="42457"/>
                </a:lnTo>
                <a:lnTo>
                  <a:pt x="40957" y="37719"/>
                </a:lnTo>
                <a:lnTo>
                  <a:pt x="46124" y="30694"/>
                </a:lnTo>
                <a:lnTo>
                  <a:pt x="48005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13047" y="2929127"/>
            <a:ext cx="48260" cy="44450"/>
          </a:xfrm>
          <a:custGeom>
            <a:avLst/>
            <a:gdLst/>
            <a:ahLst/>
            <a:cxnLst/>
            <a:rect l="l" t="t" r="r" b="b"/>
            <a:pathLst>
              <a:path w="48260" h="44450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3218" y="42457"/>
                </a:lnTo>
                <a:lnTo>
                  <a:pt x="40957" y="37718"/>
                </a:lnTo>
                <a:lnTo>
                  <a:pt x="46124" y="30694"/>
                </a:lnTo>
                <a:lnTo>
                  <a:pt x="48005" y="22097"/>
                </a:ln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546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098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546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22860" y="0"/>
                </a:move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8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98620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46481" y="22859"/>
                </a:moveTo>
                <a:lnTo>
                  <a:pt x="44624" y="13823"/>
                </a:lnTo>
                <a:lnTo>
                  <a:pt x="39623" y="6572"/>
                </a:lnTo>
                <a:lnTo>
                  <a:pt x="32337" y="1750"/>
                </a:lnTo>
                <a:lnTo>
                  <a:pt x="23621" y="0"/>
                </a:ln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575"/>
                </a:lnTo>
                <a:lnTo>
                  <a:pt x="6953" y="38861"/>
                </a:lnTo>
                <a:lnTo>
                  <a:pt x="14466" y="43862"/>
                </a:lnTo>
                <a:lnTo>
                  <a:pt x="23621" y="45719"/>
                </a:lnTo>
                <a:lnTo>
                  <a:pt x="32337" y="43862"/>
                </a:lnTo>
                <a:lnTo>
                  <a:pt x="39623" y="38862"/>
                </a:lnTo>
                <a:lnTo>
                  <a:pt x="44624" y="31575"/>
                </a:lnTo>
                <a:lnTo>
                  <a:pt x="4648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98620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23621" y="0"/>
                </a:move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575"/>
                </a:lnTo>
                <a:lnTo>
                  <a:pt x="6953" y="38861"/>
                </a:lnTo>
                <a:lnTo>
                  <a:pt x="14466" y="43862"/>
                </a:lnTo>
                <a:lnTo>
                  <a:pt x="23621" y="45719"/>
                </a:lnTo>
                <a:lnTo>
                  <a:pt x="32337" y="43862"/>
                </a:lnTo>
                <a:lnTo>
                  <a:pt x="39624" y="38861"/>
                </a:lnTo>
                <a:lnTo>
                  <a:pt x="44624" y="31575"/>
                </a:lnTo>
                <a:lnTo>
                  <a:pt x="46481" y="22859"/>
                </a:lnTo>
                <a:lnTo>
                  <a:pt x="44624" y="13823"/>
                </a:lnTo>
                <a:lnTo>
                  <a:pt x="39623" y="6572"/>
                </a:lnTo>
                <a:lnTo>
                  <a:pt x="32337" y="1750"/>
                </a:lnTo>
                <a:lnTo>
                  <a:pt x="2362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32197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481" y="23622"/>
                </a:move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60" y="0"/>
                </a:ln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2"/>
                </a:lnTo>
                <a:lnTo>
                  <a:pt x="1857" y="32337"/>
                </a:lnTo>
                <a:lnTo>
                  <a:pt x="6857" y="39623"/>
                </a:lnTo>
                <a:lnTo>
                  <a:pt x="14144" y="44624"/>
                </a:lnTo>
                <a:lnTo>
                  <a:pt x="22860" y="46481"/>
                </a:lnTo>
                <a:lnTo>
                  <a:pt x="32015" y="44624"/>
                </a:lnTo>
                <a:lnTo>
                  <a:pt x="39528" y="39624"/>
                </a:lnTo>
                <a:lnTo>
                  <a:pt x="44612" y="32337"/>
                </a:lnTo>
                <a:lnTo>
                  <a:pt x="46481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32197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2860" y="0"/>
                </a:move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2"/>
                </a:lnTo>
                <a:lnTo>
                  <a:pt x="1857" y="32337"/>
                </a:lnTo>
                <a:lnTo>
                  <a:pt x="6858" y="39624"/>
                </a:lnTo>
                <a:lnTo>
                  <a:pt x="14144" y="44624"/>
                </a:lnTo>
                <a:lnTo>
                  <a:pt x="22860" y="46481"/>
                </a:lnTo>
                <a:lnTo>
                  <a:pt x="32015" y="44624"/>
                </a:lnTo>
                <a:lnTo>
                  <a:pt x="39528" y="39624"/>
                </a:lnTo>
                <a:lnTo>
                  <a:pt x="44612" y="32337"/>
                </a:lnTo>
                <a:lnTo>
                  <a:pt x="46481" y="23622"/>
                </a:ln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24221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46481" y="22859"/>
                </a:move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60" y="0"/>
                </a:ln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59"/>
                </a:lnTo>
                <a:lnTo>
                  <a:pt x="1857" y="31896"/>
                </a:lnTo>
                <a:lnTo>
                  <a:pt x="6857" y="39147"/>
                </a:lnTo>
                <a:lnTo>
                  <a:pt x="14144" y="43969"/>
                </a:lnTo>
                <a:lnTo>
                  <a:pt x="22860" y="45719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24221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22860" y="0"/>
                </a:move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59"/>
                </a:lnTo>
                <a:lnTo>
                  <a:pt x="1857" y="31896"/>
                </a:lnTo>
                <a:lnTo>
                  <a:pt x="6858" y="39147"/>
                </a:lnTo>
                <a:lnTo>
                  <a:pt x="14144" y="43969"/>
                </a:lnTo>
                <a:lnTo>
                  <a:pt x="22860" y="45719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59"/>
                </a:ln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578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59"/>
                </a:move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2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578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20" y="22859"/>
                </a:ln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38621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46481" y="22098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60" y="0"/>
                </a:ln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60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38621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22860" y="0"/>
                </a:move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8" y="37719"/>
                </a:lnTo>
                <a:lnTo>
                  <a:pt x="14144" y="42457"/>
                </a:lnTo>
                <a:lnTo>
                  <a:pt x="22860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33871" y="2881122"/>
            <a:ext cx="48260" cy="45085"/>
          </a:xfrm>
          <a:custGeom>
            <a:avLst/>
            <a:gdLst/>
            <a:ahLst/>
            <a:cxnLst/>
            <a:rect l="l" t="t" r="r" b="b"/>
            <a:pathLst>
              <a:path w="48260" h="45085">
                <a:moveTo>
                  <a:pt x="48005" y="22097"/>
                </a:move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7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3218" y="43100"/>
                </a:lnTo>
                <a:lnTo>
                  <a:pt x="40957" y="38099"/>
                </a:lnTo>
                <a:lnTo>
                  <a:pt x="46124" y="30813"/>
                </a:lnTo>
                <a:lnTo>
                  <a:pt x="48005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33871" y="2881122"/>
            <a:ext cx="48260" cy="45085"/>
          </a:xfrm>
          <a:custGeom>
            <a:avLst/>
            <a:gdLst/>
            <a:ahLst/>
            <a:cxnLst/>
            <a:rect l="l" t="t" r="r" b="b"/>
            <a:pathLst>
              <a:path w="48260" h="45085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3218" y="43100"/>
                </a:lnTo>
                <a:lnTo>
                  <a:pt x="40957" y="38099"/>
                </a:lnTo>
                <a:lnTo>
                  <a:pt x="46124" y="30813"/>
                </a:lnTo>
                <a:lnTo>
                  <a:pt x="48005" y="22097"/>
                </a:ln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91378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097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1378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22860" y="0"/>
                </a:move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086097" y="351612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8494" y="27686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42182" y="2347463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90" y="704346"/>
                </a:moveTo>
                <a:lnTo>
                  <a:pt x="2139247" y="664884"/>
                </a:lnTo>
                <a:lnTo>
                  <a:pt x="2109498" y="626209"/>
                </a:lnTo>
                <a:lnTo>
                  <a:pt x="2078656" y="588360"/>
                </a:lnTo>
                <a:lnTo>
                  <a:pt x="2046734" y="551377"/>
                </a:lnTo>
                <a:lnTo>
                  <a:pt x="2013746" y="515301"/>
                </a:lnTo>
                <a:lnTo>
                  <a:pt x="1979704" y="480171"/>
                </a:lnTo>
                <a:lnTo>
                  <a:pt x="1944623" y="446028"/>
                </a:lnTo>
                <a:lnTo>
                  <a:pt x="1905272" y="409728"/>
                </a:lnTo>
                <a:lnTo>
                  <a:pt x="1865186" y="374941"/>
                </a:lnTo>
                <a:lnTo>
                  <a:pt x="1824410" y="341669"/>
                </a:lnTo>
                <a:lnTo>
                  <a:pt x="1782992" y="309918"/>
                </a:lnTo>
                <a:lnTo>
                  <a:pt x="1740978" y="279690"/>
                </a:lnTo>
                <a:lnTo>
                  <a:pt x="1698413" y="250990"/>
                </a:lnTo>
                <a:lnTo>
                  <a:pt x="1655345" y="223821"/>
                </a:lnTo>
                <a:lnTo>
                  <a:pt x="1611818" y="198188"/>
                </a:lnTo>
                <a:lnTo>
                  <a:pt x="1567880" y="174094"/>
                </a:lnTo>
                <a:lnTo>
                  <a:pt x="1523577" y="151542"/>
                </a:lnTo>
                <a:lnTo>
                  <a:pt x="1478955" y="130538"/>
                </a:lnTo>
                <a:lnTo>
                  <a:pt x="1434060" y="111084"/>
                </a:lnTo>
                <a:lnTo>
                  <a:pt x="1388939" y="93185"/>
                </a:lnTo>
                <a:lnTo>
                  <a:pt x="1343637" y="76845"/>
                </a:lnTo>
                <a:lnTo>
                  <a:pt x="1298201" y="62066"/>
                </a:lnTo>
                <a:lnTo>
                  <a:pt x="1252677" y="48854"/>
                </a:lnTo>
                <a:lnTo>
                  <a:pt x="1207112" y="37212"/>
                </a:lnTo>
                <a:lnTo>
                  <a:pt x="1161551" y="27144"/>
                </a:lnTo>
                <a:lnTo>
                  <a:pt x="1116041" y="18653"/>
                </a:lnTo>
                <a:lnTo>
                  <a:pt x="1070628" y="11744"/>
                </a:lnTo>
                <a:lnTo>
                  <a:pt x="1025358" y="6420"/>
                </a:lnTo>
                <a:lnTo>
                  <a:pt x="980278" y="2685"/>
                </a:lnTo>
                <a:lnTo>
                  <a:pt x="935434" y="544"/>
                </a:lnTo>
                <a:lnTo>
                  <a:pt x="890871" y="0"/>
                </a:lnTo>
                <a:lnTo>
                  <a:pt x="846637" y="1056"/>
                </a:lnTo>
                <a:lnTo>
                  <a:pt x="802778" y="3717"/>
                </a:lnTo>
                <a:lnTo>
                  <a:pt x="759339" y="7986"/>
                </a:lnTo>
                <a:lnTo>
                  <a:pt x="716367" y="13868"/>
                </a:lnTo>
                <a:lnTo>
                  <a:pt x="673908" y="21366"/>
                </a:lnTo>
                <a:lnTo>
                  <a:pt x="632008" y="30484"/>
                </a:lnTo>
                <a:lnTo>
                  <a:pt x="590715" y="41227"/>
                </a:lnTo>
                <a:lnTo>
                  <a:pt x="550073" y="53596"/>
                </a:lnTo>
                <a:lnTo>
                  <a:pt x="510129" y="67598"/>
                </a:lnTo>
                <a:lnTo>
                  <a:pt x="470929" y="83235"/>
                </a:lnTo>
                <a:lnTo>
                  <a:pt x="432520" y="100511"/>
                </a:lnTo>
                <a:lnTo>
                  <a:pt x="394948" y="119431"/>
                </a:lnTo>
                <a:lnTo>
                  <a:pt x="358259" y="139997"/>
                </a:lnTo>
                <a:lnTo>
                  <a:pt x="322499" y="162215"/>
                </a:lnTo>
                <a:lnTo>
                  <a:pt x="287715" y="186087"/>
                </a:lnTo>
                <a:lnTo>
                  <a:pt x="253952" y="211618"/>
                </a:lnTo>
                <a:lnTo>
                  <a:pt x="221258" y="238811"/>
                </a:lnTo>
                <a:lnTo>
                  <a:pt x="189677" y="267670"/>
                </a:lnTo>
                <a:lnTo>
                  <a:pt x="159257" y="298200"/>
                </a:lnTo>
                <a:lnTo>
                  <a:pt x="128146" y="332867"/>
                </a:lnTo>
                <a:lnTo>
                  <a:pt x="98834" y="369038"/>
                </a:lnTo>
                <a:lnTo>
                  <a:pt x="71342" y="406690"/>
                </a:lnTo>
                <a:lnTo>
                  <a:pt x="45691" y="445802"/>
                </a:lnTo>
                <a:lnTo>
                  <a:pt x="21903" y="486354"/>
                </a:lnTo>
                <a:lnTo>
                  <a:pt x="0" y="528324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45173" y="1538477"/>
            <a:ext cx="0" cy="2060575"/>
          </a:xfrm>
          <a:custGeom>
            <a:avLst/>
            <a:gdLst/>
            <a:ahLst/>
            <a:cxnLst/>
            <a:rect l="l" t="t" r="r" b="b"/>
            <a:pathLst>
              <a:path w="0" h="2060575">
                <a:moveTo>
                  <a:pt x="0" y="0"/>
                </a:moveTo>
                <a:lnTo>
                  <a:pt x="0" y="20604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48400" y="3505200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6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88429" y="2942844"/>
            <a:ext cx="47625" cy="45085"/>
          </a:xfrm>
          <a:custGeom>
            <a:avLst/>
            <a:gdLst/>
            <a:ahLst/>
            <a:cxnLst/>
            <a:rect l="l" t="t" r="r" b="b"/>
            <a:pathLst>
              <a:path w="47625" h="45085">
                <a:moveTo>
                  <a:pt x="47244" y="22860"/>
                </a:moveTo>
                <a:lnTo>
                  <a:pt x="45374" y="14144"/>
                </a:lnTo>
                <a:lnTo>
                  <a:pt x="40290" y="6858"/>
                </a:lnTo>
                <a:lnTo>
                  <a:pt x="32777" y="1857"/>
                </a:lnTo>
                <a:lnTo>
                  <a:pt x="23622" y="0"/>
                </a:lnTo>
                <a:lnTo>
                  <a:pt x="14466" y="1857"/>
                </a:lnTo>
                <a:lnTo>
                  <a:pt x="6953" y="6858"/>
                </a:lnTo>
                <a:lnTo>
                  <a:pt x="1869" y="14144"/>
                </a:lnTo>
                <a:lnTo>
                  <a:pt x="0" y="22860"/>
                </a:lnTo>
                <a:lnTo>
                  <a:pt x="1869" y="31456"/>
                </a:lnTo>
                <a:lnTo>
                  <a:pt x="6953" y="38481"/>
                </a:lnTo>
                <a:lnTo>
                  <a:pt x="14466" y="43219"/>
                </a:lnTo>
                <a:lnTo>
                  <a:pt x="23622" y="44957"/>
                </a:lnTo>
                <a:lnTo>
                  <a:pt x="32777" y="43219"/>
                </a:lnTo>
                <a:lnTo>
                  <a:pt x="40290" y="38481"/>
                </a:lnTo>
                <a:lnTo>
                  <a:pt x="45374" y="31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88429" y="2942844"/>
            <a:ext cx="47625" cy="45085"/>
          </a:xfrm>
          <a:custGeom>
            <a:avLst/>
            <a:gdLst/>
            <a:ahLst/>
            <a:cxnLst/>
            <a:rect l="l" t="t" r="r" b="b"/>
            <a:pathLst>
              <a:path w="47625" h="45085">
                <a:moveTo>
                  <a:pt x="23622" y="0"/>
                </a:moveTo>
                <a:lnTo>
                  <a:pt x="14466" y="1857"/>
                </a:lnTo>
                <a:lnTo>
                  <a:pt x="6953" y="6858"/>
                </a:lnTo>
                <a:lnTo>
                  <a:pt x="1869" y="14144"/>
                </a:lnTo>
                <a:lnTo>
                  <a:pt x="0" y="22860"/>
                </a:lnTo>
                <a:lnTo>
                  <a:pt x="1869" y="31456"/>
                </a:lnTo>
                <a:lnTo>
                  <a:pt x="6953" y="38481"/>
                </a:lnTo>
                <a:lnTo>
                  <a:pt x="14466" y="43219"/>
                </a:lnTo>
                <a:lnTo>
                  <a:pt x="23622" y="44957"/>
                </a:lnTo>
                <a:lnTo>
                  <a:pt x="32777" y="43219"/>
                </a:lnTo>
                <a:lnTo>
                  <a:pt x="40290" y="38481"/>
                </a:lnTo>
                <a:lnTo>
                  <a:pt x="45374" y="31456"/>
                </a:lnTo>
                <a:lnTo>
                  <a:pt x="47244" y="22860"/>
                </a:lnTo>
                <a:lnTo>
                  <a:pt x="45374" y="14144"/>
                </a:lnTo>
                <a:lnTo>
                  <a:pt x="40290" y="6858"/>
                </a:lnTo>
                <a:lnTo>
                  <a:pt x="32777" y="1857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29221" y="3270503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46481" y="22098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29221" y="3270503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22859" y="0"/>
                </a:move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74002" y="2520695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45720" y="23622"/>
                </a:moveTo>
                <a:lnTo>
                  <a:pt x="43969" y="14466"/>
                </a:lnTo>
                <a:lnTo>
                  <a:pt x="39147" y="6953"/>
                </a:lnTo>
                <a:lnTo>
                  <a:pt x="31896" y="1869"/>
                </a:lnTo>
                <a:lnTo>
                  <a:pt x="22859" y="0"/>
                </a:lnTo>
                <a:lnTo>
                  <a:pt x="13823" y="1869"/>
                </a:lnTo>
                <a:lnTo>
                  <a:pt x="6572" y="6953"/>
                </a:lnTo>
                <a:lnTo>
                  <a:pt x="1750" y="14466"/>
                </a:lnTo>
                <a:lnTo>
                  <a:pt x="0" y="23622"/>
                </a:lnTo>
                <a:lnTo>
                  <a:pt x="1750" y="32337"/>
                </a:lnTo>
                <a:lnTo>
                  <a:pt x="6572" y="39624"/>
                </a:lnTo>
                <a:lnTo>
                  <a:pt x="13823" y="44624"/>
                </a:lnTo>
                <a:lnTo>
                  <a:pt x="22859" y="46481"/>
                </a:lnTo>
                <a:lnTo>
                  <a:pt x="31896" y="44624"/>
                </a:lnTo>
                <a:lnTo>
                  <a:pt x="39147" y="39624"/>
                </a:lnTo>
                <a:lnTo>
                  <a:pt x="43969" y="32337"/>
                </a:lnTo>
                <a:lnTo>
                  <a:pt x="4572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74002" y="2520695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2859" y="0"/>
                </a:moveTo>
                <a:lnTo>
                  <a:pt x="13823" y="1869"/>
                </a:lnTo>
                <a:lnTo>
                  <a:pt x="6572" y="6953"/>
                </a:lnTo>
                <a:lnTo>
                  <a:pt x="1750" y="14466"/>
                </a:lnTo>
                <a:lnTo>
                  <a:pt x="0" y="23622"/>
                </a:lnTo>
                <a:lnTo>
                  <a:pt x="1750" y="32337"/>
                </a:lnTo>
                <a:lnTo>
                  <a:pt x="6572" y="39624"/>
                </a:lnTo>
                <a:lnTo>
                  <a:pt x="13823" y="44624"/>
                </a:lnTo>
                <a:lnTo>
                  <a:pt x="22859" y="46481"/>
                </a:lnTo>
                <a:lnTo>
                  <a:pt x="31896" y="44624"/>
                </a:lnTo>
                <a:lnTo>
                  <a:pt x="39147" y="39624"/>
                </a:lnTo>
                <a:lnTo>
                  <a:pt x="43969" y="32337"/>
                </a:lnTo>
                <a:lnTo>
                  <a:pt x="45720" y="23622"/>
                </a:lnTo>
                <a:lnTo>
                  <a:pt x="43969" y="14466"/>
                </a:lnTo>
                <a:lnTo>
                  <a:pt x="39147" y="6953"/>
                </a:lnTo>
                <a:lnTo>
                  <a:pt x="31896" y="1869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07580" y="167792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59"/>
                </a:moveTo>
                <a:lnTo>
                  <a:pt x="43862" y="14144"/>
                </a:lnTo>
                <a:lnTo>
                  <a:pt x="38862" y="6857"/>
                </a:lnTo>
                <a:lnTo>
                  <a:pt x="31575" y="1857"/>
                </a:lnTo>
                <a:lnTo>
                  <a:pt x="22860" y="0"/>
                </a:lnTo>
                <a:lnTo>
                  <a:pt x="13823" y="1857"/>
                </a:lnTo>
                <a:lnTo>
                  <a:pt x="6572" y="6857"/>
                </a:lnTo>
                <a:lnTo>
                  <a:pt x="1750" y="14144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575" y="43969"/>
                </a:lnTo>
                <a:lnTo>
                  <a:pt x="38862" y="39147"/>
                </a:lnTo>
                <a:lnTo>
                  <a:pt x="43862" y="31896"/>
                </a:lnTo>
                <a:lnTo>
                  <a:pt x="4572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07580" y="167792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823" y="1857"/>
                </a:lnTo>
                <a:lnTo>
                  <a:pt x="6572" y="6857"/>
                </a:lnTo>
                <a:lnTo>
                  <a:pt x="1750" y="14144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575" y="43969"/>
                </a:lnTo>
                <a:lnTo>
                  <a:pt x="38862" y="39147"/>
                </a:lnTo>
                <a:lnTo>
                  <a:pt x="43862" y="31896"/>
                </a:lnTo>
                <a:lnTo>
                  <a:pt x="45720" y="22859"/>
                </a:lnTo>
                <a:lnTo>
                  <a:pt x="43862" y="14144"/>
                </a:lnTo>
                <a:lnTo>
                  <a:pt x="38862" y="6857"/>
                </a:lnTo>
                <a:lnTo>
                  <a:pt x="31575" y="1857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99604" y="22402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59"/>
                </a:move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575"/>
                </a:lnTo>
                <a:lnTo>
                  <a:pt x="6572" y="38861"/>
                </a:lnTo>
                <a:lnTo>
                  <a:pt x="13823" y="43862"/>
                </a:lnTo>
                <a:lnTo>
                  <a:pt x="22860" y="45719"/>
                </a:lnTo>
                <a:lnTo>
                  <a:pt x="31896" y="43862"/>
                </a:lnTo>
                <a:lnTo>
                  <a:pt x="39147" y="38862"/>
                </a:lnTo>
                <a:lnTo>
                  <a:pt x="43969" y="31575"/>
                </a:lnTo>
                <a:lnTo>
                  <a:pt x="4572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99604" y="22402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575"/>
                </a:lnTo>
                <a:lnTo>
                  <a:pt x="6572" y="38861"/>
                </a:lnTo>
                <a:lnTo>
                  <a:pt x="13823" y="43862"/>
                </a:lnTo>
                <a:lnTo>
                  <a:pt x="22860" y="45719"/>
                </a:lnTo>
                <a:lnTo>
                  <a:pt x="31896" y="43862"/>
                </a:lnTo>
                <a:lnTo>
                  <a:pt x="39147" y="38861"/>
                </a:lnTo>
                <a:lnTo>
                  <a:pt x="43969" y="31575"/>
                </a:lnTo>
                <a:lnTo>
                  <a:pt x="45720" y="22859"/>
                </a:ln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32419" y="2146554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46481" y="22859"/>
                </a:move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2" y="0"/>
                </a:ln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896"/>
                </a:lnTo>
                <a:lnTo>
                  <a:pt x="6953" y="39147"/>
                </a:lnTo>
                <a:lnTo>
                  <a:pt x="14466" y="43969"/>
                </a:lnTo>
                <a:lnTo>
                  <a:pt x="23622" y="45719"/>
                </a:lnTo>
                <a:lnTo>
                  <a:pt x="32337" y="43969"/>
                </a:lnTo>
                <a:lnTo>
                  <a:pt x="39624" y="39147"/>
                </a:lnTo>
                <a:lnTo>
                  <a:pt x="44624" y="31896"/>
                </a:lnTo>
                <a:lnTo>
                  <a:pt x="4648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32419" y="2146554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23622" y="0"/>
                </a:move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896"/>
                </a:lnTo>
                <a:lnTo>
                  <a:pt x="6953" y="39147"/>
                </a:lnTo>
                <a:lnTo>
                  <a:pt x="14466" y="43969"/>
                </a:lnTo>
                <a:lnTo>
                  <a:pt x="23622" y="45719"/>
                </a:lnTo>
                <a:lnTo>
                  <a:pt x="32337" y="43969"/>
                </a:lnTo>
                <a:lnTo>
                  <a:pt x="39624" y="39147"/>
                </a:lnTo>
                <a:lnTo>
                  <a:pt x="44624" y="31896"/>
                </a:lnTo>
                <a:lnTo>
                  <a:pt x="46481" y="22859"/>
                </a:ln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14004" y="3270503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098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9"/>
                </a:lnTo>
                <a:lnTo>
                  <a:pt x="43969" y="30694"/>
                </a:lnTo>
                <a:lnTo>
                  <a:pt x="4572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14004" y="3270503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22860" y="0"/>
                </a:move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9"/>
                </a:lnTo>
                <a:lnTo>
                  <a:pt x="43969" y="30694"/>
                </a:lnTo>
                <a:lnTo>
                  <a:pt x="45720" y="22098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09254" y="28956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47244" y="22097"/>
                </a:moveTo>
                <a:lnTo>
                  <a:pt x="45374" y="13501"/>
                </a:lnTo>
                <a:lnTo>
                  <a:pt x="40290" y="6476"/>
                </a:lnTo>
                <a:lnTo>
                  <a:pt x="32777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2777" y="42457"/>
                </a:lnTo>
                <a:lnTo>
                  <a:pt x="40290" y="37718"/>
                </a:lnTo>
                <a:lnTo>
                  <a:pt x="45374" y="30694"/>
                </a:lnTo>
                <a:lnTo>
                  <a:pt x="47244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509254" y="28956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2777" y="42457"/>
                </a:lnTo>
                <a:lnTo>
                  <a:pt x="40290" y="37718"/>
                </a:lnTo>
                <a:lnTo>
                  <a:pt x="45374" y="30694"/>
                </a:lnTo>
                <a:lnTo>
                  <a:pt x="47244" y="22097"/>
                </a:lnTo>
                <a:lnTo>
                  <a:pt x="45374" y="13501"/>
                </a:lnTo>
                <a:lnTo>
                  <a:pt x="40290" y="6476"/>
                </a:lnTo>
                <a:lnTo>
                  <a:pt x="32777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65997" y="26624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46481" y="22097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7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5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65997" y="26624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22859" y="0"/>
                </a:move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7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5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7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80226" y="1698498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29">
                <a:moveTo>
                  <a:pt x="0" y="1075943"/>
                </a:moveTo>
                <a:lnTo>
                  <a:pt x="372618" y="1598675"/>
                </a:lnTo>
                <a:lnTo>
                  <a:pt x="517398" y="842009"/>
                </a:lnTo>
                <a:lnTo>
                  <a:pt x="950214" y="0"/>
                </a:lnTo>
                <a:lnTo>
                  <a:pt x="1142238" y="569213"/>
                </a:lnTo>
                <a:lnTo>
                  <a:pt x="1579626" y="471677"/>
                </a:lnTo>
                <a:lnTo>
                  <a:pt x="2008631" y="982979"/>
                </a:lnTo>
                <a:lnTo>
                  <a:pt x="2060448" y="1598675"/>
                </a:lnTo>
                <a:lnTo>
                  <a:pt x="2281428" y="662939"/>
                </a:lnTo>
              </a:path>
            </a:pathLst>
          </a:custGeom>
          <a:ln w="38099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222502" y="4214876"/>
            <a:ext cx="495554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Why not </a:t>
            </a:r>
            <a:r>
              <a:rPr dirty="0" sz="2400" spc="-5">
                <a:latin typeface="Arial"/>
                <a:cs typeface="Arial"/>
              </a:rPr>
              <a:t>choose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method with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  </a:t>
            </a:r>
            <a:r>
              <a:rPr dirty="0" sz="2400" spc="-5">
                <a:latin typeface="Arial"/>
                <a:cs typeface="Arial"/>
              </a:rPr>
              <a:t>best fit to 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data?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585" y="627380"/>
            <a:ext cx="61156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 do we really</a:t>
            </a:r>
            <a:r>
              <a:rPr dirty="0" spc="-20"/>
              <a:t> </a:t>
            </a:r>
            <a:r>
              <a:rPr dirty="0" spc="-5"/>
              <a:t>want?</a:t>
            </a:r>
          </a:p>
        </p:txBody>
      </p:sp>
      <p:sp>
        <p:nvSpPr>
          <p:cNvPr id="3" name="object 3"/>
          <p:cNvSpPr/>
          <p:nvPr/>
        </p:nvSpPr>
        <p:spPr>
          <a:xfrm>
            <a:off x="927353" y="1524000"/>
            <a:ext cx="0" cy="2060575"/>
          </a:xfrm>
          <a:custGeom>
            <a:avLst/>
            <a:gdLst/>
            <a:ahLst/>
            <a:cxnLst/>
            <a:rect l="l" t="t" r="r" b="b"/>
            <a:pathLst>
              <a:path w="0" h="2060575">
                <a:moveTo>
                  <a:pt x="0" y="0"/>
                </a:moveTo>
                <a:lnTo>
                  <a:pt x="0" y="20604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0580" y="3490721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64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1372" y="29291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46481" y="22098"/>
                </a:moveTo>
                <a:lnTo>
                  <a:pt x="44612" y="13501"/>
                </a:lnTo>
                <a:lnTo>
                  <a:pt x="39528" y="6477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1372" y="29291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22859" y="0"/>
                </a:move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7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14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45719" y="22098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59" y="0"/>
                </a:ln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59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1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14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22859" y="0"/>
                </a:move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59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19" y="22098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5419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46482" y="22860"/>
                </a:move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1" y="0"/>
                </a:ln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60"/>
                </a:lnTo>
                <a:lnTo>
                  <a:pt x="1869" y="31575"/>
                </a:lnTo>
                <a:lnTo>
                  <a:pt x="6953" y="38862"/>
                </a:lnTo>
                <a:lnTo>
                  <a:pt x="14466" y="43862"/>
                </a:lnTo>
                <a:lnTo>
                  <a:pt x="23621" y="45720"/>
                </a:lnTo>
                <a:lnTo>
                  <a:pt x="32337" y="43862"/>
                </a:lnTo>
                <a:lnTo>
                  <a:pt x="39624" y="38862"/>
                </a:lnTo>
                <a:lnTo>
                  <a:pt x="44624" y="31575"/>
                </a:lnTo>
                <a:lnTo>
                  <a:pt x="4648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5419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23621" y="0"/>
                </a:move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60"/>
                </a:lnTo>
                <a:lnTo>
                  <a:pt x="1869" y="31575"/>
                </a:lnTo>
                <a:lnTo>
                  <a:pt x="6953" y="38862"/>
                </a:lnTo>
                <a:lnTo>
                  <a:pt x="14466" y="43862"/>
                </a:lnTo>
                <a:lnTo>
                  <a:pt x="23621" y="45720"/>
                </a:lnTo>
                <a:lnTo>
                  <a:pt x="32337" y="43862"/>
                </a:lnTo>
                <a:lnTo>
                  <a:pt x="39624" y="38862"/>
                </a:lnTo>
                <a:lnTo>
                  <a:pt x="44624" y="31575"/>
                </a:lnTo>
                <a:lnTo>
                  <a:pt x="46482" y="22860"/>
                </a:ln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8998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481" y="23621"/>
                </a:move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59" y="0"/>
                </a:ln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1"/>
                </a:lnTo>
                <a:lnTo>
                  <a:pt x="1857" y="32337"/>
                </a:lnTo>
                <a:lnTo>
                  <a:pt x="6857" y="39623"/>
                </a:lnTo>
                <a:lnTo>
                  <a:pt x="14144" y="44624"/>
                </a:lnTo>
                <a:lnTo>
                  <a:pt x="22859" y="46481"/>
                </a:lnTo>
                <a:lnTo>
                  <a:pt x="32015" y="44624"/>
                </a:lnTo>
                <a:lnTo>
                  <a:pt x="39528" y="39624"/>
                </a:lnTo>
                <a:lnTo>
                  <a:pt x="44612" y="32337"/>
                </a:lnTo>
                <a:lnTo>
                  <a:pt x="46481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88998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2859" y="0"/>
                </a:move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1"/>
                </a:lnTo>
                <a:lnTo>
                  <a:pt x="1857" y="32337"/>
                </a:lnTo>
                <a:lnTo>
                  <a:pt x="6858" y="39623"/>
                </a:lnTo>
                <a:lnTo>
                  <a:pt x="14144" y="44624"/>
                </a:lnTo>
                <a:lnTo>
                  <a:pt x="22859" y="46481"/>
                </a:lnTo>
                <a:lnTo>
                  <a:pt x="32015" y="44624"/>
                </a:lnTo>
                <a:lnTo>
                  <a:pt x="39528" y="39623"/>
                </a:lnTo>
                <a:lnTo>
                  <a:pt x="44612" y="32337"/>
                </a:lnTo>
                <a:lnTo>
                  <a:pt x="46481" y="23621"/>
                </a:ln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81022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46481" y="22860"/>
                </a:move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59" y="0"/>
                </a:ln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60"/>
                </a:lnTo>
                <a:lnTo>
                  <a:pt x="1857" y="31896"/>
                </a:lnTo>
                <a:lnTo>
                  <a:pt x="6857" y="39147"/>
                </a:lnTo>
                <a:lnTo>
                  <a:pt x="14144" y="43969"/>
                </a:lnTo>
                <a:lnTo>
                  <a:pt x="22859" y="45720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81022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22859" y="0"/>
                </a:move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60"/>
                </a:lnTo>
                <a:lnTo>
                  <a:pt x="1857" y="31896"/>
                </a:lnTo>
                <a:lnTo>
                  <a:pt x="6857" y="39147"/>
                </a:lnTo>
                <a:lnTo>
                  <a:pt x="14144" y="43969"/>
                </a:lnTo>
                <a:lnTo>
                  <a:pt x="22859" y="45720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60"/>
                </a:ln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46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45719" y="22860"/>
                </a:move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60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1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46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60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19" y="22860"/>
                </a:ln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5422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46481" y="22098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5422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22859" y="0"/>
                </a:move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92195" y="2881122"/>
            <a:ext cx="46990" cy="45085"/>
          </a:xfrm>
          <a:custGeom>
            <a:avLst/>
            <a:gdLst/>
            <a:ahLst/>
            <a:cxnLst/>
            <a:rect l="l" t="t" r="r" b="b"/>
            <a:pathLst>
              <a:path w="46989" h="45085">
                <a:moveTo>
                  <a:pt x="46481" y="22097"/>
                </a:moveTo>
                <a:lnTo>
                  <a:pt x="44624" y="13501"/>
                </a:lnTo>
                <a:lnTo>
                  <a:pt x="39624" y="6476"/>
                </a:lnTo>
                <a:lnTo>
                  <a:pt x="32337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2337" y="43100"/>
                </a:lnTo>
                <a:lnTo>
                  <a:pt x="39624" y="38099"/>
                </a:lnTo>
                <a:lnTo>
                  <a:pt x="44624" y="30813"/>
                </a:lnTo>
                <a:lnTo>
                  <a:pt x="464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92195" y="2881122"/>
            <a:ext cx="46990" cy="45085"/>
          </a:xfrm>
          <a:custGeom>
            <a:avLst/>
            <a:gdLst/>
            <a:ahLst/>
            <a:cxnLst/>
            <a:rect l="l" t="t" r="r" b="b"/>
            <a:pathLst>
              <a:path w="46989" h="45085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2337" y="43100"/>
                </a:lnTo>
                <a:lnTo>
                  <a:pt x="39624" y="38099"/>
                </a:lnTo>
                <a:lnTo>
                  <a:pt x="44624" y="30813"/>
                </a:lnTo>
                <a:lnTo>
                  <a:pt x="46481" y="22097"/>
                </a:lnTo>
                <a:lnTo>
                  <a:pt x="44624" y="13501"/>
                </a:lnTo>
                <a:lnTo>
                  <a:pt x="39624" y="6476"/>
                </a:lnTo>
                <a:lnTo>
                  <a:pt x="32337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8177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45720" y="22097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48177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19" h="44450">
                <a:moveTo>
                  <a:pt x="22860" y="0"/>
                </a:move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42897" y="351612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294" y="27686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0580" y="2366772"/>
            <a:ext cx="2598420" cy="421005"/>
          </a:xfrm>
          <a:custGeom>
            <a:avLst/>
            <a:gdLst/>
            <a:ahLst/>
            <a:cxnLst/>
            <a:rect l="l" t="t" r="r" b="b"/>
            <a:pathLst>
              <a:path w="2598420" h="421005">
                <a:moveTo>
                  <a:pt x="0" y="0"/>
                </a:moveTo>
                <a:lnTo>
                  <a:pt x="2598419" y="420623"/>
                </a:lnTo>
              </a:path>
            </a:pathLst>
          </a:custGeom>
          <a:ln w="38099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70553" y="1524000"/>
            <a:ext cx="0" cy="2060575"/>
          </a:xfrm>
          <a:custGeom>
            <a:avLst/>
            <a:gdLst/>
            <a:ahLst/>
            <a:cxnLst/>
            <a:rect l="l" t="t" r="r" b="b"/>
            <a:pathLst>
              <a:path w="0" h="2060575">
                <a:moveTo>
                  <a:pt x="0" y="0"/>
                </a:moveTo>
                <a:lnTo>
                  <a:pt x="0" y="20604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73779" y="3490721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6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13047" y="2929127"/>
            <a:ext cx="48260" cy="44450"/>
          </a:xfrm>
          <a:custGeom>
            <a:avLst/>
            <a:gdLst/>
            <a:ahLst/>
            <a:cxnLst/>
            <a:rect l="l" t="t" r="r" b="b"/>
            <a:pathLst>
              <a:path w="48260" h="44450">
                <a:moveTo>
                  <a:pt x="48005" y="22097"/>
                </a:move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7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3218" y="42457"/>
                </a:lnTo>
                <a:lnTo>
                  <a:pt x="40957" y="37719"/>
                </a:lnTo>
                <a:lnTo>
                  <a:pt x="46124" y="30694"/>
                </a:lnTo>
                <a:lnTo>
                  <a:pt x="48005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13047" y="2929127"/>
            <a:ext cx="48260" cy="44450"/>
          </a:xfrm>
          <a:custGeom>
            <a:avLst/>
            <a:gdLst/>
            <a:ahLst/>
            <a:cxnLst/>
            <a:rect l="l" t="t" r="r" b="b"/>
            <a:pathLst>
              <a:path w="48260" h="44450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3218" y="42457"/>
                </a:lnTo>
                <a:lnTo>
                  <a:pt x="40957" y="37718"/>
                </a:lnTo>
                <a:lnTo>
                  <a:pt x="46124" y="30694"/>
                </a:lnTo>
                <a:lnTo>
                  <a:pt x="48005" y="22097"/>
                </a:ln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546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098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54602" y="325602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22860" y="0"/>
                </a:move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8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98620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46481" y="22859"/>
                </a:moveTo>
                <a:lnTo>
                  <a:pt x="44624" y="13823"/>
                </a:lnTo>
                <a:lnTo>
                  <a:pt x="39623" y="6572"/>
                </a:lnTo>
                <a:lnTo>
                  <a:pt x="32337" y="1750"/>
                </a:lnTo>
                <a:lnTo>
                  <a:pt x="23621" y="0"/>
                </a:ln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575"/>
                </a:lnTo>
                <a:lnTo>
                  <a:pt x="6953" y="38861"/>
                </a:lnTo>
                <a:lnTo>
                  <a:pt x="14466" y="43862"/>
                </a:lnTo>
                <a:lnTo>
                  <a:pt x="23621" y="45719"/>
                </a:lnTo>
                <a:lnTo>
                  <a:pt x="32337" y="43862"/>
                </a:lnTo>
                <a:lnTo>
                  <a:pt x="39623" y="38862"/>
                </a:lnTo>
                <a:lnTo>
                  <a:pt x="44624" y="31575"/>
                </a:lnTo>
                <a:lnTo>
                  <a:pt x="4648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98620" y="250697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23621" y="0"/>
                </a:move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575"/>
                </a:lnTo>
                <a:lnTo>
                  <a:pt x="6953" y="38861"/>
                </a:lnTo>
                <a:lnTo>
                  <a:pt x="14466" y="43862"/>
                </a:lnTo>
                <a:lnTo>
                  <a:pt x="23621" y="45719"/>
                </a:lnTo>
                <a:lnTo>
                  <a:pt x="32337" y="43862"/>
                </a:lnTo>
                <a:lnTo>
                  <a:pt x="39624" y="38861"/>
                </a:lnTo>
                <a:lnTo>
                  <a:pt x="44624" y="31575"/>
                </a:lnTo>
                <a:lnTo>
                  <a:pt x="46481" y="22859"/>
                </a:lnTo>
                <a:lnTo>
                  <a:pt x="44624" y="13823"/>
                </a:lnTo>
                <a:lnTo>
                  <a:pt x="39623" y="6572"/>
                </a:lnTo>
                <a:lnTo>
                  <a:pt x="32337" y="1750"/>
                </a:lnTo>
                <a:lnTo>
                  <a:pt x="2362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32197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481" y="23622"/>
                </a:move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60" y="0"/>
                </a:ln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2"/>
                </a:lnTo>
                <a:lnTo>
                  <a:pt x="1857" y="32337"/>
                </a:lnTo>
                <a:lnTo>
                  <a:pt x="6857" y="39623"/>
                </a:lnTo>
                <a:lnTo>
                  <a:pt x="14144" y="44624"/>
                </a:lnTo>
                <a:lnTo>
                  <a:pt x="22860" y="46481"/>
                </a:lnTo>
                <a:lnTo>
                  <a:pt x="32015" y="44624"/>
                </a:lnTo>
                <a:lnTo>
                  <a:pt x="39528" y="39624"/>
                </a:lnTo>
                <a:lnTo>
                  <a:pt x="44612" y="32337"/>
                </a:lnTo>
                <a:lnTo>
                  <a:pt x="46481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32197" y="166344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2860" y="0"/>
                </a:moveTo>
                <a:lnTo>
                  <a:pt x="14144" y="1869"/>
                </a:lnTo>
                <a:lnTo>
                  <a:pt x="6857" y="6953"/>
                </a:lnTo>
                <a:lnTo>
                  <a:pt x="1857" y="14466"/>
                </a:lnTo>
                <a:lnTo>
                  <a:pt x="0" y="23622"/>
                </a:lnTo>
                <a:lnTo>
                  <a:pt x="1857" y="32337"/>
                </a:lnTo>
                <a:lnTo>
                  <a:pt x="6858" y="39624"/>
                </a:lnTo>
                <a:lnTo>
                  <a:pt x="14144" y="44624"/>
                </a:lnTo>
                <a:lnTo>
                  <a:pt x="22860" y="46481"/>
                </a:lnTo>
                <a:lnTo>
                  <a:pt x="32015" y="44624"/>
                </a:lnTo>
                <a:lnTo>
                  <a:pt x="39528" y="39624"/>
                </a:lnTo>
                <a:lnTo>
                  <a:pt x="44612" y="32337"/>
                </a:lnTo>
                <a:lnTo>
                  <a:pt x="46481" y="23622"/>
                </a:lnTo>
                <a:lnTo>
                  <a:pt x="44612" y="14466"/>
                </a:lnTo>
                <a:lnTo>
                  <a:pt x="39528" y="6953"/>
                </a:lnTo>
                <a:lnTo>
                  <a:pt x="32015" y="1869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24221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46481" y="22859"/>
                </a:move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60" y="0"/>
                </a:ln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59"/>
                </a:lnTo>
                <a:lnTo>
                  <a:pt x="1857" y="31896"/>
                </a:lnTo>
                <a:lnTo>
                  <a:pt x="6857" y="39147"/>
                </a:lnTo>
                <a:lnTo>
                  <a:pt x="14144" y="43969"/>
                </a:lnTo>
                <a:lnTo>
                  <a:pt x="22860" y="45719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24221" y="222580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22860" y="0"/>
                </a:moveTo>
                <a:lnTo>
                  <a:pt x="14144" y="1750"/>
                </a:lnTo>
                <a:lnTo>
                  <a:pt x="6857" y="6572"/>
                </a:lnTo>
                <a:lnTo>
                  <a:pt x="1857" y="13823"/>
                </a:lnTo>
                <a:lnTo>
                  <a:pt x="0" y="22859"/>
                </a:lnTo>
                <a:lnTo>
                  <a:pt x="1857" y="31896"/>
                </a:lnTo>
                <a:lnTo>
                  <a:pt x="6858" y="39147"/>
                </a:lnTo>
                <a:lnTo>
                  <a:pt x="14144" y="43969"/>
                </a:lnTo>
                <a:lnTo>
                  <a:pt x="22860" y="45719"/>
                </a:lnTo>
                <a:lnTo>
                  <a:pt x="32015" y="43969"/>
                </a:lnTo>
                <a:lnTo>
                  <a:pt x="39528" y="39147"/>
                </a:lnTo>
                <a:lnTo>
                  <a:pt x="44612" y="31896"/>
                </a:lnTo>
                <a:lnTo>
                  <a:pt x="46481" y="22859"/>
                </a:lnTo>
                <a:lnTo>
                  <a:pt x="44612" y="13823"/>
                </a:lnTo>
                <a:lnTo>
                  <a:pt x="39528" y="6572"/>
                </a:lnTo>
                <a:lnTo>
                  <a:pt x="32015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578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59"/>
                </a:move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2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57800" y="21320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896" y="43969"/>
                </a:lnTo>
                <a:lnTo>
                  <a:pt x="39147" y="39147"/>
                </a:lnTo>
                <a:lnTo>
                  <a:pt x="43969" y="31896"/>
                </a:lnTo>
                <a:lnTo>
                  <a:pt x="45720" y="22859"/>
                </a:ln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38621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46481" y="22098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60" y="0"/>
                </a:ln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60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38621" y="3256026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89" h="44450">
                <a:moveTo>
                  <a:pt x="22860" y="0"/>
                </a:move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8" y="37719"/>
                </a:lnTo>
                <a:lnTo>
                  <a:pt x="14144" y="42457"/>
                </a:lnTo>
                <a:lnTo>
                  <a:pt x="22860" y="44196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33871" y="2881122"/>
            <a:ext cx="48260" cy="45085"/>
          </a:xfrm>
          <a:custGeom>
            <a:avLst/>
            <a:gdLst/>
            <a:ahLst/>
            <a:cxnLst/>
            <a:rect l="l" t="t" r="r" b="b"/>
            <a:pathLst>
              <a:path w="48260" h="45085">
                <a:moveTo>
                  <a:pt x="48005" y="22097"/>
                </a:move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7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3218" y="43100"/>
                </a:lnTo>
                <a:lnTo>
                  <a:pt x="40957" y="38099"/>
                </a:lnTo>
                <a:lnTo>
                  <a:pt x="46124" y="30813"/>
                </a:lnTo>
                <a:lnTo>
                  <a:pt x="48005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33871" y="2881122"/>
            <a:ext cx="48260" cy="45085"/>
          </a:xfrm>
          <a:custGeom>
            <a:avLst/>
            <a:gdLst/>
            <a:ahLst/>
            <a:cxnLst/>
            <a:rect l="l" t="t" r="r" b="b"/>
            <a:pathLst>
              <a:path w="48260" h="45085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813"/>
                </a:lnTo>
                <a:lnTo>
                  <a:pt x="6953" y="38099"/>
                </a:lnTo>
                <a:lnTo>
                  <a:pt x="14466" y="43100"/>
                </a:lnTo>
                <a:lnTo>
                  <a:pt x="23622" y="44957"/>
                </a:lnTo>
                <a:lnTo>
                  <a:pt x="33218" y="43100"/>
                </a:lnTo>
                <a:lnTo>
                  <a:pt x="40957" y="38099"/>
                </a:lnTo>
                <a:lnTo>
                  <a:pt x="46124" y="30813"/>
                </a:lnTo>
                <a:lnTo>
                  <a:pt x="48005" y="22097"/>
                </a:lnTo>
                <a:lnTo>
                  <a:pt x="46124" y="13501"/>
                </a:lnTo>
                <a:lnTo>
                  <a:pt x="40957" y="6476"/>
                </a:lnTo>
                <a:lnTo>
                  <a:pt x="33218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91378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097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1378" y="2647950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22860" y="0"/>
                </a:moveTo>
                <a:lnTo>
                  <a:pt x="13823" y="1738"/>
                </a:lnTo>
                <a:lnTo>
                  <a:pt x="6572" y="6476"/>
                </a:lnTo>
                <a:lnTo>
                  <a:pt x="1750" y="13501"/>
                </a:lnTo>
                <a:lnTo>
                  <a:pt x="0" y="22097"/>
                </a:lnTo>
                <a:lnTo>
                  <a:pt x="1750" y="30694"/>
                </a:lnTo>
                <a:lnTo>
                  <a:pt x="6572" y="37718"/>
                </a:lnTo>
                <a:lnTo>
                  <a:pt x="13823" y="42457"/>
                </a:lnTo>
                <a:lnTo>
                  <a:pt x="22860" y="44195"/>
                </a:lnTo>
                <a:lnTo>
                  <a:pt x="31896" y="42457"/>
                </a:lnTo>
                <a:lnTo>
                  <a:pt x="39147" y="37718"/>
                </a:lnTo>
                <a:lnTo>
                  <a:pt x="43969" y="30694"/>
                </a:lnTo>
                <a:lnTo>
                  <a:pt x="45720" y="22097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086097" y="351612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8494" y="27686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42182" y="2347463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90" y="704346"/>
                </a:moveTo>
                <a:lnTo>
                  <a:pt x="2139247" y="664884"/>
                </a:lnTo>
                <a:lnTo>
                  <a:pt x="2109498" y="626209"/>
                </a:lnTo>
                <a:lnTo>
                  <a:pt x="2078656" y="588360"/>
                </a:lnTo>
                <a:lnTo>
                  <a:pt x="2046734" y="551377"/>
                </a:lnTo>
                <a:lnTo>
                  <a:pt x="2013746" y="515301"/>
                </a:lnTo>
                <a:lnTo>
                  <a:pt x="1979704" y="480171"/>
                </a:lnTo>
                <a:lnTo>
                  <a:pt x="1944623" y="446028"/>
                </a:lnTo>
                <a:lnTo>
                  <a:pt x="1905272" y="409728"/>
                </a:lnTo>
                <a:lnTo>
                  <a:pt x="1865186" y="374941"/>
                </a:lnTo>
                <a:lnTo>
                  <a:pt x="1824410" y="341669"/>
                </a:lnTo>
                <a:lnTo>
                  <a:pt x="1782992" y="309918"/>
                </a:lnTo>
                <a:lnTo>
                  <a:pt x="1740978" y="279690"/>
                </a:lnTo>
                <a:lnTo>
                  <a:pt x="1698413" y="250990"/>
                </a:lnTo>
                <a:lnTo>
                  <a:pt x="1655345" y="223821"/>
                </a:lnTo>
                <a:lnTo>
                  <a:pt x="1611818" y="198188"/>
                </a:lnTo>
                <a:lnTo>
                  <a:pt x="1567880" y="174094"/>
                </a:lnTo>
                <a:lnTo>
                  <a:pt x="1523577" y="151542"/>
                </a:lnTo>
                <a:lnTo>
                  <a:pt x="1478955" y="130538"/>
                </a:lnTo>
                <a:lnTo>
                  <a:pt x="1434060" y="111084"/>
                </a:lnTo>
                <a:lnTo>
                  <a:pt x="1388939" y="93185"/>
                </a:lnTo>
                <a:lnTo>
                  <a:pt x="1343637" y="76845"/>
                </a:lnTo>
                <a:lnTo>
                  <a:pt x="1298201" y="62066"/>
                </a:lnTo>
                <a:lnTo>
                  <a:pt x="1252677" y="48854"/>
                </a:lnTo>
                <a:lnTo>
                  <a:pt x="1207112" y="37212"/>
                </a:lnTo>
                <a:lnTo>
                  <a:pt x="1161551" y="27144"/>
                </a:lnTo>
                <a:lnTo>
                  <a:pt x="1116041" y="18653"/>
                </a:lnTo>
                <a:lnTo>
                  <a:pt x="1070628" y="11744"/>
                </a:lnTo>
                <a:lnTo>
                  <a:pt x="1025358" y="6420"/>
                </a:lnTo>
                <a:lnTo>
                  <a:pt x="980278" y="2685"/>
                </a:lnTo>
                <a:lnTo>
                  <a:pt x="935434" y="544"/>
                </a:lnTo>
                <a:lnTo>
                  <a:pt x="890871" y="0"/>
                </a:lnTo>
                <a:lnTo>
                  <a:pt x="846637" y="1056"/>
                </a:lnTo>
                <a:lnTo>
                  <a:pt x="802778" y="3717"/>
                </a:lnTo>
                <a:lnTo>
                  <a:pt x="759339" y="7986"/>
                </a:lnTo>
                <a:lnTo>
                  <a:pt x="716367" y="13868"/>
                </a:lnTo>
                <a:lnTo>
                  <a:pt x="673908" y="21366"/>
                </a:lnTo>
                <a:lnTo>
                  <a:pt x="632008" y="30484"/>
                </a:lnTo>
                <a:lnTo>
                  <a:pt x="590715" y="41227"/>
                </a:lnTo>
                <a:lnTo>
                  <a:pt x="550073" y="53596"/>
                </a:lnTo>
                <a:lnTo>
                  <a:pt x="510129" y="67598"/>
                </a:lnTo>
                <a:lnTo>
                  <a:pt x="470929" y="83235"/>
                </a:lnTo>
                <a:lnTo>
                  <a:pt x="432520" y="100511"/>
                </a:lnTo>
                <a:lnTo>
                  <a:pt x="394948" y="119431"/>
                </a:lnTo>
                <a:lnTo>
                  <a:pt x="358259" y="139997"/>
                </a:lnTo>
                <a:lnTo>
                  <a:pt x="322499" y="162215"/>
                </a:lnTo>
                <a:lnTo>
                  <a:pt x="287715" y="186087"/>
                </a:lnTo>
                <a:lnTo>
                  <a:pt x="253952" y="211618"/>
                </a:lnTo>
                <a:lnTo>
                  <a:pt x="221258" y="238811"/>
                </a:lnTo>
                <a:lnTo>
                  <a:pt x="189677" y="267670"/>
                </a:lnTo>
                <a:lnTo>
                  <a:pt x="159257" y="298200"/>
                </a:lnTo>
                <a:lnTo>
                  <a:pt x="128146" y="332867"/>
                </a:lnTo>
                <a:lnTo>
                  <a:pt x="98834" y="369038"/>
                </a:lnTo>
                <a:lnTo>
                  <a:pt x="71342" y="406690"/>
                </a:lnTo>
                <a:lnTo>
                  <a:pt x="45691" y="445802"/>
                </a:lnTo>
                <a:lnTo>
                  <a:pt x="21903" y="486354"/>
                </a:lnTo>
                <a:lnTo>
                  <a:pt x="0" y="528324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45173" y="1538477"/>
            <a:ext cx="0" cy="2060575"/>
          </a:xfrm>
          <a:custGeom>
            <a:avLst/>
            <a:gdLst/>
            <a:ahLst/>
            <a:cxnLst/>
            <a:rect l="l" t="t" r="r" b="b"/>
            <a:pathLst>
              <a:path w="0" h="2060575">
                <a:moveTo>
                  <a:pt x="0" y="0"/>
                </a:moveTo>
                <a:lnTo>
                  <a:pt x="0" y="20604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48400" y="3505200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6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88429" y="2942844"/>
            <a:ext cx="47625" cy="45085"/>
          </a:xfrm>
          <a:custGeom>
            <a:avLst/>
            <a:gdLst/>
            <a:ahLst/>
            <a:cxnLst/>
            <a:rect l="l" t="t" r="r" b="b"/>
            <a:pathLst>
              <a:path w="47625" h="45085">
                <a:moveTo>
                  <a:pt x="47244" y="22860"/>
                </a:moveTo>
                <a:lnTo>
                  <a:pt x="45374" y="14144"/>
                </a:lnTo>
                <a:lnTo>
                  <a:pt x="40290" y="6858"/>
                </a:lnTo>
                <a:lnTo>
                  <a:pt x="32777" y="1857"/>
                </a:lnTo>
                <a:lnTo>
                  <a:pt x="23622" y="0"/>
                </a:lnTo>
                <a:lnTo>
                  <a:pt x="14466" y="1857"/>
                </a:lnTo>
                <a:lnTo>
                  <a:pt x="6953" y="6858"/>
                </a:lnTo>
                <a:lnTo>
                  <a:pt x="1869" y="14144"/>
                </a:lnTo>
                <a:lnTo>
                  <a:pt x="0" y="22860"/>
                </a:lnTo>
                <a:lnTo>
                  <a:pt x="1869" y="31456"/>
                </a:lnTo>
                <a:lnTo>
                  <a:pt x="6953" y="38481"/>
                </a:lnTo>
                <a:lnTo>
                  <a:pt x="14466" y="43219"/>
                </a:lnTo>
                <a:lnTo>
                  <a:pt x="23622" y="44957"/>
                </a:lnTo>
                <a:lnTo>
                  <a:pt x="32777" y="43219"/>
                </a:lnTo>
                <a:lnTo>
                  <a:pt x="40290" y="38481"/>
                </a:lnTo>
                <a:lnTo>
                  <a:pt x="45374" y="31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88429" y="2942844"/>
            <a:ext cx="47625" cy="45085"/>
          </a:xfrm>
          <a:custGeom>
            <a:avLst/>
            <a:gdLst/>
            <a:ahLst/>
            <a:cxnLst/>
            <a:rect l="l" t="t" r="r" b="b"/>
            <a:pathLst>
              <a:path w="47625" h="45085">
                <a:moveTo>
                  <a:pt x="23622" y="0"/>
                </a:moveTo>
                <a:lnTo>
                  <a:pt x="14466" y="1857"/>
                </a:lnTo>
                <a:lnTo>
                  <a:pt x="6953" y="6858"/>
                </a:lnTo>
                <a:lnTo>
                  <a:pt x="1869" y="14144"/>
                </a:lnTo>
                <a:lnTo>
                  <a:pt x="0" y="22860"/>
                </a:lnTo>
                <a:lnTo>
                  <a:pt x="1869" y="31456"/>
                </a:lnTo>
                <a:lnTo>
                  <a:pt x="6953" y="38481"/>
                </a:lnTo>
                <a:lnTo>
                  <a:pt x="14466" y="43219"/>
                </a:lnTo>
                <a:lnTo>
                  <a:pt x="23622" y="44957"/>
                </a:lnTo>
                <a:lnTo>
                  <a:pt x="32777" y="43219"/>
                </a:lnTo>
                <a:lnTo>
                  <a:pt x="40290" y="38481"/>
                </a:lnTo>
                <a:lnTo>
                  <a:pt x="45374" y="31456"/>
                </a:lnTo>
                <a:lnTo>
                  <a:pt x="47244" y="22860"/>
                </a:lnTo>
                <a:lnTo>
                  <a:pt x="45374" y="14144"/>
                </a:lnTo>
                <a:lnTo>
                  <a:pt x="40290" y="6858"/>
                </a:lnTo>
                <a:lnTo>
                  <a:pt x="32777" y="1857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29221" y="3270503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46481" y="22098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29221" y="3270503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22859" y="0"/>
                </a:moveTo>
                <a:lnTo>
                  <a:pt x="14144" y="1738"/>
                </a:lnTo>
                <a:lnTo>
                  <a:pt x="6857" y="6477"/>
                </a:lnTo>
                <a:lnTo>
                  <a:pt x="1857" y="13501"/>
                </a:lnTo>
                <a:lnTo>
                  <a:pt x="0" y="22098"/>
                </a:lnTo>
                <a:lnTo>
                  <a:pt x="1857" y="30694"/>
                </a:lnTo>
                <a:lnTo>
                  <a:pt x="6857" y="37719"/>
                </a:lnTo>
                <a:lnTo>
                  <a:pt x="14144" y="42457"/>
                </a:lnTo>
                <a:lnTo>
                  <a:pt x="22859" y="44196"/>
                </a:lnTo>
                <a:lnTo>
                  <a:pt x="32015" y="42457"/>
                </a:lnTo>
                <a:lnTo>
                  <a:pt x="39528" y="37719"/>
                </a:lnTo>
                <a:lnTo>
                  <a:pt x="44612" y="30694"/>
                </a:lnTo>
                <a:lnTo>
                  <a:pt x="46481" y="22098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74002" y="2520695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45720" y="23622"/>
                </a:moveTo>
                <a:lnTo>
                  <a:pt x="43969" y="14466"/>
                </a:lnTo>
                <a:lnTo>
                  <a:pt x="39147" y="6953"/>
                </a:lnTo>
                <a:lnTo>
                  <a:pt x="31896" y="1869"/>
                </a:lnTo>
                <a:lnTo>
                  <a:pt x="22859" y="0"/>
                </a:lnTo>
                <a:lnTo>
                  <a:pt x="13823" y="1869"/>
                </a:lnTo>
                <a:lnTo>
                  <a:pt x="6572" y="6953"/>
                </a:lnTo>
                <a:lnTo>
                  <a:pt x="1750" y="14466"/>
                </a:lnTo>
                <a:lnTo>
                  <a:pt x="0" y="23622"/>
                </a:lnTo>
                <a:lnTo>
                  <a:pt x="1750" y="32337"/>
                </a:lnTo>
                <a:lnTo>
                  <a:pt x="6572" y="39624"/>
                </a:lnTo>
                <a:lnTo>
                  <a:pt x="13823" y="44624"/>
                </a:lnTo>
                <a:lnTo>
                  <a:pt x="22859" y="46481"/>
                </a:lnTo>
                <a:lnTo>
                  <a:pt x="31896" y="44624"/>
                </a:lnTo>
                <a:lnTo>
                  <a:pt x="39147" y="39624"/>
                </a:lnTo>
                <a:lnTo>
                  <a:pt x="43969" y="32337"/>
                </a:lnTo>
                <a:lnTo>
                  <a:pt x="4572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74002" y="2520695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2859" y="0"/>
                </a:moveTo>
                <a:lnTo>
                  <a:pt x="13823" y="1869"/>
                </a:lnTo>
                <a:lnTo>
                  <a:pt x="6572" y="6953"/>
                </a:lnTo>
                <a:lnTo>
                  <a:pt x="1750" y="14466"/>
                </a:lnTo>
                <a:lnTo>
                  <a:pt x="0" y="23622"/>
                </a:lnTo>
                <a:lnTo>
                  <a:pt x="1750" y="32337"/>
                </a:lnTo>
                <a:lnTo>
                  <a:pt x="6572" y="39624"/>
                </a:lnTo>
                <a:lnTo>
                  <a:pt x="13823" y="44624"/>
                </a:lnTo>
                <a:lnTo>
                  <a:pt x="22859" y="46481"/>
                </a:lnTo>
                <a:lnTo>
                  <a:pt x="31896" y="44624"/>
                </a:lnTo>
                <a:lnTo>
                  <a:pt x="39147" y="39624"/>
                </a:lnTo>
                <a:lnTo>
                  <a:pt x="43969" y="32337"/>
                </a:lnTo>
                <a:lnTo>
                  <a:pt x="45720" y="23622"/>
                </a:lnTo>
                <a:lnTo>
                  <a:pt x="43969" y="14466"/>
                </a:lnTo>
                <a:lnTo>
                  <a:pt x="39147" y="6953"/>
                </a:lnTo>
                <a:lnTo>
                  <a:pt x="31896" y="1869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07580" y="167792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59"/>
                </a:moveTo>
                <a:lnTo>
                  <a:pt x="43862" y="14144"/>
                </a:lnTo>
                <a:lnTo>
                  <a:pt x="38862" y="6857"/>
                </a:lnTo>
                <a:lnTo>
                  <a:pt x="31575" y="1857"/>
                </a:lnTo>
                <a:lnTo>
                  <a:pt x="22860" y="0"/>
                </a:lnTo>
                <a:lnTo>
                  <a:pt x="13823" y="1857"/>
                </a:lnTo>
                <a:lnTo>
                  <a:pt x="6572" y="6857"/>
                </a:lnTo>
                <a:lnTo>
                  <a:pt x="1750" y="14144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575" y="43969"/>
                </a:lnTo>
                <a:lnTo>
                  <a:pt x="38862" y="39147"/>
                </a:lnTo>
                <a:lnTo>
                  <a:pt x="43862" y="31896"/>
                </a:lnTo>
                <a:lnTo>
                  <a:pt x="4572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07580" y="167792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823" y="1857"/>
                </a:lnTo>
                <a:lnTo>
                  <a:pt x="6572" y="6857"/>
                </a:lnTo>
                <a:lnTo>
                  <a:pt x="1750" y="14144"/>
                </a:lnTo>
                <a:lnTo>
                  <a:pt x="0" y="22859"/>
                </a:lnTo>
                <a:lnTo>
                  <a:pt x="1750" y="31896"/>
                </a:lnTo>
                <a:lnTo>
                  <a:pt x="6572" y="39147"/>
                </a:lnTo>
                <a:lnTo>
                  <a:pt x="13823" y="43969"/>
                </a:lnTo>
                <a:lnTo>
                  <a:pt x="22860" y="45719"/>
                </a:lnTo>
                <a:lnTo>
                  <a:pt x="31575" y="43969"/>
                </a:lnTo>
                <a:lnTo>
                  <a:pt x="38862" y="39147"/>
                </a:lnTo>
                <a:lnTo>
                  <a:pt x="43862" y="31896"/>
                </a:lnTo>
                <a:lnTo>
                  <a:pt x="45720" y="22859"/>
                </a:lnTo>
                <a:lnTo>
                  <a:pt x="43862" y="14144"/>
                </a:lnTo>
                <a:lnTo>
                  <a:pt x="38862" y="6857"/>
                </a:lnTo>
                <a:lnTo>
                  <a:pt x="31575" y="1857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99604" y="22402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59"/>
                </a:move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575"/>
                </a:lnTo>
                <a:lnTo>
                  <a:pt x="6572" y="38861"/>
                </a:lnTo>
                <a:lnTo>
                  <a:pt x="13823" y="43862"/>
                </a:lnTo>
                <a:lnTo>
                  <a:pt x="22860" y="45719"/>
                </a:lnTo>
                <a:lnTo>
                  <a:pt x="31896" y="43862"/>
                </a:lnTo>
                <a:lnTo>
                  <a:pt x="39147" y="38862"/>
                </a:lnTo>
                <a:lnTo>
                  <a:pt x="43969" y="31575"/>
                </a:lnTo>
                <a:lnTo>
                  <a:pt x="4572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99604" y="22402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823" y="1750"/>
                </a:lnTo>
                <a:lnTo>
                  <a:pt x="6572" y="6572"/>
                </a:lnTo>
                <a:lnTo>
                  <a:pt x="1750" y="13823"/>
                </a:lnTo>
                <a:lnTo>
                  <a:pt x="0" y="22859"/>
                </a:lnTo>
                <a:lnTo>
                  <a:pt x="1750" y="31575"/>
                </a:lnTo>
                <a:lnTo>
                  <a:pt x="6572" y="38861"/>
                </a:lnTo>
                <a:lnTo>
                  <a:pt x="13823" y="43862"/>
                </a:lnTo>
                <a:lnTo>
                  <a:pt x="22860" y="45719"/>
                </a:lnTo>
                <a:lnTo>
                  <a:pt x="31896" y="43862"/>
                </a:lnTo>
                <a:lnTo>
                  <a:pt x="39147" y="38861"/>
                </a:lnTo>
                <a:lnTo>
                  <a:pt x="43969" y="31575"/>
                </a:lnTo>
                <a:lnTo>
                  <a:pt x="45720" y="22859"/>
                </a:lnTo>
                <a:lnTo>
                  <a:pt x="43969" y="13823"/>
                </a:lnTo>
                <a:lnTo>
                  <a:pt x="39147" y="6572"/>
                </a:lnTo>
                <a:lnTo>
                  <a:pt x="31896" y="1750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32419" y="2146554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46481" y="22859"/>
                </a:move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2" y="0"/>
                </a:ln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896"/>
                </a:lnTo>
                <a:lnTo>
                  <a:pt x="6953" y="39147"/>
                </a:lnTo>
                <a:lnTo>
                  <a:pt x="14466" y="43969"/>
                </a:lnTo>
                <a:lnTo>
                  <a:pt x="23622" y="45719"/>
                </a:lnTo>
                <a:lnTo>
                  <a:pt x="32337" y="43969"/>
                </a:lnTo>
                <a:lnTo>
                  <a:pt x="39624" y="39147"/>
                </a:lnTo>
                <a:lnTo>
                  <a:pt x="44624" y="31896"/>
                </a:lnTo>
                <a:lnTo>
                  <a:pt x="4648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32419" y="2146554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23622" y="0"/>
                </a:moveTo>
                <a:lnTo>
                  <a:pt x="14466" y="1750"/>
                </a:lnTo>
                <a:lnTo>
                  <a:pt x="6953" y="6572"/>
                </a:lnTo>
                <a:lnTo>
                  <a:pt x="1869" y="13823"/>
                </a:lnTo>
                <a:lnTo>
                  <a:pt x="0" y="22859"/>
                </a:lnTo>
                <a:lnTo>
                  <a:pt x="1869" y="31896"/>
                </a:lnTo>
                <a:lnTo>
                  <a:pt x="6953" y="39147"/>
                </a:lnTo>
                <a:lnTo>
                  <a:pt x="14466" y="43969"/>
                </a:lnTo>
                <a:lnTo>
                  <a:pt x="23622" y="45719"/>
                </a:lnTo>
                <a:lnTo>
                  <a:pt x="32337" y="43969"/>
                </a:lnTo>
                <a:lnTo>
                  <a:pt x="39624" y="39147"/>
                </a:lnTo>
                <a:lnTo>
                  <a:pt x="44624" y="31896"/>
                </a:lnTo>
                <a:lnTo>
                  <a:pt x="46481" y="22859"/>
                </a:lnTo>
                <a:lnTo>
                  <a:pt x="44624" y="13823"/>
                </a:lnTo>
                <a:lnTo>
                  <a:pt x="39624" y="6572"/>
                </a:lnTo>
                <a:lnTo>
                  <a:pt x="32337" y="1750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14004" y="3270503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098"/>
                </a:move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9"/>
                </a:lnTo>
                <a:lnTo>
                  <a:pt x="43969" y="30694"/>
                </a:lnTo>
                <a:lnTo>
                  <a:pt x="4572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14004" y="3270503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22860" y="0"/>
                </a:moveTo>
                <a:lnTo>
                  <a:pt x="13823" y="1738"/>
                </a:lnTo>
                <a:lnTo>
                  <a:pt x="6572" y="6477"/>
                </a:lnTo>
                <a:lnTo>
                  <a:pt x="1750" y="13501"/>
                </a:lnTo>
                <a:lnTo>
                  <a:pt x="0" y="22098"/>
                </a:lnTo>
                <a:lnTo>
                  <a:pt x="1750" y="30694"/>
                </a:lnTo>
                <a:lnTo>
                  <a:pt x="6572" y="37719"/>
                </a:lnTo>
                <a:lnTo>
                  <a:pt x="13823" y="42457"/>
                </a:lnTo>
                <a:lnTo>
                  <a:pt x="22860" y="44196"/>
                </a:lnTo>
                <a:lnTo>
                  <a:pt x="31896" y="42457"/>
                </a:lnTo>
                <a:lnTo>
                  <a:pt x="39147" y="37719"/>
                </a:lnTo>
                <a:lnTo>
                  <a:pt x="43969" y="30694"/>
                </a:lnTo>
                <a:lnTo>
                  <a:pt x="45720" y="22098"/>
                </a:lnTo>
                <a:lnTo>
                  <a:pt x="43969" y="13501"/>
                </a:lnTo>
                <a:lnTo>
                  <a:pt x="39147" y="6476"/>
                </a:lnTo>
                <a:lnTo>
                  <a:pt x="31896" y="1738"/>
                </a:lnTo>
                <a:lnTo>
                  <a:pt x="228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09254" y="28956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47244" y="22097"/>
                </a:moveTo>
                <a:lnTo>
                  <a:pt x="45374" y="13501"/>
                </a:lnTo>
                <a:lnTo>
                  <a:pt x="40290" y="6476"/>
                </a:lnTo>
                <a:lnTo>
                  <a:pt x="32777" y="1738"/>
                </a:lnTo>
                <a:lnTo>
                  <a:pt x="23622" y="0"/>
                </a:ln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2777" y="42457"/>
                </a:lnTo>
                <a:lnTo>
                  <a:pt x="40290" y="37718"/>
                </a:lnTo>
                <a:lnTo>
                  <a:pt x="45374" y="30694"/>
                </a:lnTo>
                <a:lnTo>
                  <a:pt x="47244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509254" y="28956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622" y="0"/>
                </a:moveTo>
                <a:lnTo>
                  <a:pt x="14466" y="1738"/>
                </a:lnTo>
                <a:lnTo>
                  <a:pt x="6953" y="6476"/>
                </a:lnTo>
                <a:lnTo>
                  <a:pt x="1869" y="13501"/>
                </a:lnTo>
                <a:lnTo>
                  <a:pt x="0" y="22097"/>
                </a:lnTo>
                <a:lnTo>
                  <a:pt x="1869" y="30694"/>
                </a:lnTo>
                <a:lnTo>
                  <a:pt x="6953" y="37718"/>
                </a:lnTo>
                <a:lnTo>
                  <a:pt x="14466" y="42457"/>
                </a:lnTo>
                <a:lnTo>
                  <a:pt x="23622" y="44195"/>
                </a:lnTo>
                <a:lnTo>
                  <a:pt x="32777" y="42457"/>
                </a:lnTo>
                <a:lnTo>
                  <a:pt x="40290" y="37718"/>
                </a:lnTo>
                <a:lnTo>
                  <a:pt x="45374" y="30694"/>
                </a:lnTo>
                <a:lnTo>
                  <a:pt x="47244" y="22097"/>
                </a:lnTo>
                <a:lnTo>
                  <a:pt x="45374" y="13501"/>
                </a:lnTo>
                <a:lnTo>
                  <a:pt x="40290" y="6476"/>
                </a:lnTo>
                <a:lnTo>
                  <a:pt x="32777" y="1738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65997" y="26624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46481" y="22097"/>
                </a:move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7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5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65997" y="26624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22859" y="0"/>
                </a:moveTo>
                <a:lnTo>
                  <a:pt x="14144" y="1738"/>
                </a:lnTo>
                <a:lnTo>
                  <a:pt x="6857" y="6476"/>
                </a:lnTo>
                <a:lnTo>
                  <a:pt x="1857" y="13501"/>
                </a:lnTo>
                <a:lnTo>
                  <a:pt x="0" y="22097"/>
                </a:lnTo>
                <a:lnTo>
                  <a:pt x="1857" y="30694"/>
                </a:lnTo>
                <a:lnTo>
                  <a:pt x="6857" y="37718"/>
                </a:lnTo>
                <a:lnTo>
                  <a:pt x="14144" y="42457"/>
                </a:lnTo>
                <a:lnTo>
                  <a:pt x="22859" y="44195"/>
                </a:lnTo>
                <a:lnTo>
                  <a:pt x="32015" y="42457"/>
                </a:lnTo>
                <a:lnTo>
                  <a:pt x="39528" y="37718"/>
                </a:lnTo>
                <a:lnTo>
                  <a:pt x="44612" y="30694"/>
                </a:lnTo>
                <a:lnTo>
                  <a:pt x="46481" y="22097"/>
                </a:lnTo>
                <a:lnTo>
                  <a:pt x="44612" y="13501"/>
                </a:lnTo>
                <a:lnTo>
                  <a:pt x="39528" y="6476"/>
                </a:lnTo>
                <a:lnTo>
                  <a:pt x="32015" y="1738"/>
                </a:lnTo>
                <a:lnTo>
                  <a:pt x="2285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80226" y="1698498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29">
                <a:moveTo>
                  <a:pt x="0" y="1075943"/>
                </a:moveTo>
                <a:lnTo>
                  <a:pt x="372618" y="1598675"/>
                </a:lnTo>
                <a:lnTo>
                  <a:pt x="517398" y="842009"/>
                </a:lnTo>
                <a:lnTo>
                  <a:pt x="950214" y="0"/>
                </a:lnTo>
                <a:lnTo>
                  <a:pt x="1142238" y="569213"/>
                </a:lnTo>
                <a:lnTo>
                  <a:pt x="1579626" y="471677"/>
                </a:lnTo>
                <a:lnTo>
                  <a:pt x="2008631" y="982979"/>
                </a:lnTo>
                <a:lnTo>
                  <a:pt x="2060448" y="1598675"/>
                </a:lnTo>
                <a:lnTo>
                  <a:pt x="2281428" y="662939"/>
                </a:lnTo>
              </a:path>
            </a:pathLst>
          </a:custGeom>
          <a:ln w="38099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57600" y="4789170"/>
            <a:ext cx="5638800" cy="1840230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939546" y="1840229"/>
                </a:moveTo>
                <a:lnTo>
                  <a:pt x="939546" y="697229"/>
                </a:lnTo>
                <a:lnTo>
                  <a:pt x="0" y="697229"/>
                </a:lnTo>
                <a:lnTo>
                  <a:pt x="0" y="1840229"/>
                </a:lnTo>
                <a:lnTo>
                  <a:pt x="939546" y="1840229"/>
                </a:lnTo>
                <a:close/>
              </a:path>
              <a:path w="5638800" h="1840229">
                <a:moveTo>
                  <a:pt x="5638800" y="1840229"/>
                </a:moveTo>
                <a:lnTo>
                  <a:pt x="5638800" y="697229"/>
                </a:lnTo>
                <a:lnTo>
                  <a:pt x="2349246" y="697229"/>
                </a:lnTo>
                <a:lnTo>
                  <a:pt x="778001" y="0"/>
                </a:lnTo>
                <a:lnTo>
                  <a:pt x="939546" y="697229"/>
                </a:lnTo>
                <a:lnTo>
                  <a:pt x="939546" y="1840229"/>
                </a:lnTo>
                <a:lnTo>
                  <a:pt x="5638800" y="184022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57600" y="4789170"/>
            <a:ext cx="5638800" cy="1840230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0" y="697229"/>
                </a:moveTo>
                <a:lnTo>
                  <a:pt x="0" y="1840229"/>
                </a:lnTo>
                <a:lnTo>
                  <a:pt x="5638800" y="1840229"/>
                </a:lnTo>
                <a:lnTo>
                  <a:pt x="5638800" y="697229"/>
                </a:lnTo>
                <a:lnTo>
                  <a:pt x="2349246" y="697229"/>
                </a:lnTo>
                <a:lnTo>
                  <a:pt x="778001" y="0"/>
                </a:lnTo>
                <a:lnTo>
                  <a:pt x="939546" y="697229"/>
                </a:lnTo>
                <a:lnTo>
                  <a:pt x="0" y="69722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222502" y="4214876"/>
            <a:ext cx="7562850" cy="2419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117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Why not </a:t>
            </a:r>
            <a:r>
              <a:rPr dirty="0" sz="2400" spc="-5">
                <a:latin typeface="Arial"/>
                <a:cs typeface="Arial"/>
              </a:rPr>
              <a:t>choose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method with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  </a:t>
            </a:r>
            <a:r>
              <a:rPr dirty="0" sz="2400" spc="-5">
                <a:latin typeface="Arial"/>
                <a:cs typeface="Arial"/>
              </a:rPr>
              <a:t>best fit to 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data?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 marL="2955925" marR="50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“How well are you going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predict  future data drawn </a:t>
            </a:r>
            <a:r>
              <a:rPr dirty="0" sz="2400">
                <a:latin typeface="Arial"/>
                <a:cs typeface="Arial"/>
              </a:rPr>
              <a:t>from the </a:t>
            </a:r>
            <a:r>
              <a:rPr dirty="0" sz="2400" spc="-5">
                <a:latin typeface="Arial"/>
                <a:cs typeface="Arial"/>
              </a:rPr>
              <a:t>same  distribution?”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372" y="627380"/>
            <a:ext cx="49695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test set</a:t>
            </a:r>
            <a:r>
              <a:rPr dirty="0" spc="-15"/>
              <a:t> </a:t>
            </a:r>
            <a:r>
              <a:rPr dirty="0" spc="-5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61102" y="2081276"/>
            <a:ext cx="3498215" cy="20345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Randomly choose  30% of the data to be in 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test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5988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The remainder is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 training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372" y="627380"/>
            <a:ext cx="49695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test set</a:t>
            </a:r>
            <a:r>
              <a:rPr dirty="0" spc="-15"/>
              <a:t> </a:t>
            </a:r>
            <a:r>
              <a:rPr dirty="0" spc="-5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61102" y="2081276"/>
            <a:ext cx="3498215" cy="331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Randomly choose  30% of the data to be in 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test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5988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The remainder is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 training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3746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Perform </a:t>
            </a:r>
            <a:r>
              <a:rPr dirty="0" sz="2400" spc="-10">
                <a:solidFill>
                  <a:srgbClr val="3333CC"/>
                </a:solidFill>
                <a:latin typeface="Arial"/>
                <a:cs typeface="Arial"/>
              </a:rPr>
              <a:t>your 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regression on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training  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6800" y="3200400"/>
            <a:ext cx="3657600" cy="1295400"/>
          </a:xfrm>
          <a:custGeom>
            <a:avLst/>
            <a:gdLst/>
            <a:ahLst/>
            <a:cxnLst/>
            <a:rect l="l" t="t" r="r" b="b"/>
            <a:pathLst>
              <a:path w="3657600" h="1295400">
                <a:moveTo>
                  <a:pt x="0" y="129540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25727" y="5662676"/>
            <a:ext cx="3823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(Linear regression</a:t>
            </a:r>
            <a:r>
              <a:rPr dirty="0" sz="2400" spc="2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example)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372" y="627380"/>
            <a:ext cx="49695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test set</a:t>
            </a:r>
            <a:r>
              <a:rPr dirty="0" spc="-15"/>
              <a:t> </a:t>
            </a:r>
            <a:r>
              <a:rPr dirty="0" spc="-5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61102" y="2081276"/>
            <a:ext cx="3498215" cy="458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Randomly choose  30% of the data to be in 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test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5988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The remainder is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 training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3746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Perform </a:t>
            </a:r>
            <a:r>
              <a:rPr dirty="0" sz="2400" spc="-10">
                <a:solidFill>
                  <a:srgbClr val="3333CC"/>
                </a:solidFill>
                <a:latin typeface="Arial"/>
                <a:cs typeface="Arial"/>
              </a:rPr>
              <a:t>your 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regression on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training  set</a:t>
            </a:r>
            <a:endParaRPr sz="2400">
              <a:latin typeface="Arial"/>
              <a:cs typeface="Arial"/>
            </a:endParaRPr>
          </a:p>
          <a:p>
            <a:pPr marL="12700" marR="55244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Estimate your future  performance with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test 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6800" y="3200400"/>
            <a:ext cx="3657600" cy="1295400"/>
          </a:xfrm>
          <a:custGeom>
            <a:avLst/>
            <a:gdLst/>
            <a:ahLst/>
            <a:cxnLst/>
            <a:rect l="l" t="t" r="r" b="b"/>
            <a:pathLst>
              <a:path w="3657600" h="1295400">
                <a:moveTo>
                  <a:pt x="0" y="129540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25727" y="5481320"/>
            <a:ext cx="3823970" cy="112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350">
              <a:lnSpc>
                <a:spcPct val="1496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(Linear regression example)  Mean Squared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Error =</a:t>
            </a:r>
            <a:r>
              <a:rPr dirty="0" sz="2400" spc="-2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2.4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43100" y="33528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40386" y="60960"/>
                </a:lnTo>
                <a:lnTo>
                  <a:pt x="41148" y="63246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838200">
                <a:moveTo>
                  <a:pt x="41148" y="76200"/>
                </a:moveTo>
                <a:lnTo>
                  <a:pt x="41148" y="63246"/>
                </a:lnTo>
                <a:lnTo>
                  <a:pt x="40386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5051" y="63246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838200">
                <a:moveTo>
                  <a:pt x="41148" y="82296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6"/>
                </a:lnTo>
                <a:lnTo>
                  <a:pt x="35813" y="84582"/>
                </a:lnTo>
                <a:lnTo>
                  <a:pt x="38100" y="85344"/>
                </a:lnTo>
                <a:lnTo>
                  <a:pt x="40386" y="84582"/>
                </a:lnTo>
                <a:lnTo>
                  <a:pt x="41148" y="82296"/>
                </a:lnTo>
                <a:close/>
              </a:path>
              <a:path w="76200" h="838200">
                <a:moveTo>
                  <a:pt x="41148" y="127253"/>
                </a:moveTo>
                <a:lnTo>
                  <a:pt x="41148" y="108203"/>
                </a:lnTo>
                <a:lnTo>
                  <a:pt x="40386" y="105917"/>
                </a:lnTo>
                <a:lnTo>
                  <a:pt x="38100" y="104394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148" y="127253"/>
                </a:lnTo>
                <a:close/>
              </a:path>
              <a:path w="76200" h="838200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6"/>
                </a:lnTo>
                <a:lnTo>
                  <a:pt x="38100" y="174498"/>
                </a:lnTo>
                <a:lnTo>
                  <a:pt x="40386" y="173736"/>
                </a:lnTo>
                <a:lnTo>
                  <a:pt x="41148" y="171450"/>
                </a:lnTo>
                <a:close/>
              </a:path>
              <a:path w="76200" h="838200">
                <a:moveTo>
                  <a:pt x="41148" y="215646"/>
                </a:moveTo>
                <a:lnTo>
                  <a:pt x="41148" y="196596"/>
                </a:lnTo>
                <a:lnTo>
                  <a:pt x="40386" y="194310"/>
                </a:lnTo>
                <a:lnTo>
                  <a:pt x="38100" y="193548"/>
                </a:lnTo>
                <a:lnTo>
                  <a:pt x="35813" y="194310"/>
                </a:lnTo>
                <a:lnTo>
                  <a:pt x="35051" y="196596"/>
                </a:lnTo>
                <a:lnTo>
                  <a:pt x="35051" y="215646"/>
                </a:lnTo>
                <a:lnTo>
                  <a:pt x="35813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148" y="215646"/>
                </a:lnTo>
                <a:close/>
              </a:path>
              <a:path w="76200" h="838200">
                <a:moveTo>
                  <a:pt x="41148" y="260603"/>
                </a:moveTo>
                <a:lnTo>
                  <a:pt x="41148" y="241553"/>
                </a:lnTo>
                <a:lnTo>
                  <a:pt x="40386" y="239267"/>
                </a:lnTo>
                <a:lnTo>
                  <a:pt x="38100" y="237744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8" y="260603"/>
                </a:lnTo>
                <a:close/>
              </a:path>
              <a:path w="76200" h="838200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6"/>
                </a:lnTo>
                <a:lnTo>
                  <a:pt x="38100" y="307848"/>
                </a:lnTo>
                <a:lnTo>
                  <a:pt x="40386" y="307086"/>
                </a:lnTo>
                <a:lnTo>
                  <a:pt x="41148" y="304800"/>
                </a:lnTo>
                <a:close/>
              </a:path>
              <a:path w="76200" h="838200">
                <a:moveTo>
                  <a:pt x="41148" y="348996"/>
                </a:moveTo>
                <a:lnTo>
                  <a:pt x="41148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3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5813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8" y="348996"/>
                </a:lnTo>
                <a:close/>
              </a:path>
              <a:path w="76200" h="838200">
                <a:moveTo>
                  <a:pt x="41148" y="393953"/>
                </a:moveTo>
                <a:lnTo>
                  <a:pt x="41148" y="374903"/>
                </a:lnTo>
                <a:lnTo>
                  <a:pt x="40386" y="372617"/>
                </a:lnTo>
                <a:lnTo>
                  <a:pt x="38100" y="371094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8" y="393953"/>
                </a:lnTo>
                <a:close/>
              </a:path>
              <a:path w="76200" h="838200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6"/>
                </a:lnTo>
                <a:lnTo>
                  <a:pt x="38100" y="441198"/>
                </a:lnTo>
                <a:lnTo>
                  <a:pt x="40386" y="440436"/>
                </a:lnTo>
                <a:lnTo>
                  <a:pt x="41148" y="438150"/>
                </a:lnTo>
                <a:close/>
              </a:path>
              <a:path w="76200" h="838200">
                <a:moveTo>
                  <a:pt x="41148" y="482346"/>
                </a:moveTo>
                <a:lnTo>
                  <a:pt x="41148" y="463296"/>
                </a:lnTo>
                <a:lnTo>
                  <a:pt x="40386" y="461010"/>
                </a:lnTo>
                <a:lnTo>
                  <a:pt x="38100" y="460248"/>
                </a:lnTo>
                <a:lnTo>
                  <a:pt x="35813" y="461010"/>
                </a:lnTo>
                <a:lnTo>
                  <a:pt x="35051" y="463296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838200">
                <a:moveTo>
                  <a:pt x="41148" y="527303"/>
                </a:moveTo>
                <a:lnTo>
                  <a:pt x="41148" y="508253"/>
                </a:lnTo>
                <a:lnTo>
                  <a:pt x="40386" y="505967"/>
                </a:lnTo>
                <a:lnTo>
                  <a:pt x="38100" y="504444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6200" h="838200">
                <a:moveTo>
                  <a:pt x="41148" y="571500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6"/>
                </a:lnTo>
                <a:lnTo>
                  <a:pt x="38100" y="574548"/>
                </a:lnTo>
                <a:lnTo>
                  <a:pt x="40386" y="573786"/>
                </a:lnTo>
                <a:lnTo>
                  <a:pt x="41148" y="571500"/>
                </a:lnTo>
                <a:close/>
              </a:path>
              <a:path w="76200" h="838200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838200">
                <a:moveTo>
                  <a:pt x="41148" y="660653"/>
                </a:moveTo>
                <a:lnTo>
                  <a:pt x="41148" y="641603"/>
                </a:lnTo>
                <a:lnTo>
                  <a:pt x="40386" y="639317"/>
                </a:lnTo>
                <a:lnTo>
                  <a:pt x="38100" y="637794"/>
                </a:lnTo>
                <a:lnTo>
                  <a:pt x="35813" y="639317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6" y="662939"/>
                </a:lnTo>
                <a:lnTo>
                  <a:pt x="41148" y="660653"/>
                </a:lnTo>
                <a:close/>
              </a:path>
              <a:path w="76200" h="838200">
                <a:moveTo>
                  <a:pt x="41148" y="704850"/>
                </a:moveTo>
                <a:lnTo>
                  <a:pt x="41148" y="685800"/>
                </a:lnTo>
                <a:lnTo>
                  <a:pt x="40386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6"/>
                </a:lnTo>
                <a:lnTo>
                  <a:pt x="38100" y="707898"/>
                </a:lnTo>
                <a:lnTo>
                  <a:pt x="40386" y="707136"/>
                </a:lnTo>
                <a:lnTo>
                  <a:pt x="41148" y="704850"/>
                </a:lnTo>
                <a:close/>
              </a:path>
              <a:path w="76200" h="838200">
                <a:moveTo>
                  <a:pt x="41148" y="749046"/>
                </a:moveTo>
                <a:lnTo>
                  <a:pt x="41148" y="729996"/>
                </a:lnTo>
                <a:lnTo>
                  <a:pt x="40386" y="727710"/>
                </a:lnTo>
                <a:lnTo>
                  <a:pt x="38100" y="726948"/>
                </a:lnTo>
                <a:lnTo>
                  <a:pt x="35813" y="727710"/>
                </a:lnTo>
                <a:lnTo>
                  <a:pt x="35051" y="729996"/>
                </a:lnTo>
                <a:lnTo>
                  <a:pt x="35051" y="749046"/>
                </a:lnTo>
                <a:lnTo>
                  <a:pt x="35813" y="751332"/>
                </a:lnTo>
                <a:lnTo>
                  <a:pt x="38100" y="752094"/>
                </a:lnTo>
                <a:lnTo>
                  <a:pt x="40386" y="751332"/>
                </a:lnTo>
                <a:lnTo>
                  <a:pt x="41148" y="749046"/>
                </a:lnTo>
                <a:close/>
              </a:path>
              <a:path w="76200" h="838200">
                <a:moveTo>
                  <a:pt x="76200" y="762000"/>
                </a:moveTo>
                <a:lnTo>
                  <a:pt x="0" y="762000"/>
                </a:lnTo>
                <a:lnTo>
                  <a:pt x="35051" y="832103"/>
                </a:lnTo>
                <a:lnTo>
                  <a:pt x="35051" y="774953"/>
                </a:lnTo>
                <a:lnTo>
                  <a:pt x="35813" y="772667"/>
                </a:lnTo>
                <a:lnTo>
                  <a:pt x="38100" y="771144"/>
                </a:lnTo>
                <a:lnTo>
                  <a:pt x="40386" y="772667"/>
                </a:lnTo>
                <a:lnTo>
                  <a:pt x="41148" y="774953"/>
                </a:lnTo>
                <a:lnTo>
                  <a:pt x="41148" y="832103"/>
                </a:lnTo>
                <a:lnTo>
                  <a:pt x="76200" y="762000"/>
                </a:lnTo>
                <a:close/>
              </a:path>
              <a:path w="76200" h="838200">
                <a:moveTo>
                  <a:pt x="41148" y="774953"/>
                </a:moveTo>
                <a:lnTo>
                  <a:pt x="40386" y="772667"/>
                </a:lnTo>
                <a:lnTo>
                  <a:pt x="38100" y="771144"/>
                </a:lnTo>
                <a:lnTo>
                  <a:pt x="35813" y="772667"/>
                </a:lnTo>
                <a:lnTo>
                  <a:pt x="35051" y="774953"/>
                </a:lnTo>
                <a:lnTo>
                  <a:pt x="35813" y="777239"/>
                </a:lnTo>
                <a:lnTo>
                  <a:pt x="38100" y="778001"/>
                </a:lnTo>
                <a:lnTo>
                  <a:pt x="40386" y="777239"/>
                </a:lnTo>
                <a:lnTo>
                  <a:pt x="41148" y="774953"/>
                </a:lnTo>
                <a:close/>
              </a:path>
              <a:path w="76200" h="838200">
                <a:moveTo>
                  <a:pt x="41148" y="832103"/>
                </a:moveTo>
                <a:lnTo>
                  <a:pt x="41148" y="774953"/>
                </a:lnTo>
                <a:lnTo>
                  <a:pt x="40386" y="777239"/>
                </a:lnTo>
                <a:lnTo>
                  <a:pt x="38100" y="778001"/>
                </a:lnTo>
                <a:lnTo>
                  <a:pt x="35813" y="777239"/>
                </a:lnTo>
                <a:lnTo>
                  <a:pt x="35051" y="774953"/>
                </a:lnTo>
                <a:lnTo>
                  <a:pt x="35051" y="832103"/>
                </a:lnTo>
                <a:lnTo>
                  <a:pt x="38100" y="838200"/>
                </a:lnTo>
                <a:lnTo>
                  <a:pt x="41148" y="832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92323" y="2022348"/>
            <a:ext cx="76200" cy="1900555"/>
          </a:xfrm>
          <a:custGeom>
            <a:avLst/>
            <a:gdLst/>
            <a:ahLst/>
            <a:cxnLst/>
            <a:rect l="l" t="t" r="r" b="b"/>
            <a:pathLst>
              <a:path w="76200" h="190055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5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6" y="61721"/>
                </a:lnTo>
                <a:lnTo>
                  <a:pt x="41148" y="63245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1900554">
                <a:moveTo>
                  <a:pt x="41148" y="76200"/>
                </a:moveTo>
                <a:lnTo>
                  <a:pt x="41148" y="63245"/>
                </a:lnTo>
                <a:lnTo>
                  <a:pt x="40386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3245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1900554">
                <a:moveTo>
                  <a:pt x="41148" y="82295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5"/>
                </a:lnTo>
                <a:lnTo>
                  <a:pt x="35813" y="84581"/>
                </a:lnTo>
                <a:lnTo>
                  <a:pt x="38100" y="86106"/>
                </a:lnTo>
                <a:lnTo>
                  <a:pt x="40386" y="84581"/>
                </a:lnTo>
                <a:lnTo>
                  <a:pt x="41148" y="82295"/>
                </a:lnTo>
                <a:close/>
              </a:path>
              <a:path w="76200" h="1900554">
                <a:moveTo>
                  <a:pt x="41148" y="127253"/>
                </a:moveTo>
                <a:lnTo>
                  <a:pt x="41148" y="108203"/>
                </a:lnTo>
                <a:lnTo>
                  <a:pt x="40386" y="105918"/>
                </a:lnTo>
                <a:lnTo>
                  <a:pt x="38100" y="105156"/>
                </a:lnTo>
                <a:lnTo>
                  <a:pt x="35813" y="105918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148" y="127253"/>
                </a:lnTo>
                <a:close/>
              </a:path>
              <a:path w="76200" h="1900554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6" y="173735"/>
                </a:lnTo>
                <a:lnTo>
                  <a:pt x="41148" y="171450"/>
                </a:lnTo>
                <a:close/>
              </a:path>
              <a:path w="76200" h="1900554">
                <a:moveTo>
                  <a:pt x="41148" y="215645"/>
                </a:moveTo>
                <a:lnTo>
                  <a:pt x="41148" y="196595"/>
                </a:lnTo>
                <a:lnTo>
                  <a:pt x="40386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6595"/>
                </a:lnTo>
                <a:lnTo>
                  <a:pt x="35051" y="215645"/>
                </a:lnTo>
                <a:lnTo>
                  <a:pt x="35813" y="217931"/>
                </a:lnTo>
                <a:lnTo>
                  <a:pt x="38100" y="219456"/>
                </a:lnTo>
                <a:lnTo>
                  <a:pt x="40386" y="217931"/>
                </a:lnTo>
                <a:lnTo>
                  <a:pt x="41148" y="215645"/>
                </a:lnTo>
                <a:close/>
              </a:path>
              <a:path w="76200" h="1900554">
                <a:moveTo>
                  <a:pt x="41148" y="260603"/>
                </a:moveTo>
                <a:lnTo>
                  <a:pt x="41148" y="241553"/>
                </a:lnTo>
                <a:lnTo>
                  <a:pt x="40386" y="239268"/>
                </a:lnTo>
                <a:lnTo>
                  <a:pt x="38100" y="238506"/>
                </a:lnTo>
                <a:lnTo>
                  <a:pt x="35813" y="239268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8" y="260603"/>
                </a:lnTo>
                <a:close/>
              </a:path>
              <a:path w="76200" h="1900554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6" y="307085"/>
                </a:lnTo>
                <a:lnTo>
                  <a:pt x="41148" y="304800"/>
                </a:lnTo>
                <a:close/>
              </a:path>
              <a:path w="76200" h="1900554">
                <a:moveTo>
                  <a:pt x="41148" y="348995"/>
                </a:moveTo>
                <a:lnTo>
                  <a:pt x="41148" y="329945"/>
                </a:lnTo>
                <a:lnTo>
                  <a:pt x="40386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806"/>
                </a:lnTo>
                <a:lnTo>
                  <a:pt x="40386" y="351281"/>
                </a:lnTo>
                <a:lnTo>
                  <a:pt x="41148" y="348995"/>
                </a:lnTo>
                <a:close/>
              </a:path>
              <a:path w="76200" h="1900554">
                <a:moveTo>
                  <a:pt x="41148" y="393953"/>
                </a:moveTo>
                <a:lnTo>
                  <a:pt x="41148" y="374903"/>
                </a:lnTo>
                <a:lnTo>
                  <a:pt x="40386" y="372618"/>
                </a:lnTo>
                <a:lnTo>
                  <a:pt x="38100" y="371856"/>
                </a:lnTo>
                <a:lnTo>
                  <a:pt x="35813" y="372618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8" y="393953"/>
                </a:lnTo>
                <a:close/>
              </a:path>
              <a:path w="76200" h="1900554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6" y="440435"/>
                </a:lnTo>
                <a:lnTo>
                  <a:pt x="41148" y="438150"/>
                </a:lnTo>
                <a:close/>
              </a:path>
              <a:path w="76200" h="1900554">
                <a:moveTo>
                  <a:pt x="41148" y="482345"/>
                </a:moveTo>
                <a:lnTo>
                  <a:pt x="41148" y="463295"/>
                </a:lnTo>
                <a:lnTo>
                  <a:pt x="40386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3295"/>
                </a:lnTo>
                <a:lnTo>
                  <a:pt x="35051" y="482345"/>
                </a:lnTo>
                <a:lnTo>
                  <a:pt x="35813" y="484631"/>
                </a:lnTo>
                <a:lnTo>
                  <a:pt x="38100" y="486156"/>
                </a:lnTo>
                <a:lnTo>
                  <a:pt x="40386" y="484631"/>
                </a:lnTo>
                <a:lnTo>
                  <a:pt x="41148" y="482345"/>
                </a:lnTo>
                <a:close/>
              </a:path>
              <a:path w="76200" h="1900554">
                <a:moveTo>
                  <a:pt x="41148" y="527303"/>
                </a:moveTo>
                <a:lnTo>
                  <a:pt x="41148" y="508253"/>
                </a:lnTo>
                <a:lnTo>
                  <a:pt x="40386" y="505968"/>
                </a:lnTo>
                <a:lnTo>
                  <a:pt x="38100" y="505206"/>
                </a:lnTo>
                <a:lnTo>
                  <a:pt x="35813" y="505968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6200" h="1900554">
                <a:moveTo>
                  <a:pt x="41148" y="571500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6" y="573785"/>
                </a:lnTo>
                <a:lnTo>
                  <a:pt x="41148" y="571500"/>
                </a:lnTo>
                <a:close/>
              </a:path>
              <a:path w="76200" h="1900554">
                <a:moveTo>
                  <a:pt x="41148" y="615695"/>
                </a:moveTo>
                <a:lnTo>
                  <a:pt x="41148" y="596645"/>
                </a:lnTo>
                <a:lnTo>
                  <a:pt x="40386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6645"/>
                </a:lnTo>
                <a:lnTo>
                  <a:pt x="35051" y="615695"/>
                </a:lnTo>
                <a:lnTo>
                  <a:pt x="35813" y="617982"/>
                </a:lnTo>
                <a:lnTo>
                  <a:pt x="38100" y="619506"/>
                </a:lnTo>
                <a:lnTo>
                  <a:pt x="40386" y="617982"/>
                </a:lnTo>
                <a:lnTo>
                  <a:pt x="41148" y="615695"/>
                </a:lnTo>
                <a:close/>
              </a:path>
              <a:path w="76200" h="1900554">
                <a:moveTo>
                  <a:pt x="41148" y="660653"/>
                </a:moveTo>
                <a:lnTo>
                  <a:pt x="41148" y="641603"/>
                </a:lnTo>
                <a:lnTo>
                  <a:pt x="40386" y="639318"/>
                </a:lnTo>
                <a:lnTo>
                  <a:pt x="38100" y="638556"/>
                </a:lnTo>
                <a:lnTo>
                  <a:pt x="35813" y="639318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6" y="662939"/>
                </a:lnTo>
                <a:lnTo>
                  <a:pt x="41148" y="660653"/>
                </a:lnTo>
                <a:close/>
              </a:path>
              <a:path w="76200" h="1900554">
                <a:moveTo>
                  <a:pt x="41148" y="704850"/>
                </a:moveTo>
                <a:lnTo>
                  <a:pt x="41148" y="685800"/>
                </a:lnTo>
                <a:lnTo>
                  <a:pt x="40386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6" y="707135"/>
                </a:lnTo>
                <a:lnTo>
                  <a:pt x="41148" y="704850"/>
                </a:lnTo>
                <a:close/>
              </a:path>
              <a:path w="76200" h="1900554">
                <a:moveTo>
                  <a:pt x="41148" y="749045"/>
                </a:moveTo>
                <a:lnTo>
                  <a:pt x="41148" y="729995"/>
                </a:lnTo>
                <a:lnTo>
                  <a:pt x="40386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29995"/>
                </a:lnTo>
                <a:lnTo>
                  <a:pt x="35051" y="749045"/>
                </a:lnTo>
                <a:lnTo>
                  <a:pt x="35813" y="751332"/>
                </a:lnTo>
                <a:lnTo>
                  <a:pt x="38100" y="752856"/>
                </a:lnTo>
                <a:lnTo>
                  <a:pt x="40386" y="751332"/>
                </a:lnTo>
                <a:lnTo>
                  <a:pt x="41148" y="749045"/>
                </a:lnTo>
                <a:close/>
              </a:path>
              <a:path w="76200" h="1900554">
                <a:moveTo>
                  <a:pt x="41148" y="794003"/>
                </a:moveTo>
                <a:lnTo>
                  <a:pt x="41148" y="774953"/>
                </a:lnTo>
                <a:lnTo>
                  <a:pt x="40386" y="772668"/>
                </a:lnTo>
                <a:lnTo>
                  <a:pt x="38100" y="771906"/>
                </a:lnTo>
                <a:lnTo>
                  <a:pt x="35813" y="772668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6" y="796289"/>
                </a:lnTo>
                <a:lnTo>
                  <a:pt x="41148" y="794003"/>
                </a:lnTo>
                <a:close/>
              </a:path>
              <a:path w="76200" h="1900554">
                <a:moveTo>
                  <a:pt x="41148" y="838200"/>
                </a:moveTo>
                <a:lnTo>
                  <a:pt x="41148" y="819150"/>
                </a:lnTo>
                <a:lnTo>
                  <a:pt x="40386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6" y="840485"/>
                </a:lnTo>
                <a:lnTo>
                  <a:pt x="41148" y="838200"/>
                </a:lnTo>
                <a:close/>
              </a:path>
              <a:path w="76200" h="1900554">
                <a:moveTo>
                  <a:pt x="41148" y="882395"/>
                </a:moveTo>
                <a:lnTo>
                  <a:pt x="41148" y="863345"/>
                </a:lnTo>
                <a:lnTo>
                  <a:pt x="40386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3345"/>
                </a:lnTo>
                <a:lnTo>
                  <a:pt x="35051" y="882395"/>
                </a:lnTo>
                <a:lnTo>
                  <a:pt x="35813" y="884682"/>
                </a:lnTo>
                <a:lnTo>
                  <a:pt x="38100" y="886206"/>
                </a:lnTo>
                <a:lnTo>
                  <a:pt x="40386" y="884682"/>
                </a:lnTo>
                <a:lnTo>
                  <a:pt x="41148" y="882395"/>
                </a:lnTo>
                <a:close/>
              </a:path>
              <a:path w="76200" h="1900554">
                <a:moveTo>
                  <a:pt x="41148" y="927353"/>
                </a:moveTo>
                <a:lnTo>
                  <a:pt x="41148" y="908303"/>
                </a:lnTo>
                <a:lnTo>
                  <a:pt x="40386" y="906018"/>
                </a:lnTo>
                <a:lnTo>
                  <a:pt x="38100" y="905256"/>
                </a:lnTo>
                <a:lnTo>
                  <a:pt x="35813" y="906018"/>
                </a:lnTo>
                <a:lnTo>
                  <a:pt x="35051" y="908303"/>
                </a:lnTo>
                <a:lnTo>
                  <a:pt x="35052" y="927353"/>
                </a:lnTo>
                <a:lnTo>
                  <a:pt x="35814" y="929639"/>
                </a:lnTo>
                <a:lnTo>
                  <a:pt x="38100" y="930401"/>
                </a:lnTo>
                <a:lnTo>
                  <a:pt x="40386" y="929639"/>
                </a:lnTo>
                <a:lnTo>
                  <a:pt x="41148" y="927353"/>
                </a:lnTo>
                <a:close/>
              </a:path>
              <a:path w="76200" h="1900554">
                <a:moveTo>
                  <a:pt x="41148" y="971550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close/>
              </a:path>
              <a:path w="76200" h="1900554">
                <a:moveTo>
                  <a:pt x="41148" y="1015745"/>
                </a:moveTo>
                <a:lnTo>
                  <a:pt x="41148" y="996695"/>
                </a:lnTo>
                <a:lnTo>
                  <a:pt x="40386" y="995171"/>
                </a:lnTo>
                <a:lnTo>
                  <a:pt x="38100" y="993647"/>
                </a:lnTo>
                <a:lnTo>
                  <a:pt x="35814" y="995171"/>
                </a:lnTo>
                <a:lnTo>
                  <a:pt x="35052" y="996695"/>
                </a:lnTo>
                <a:lnTo>
                  <a:pt x="35052" y="1015745"/>
                </a:lnTo>
                <a:lnTo>
                  <a:pt x="35814" y="1018032"/>
                </a:lnTo>
                <a:lnTo>
                  <a:pt x="38100" y="1019556"/>
                </a:lnTo>
                <a:lnTo>
                  <a:pt x="40386" y="1018032"/>
                </a:lnTo>
                <a:lnTo>
                  <a:pt x="41148" y="1015745"/>
                </a:lnTo>
                <a:close/>
              </a:path>
              <a:path w="76200" h="1900554">
                <a:moveTo>
                  <a:pt x="41148" y="1060703"/>
                </a:moveTo>
                <a:lnTo>
                  <a:pt x="41148" y="1041653"/>
                </a:lnTo>
                <a:lnTo>
                  <a:pt x="40386" y="1039368"/>
                </a:lnTo>
                <a:lnTo>
                  <a:pt x="38100" y="1038606"/>
                </a:lnTo>
                <a:lnTo>
                  <a:pt x="35814" y="1039368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148" y="1060703"/>
                </a:lnTo>
                <a:close/>
              </a:path>
              <a:path w="76200" h="1900554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7947"/>
                </a:lnTo>
                <a:lnTo>
                  <a:pt x="40386" y="1107185"/>
                </a:lnTo>
                <a:lnTo>
                  <a:pt x="41148" y="1104900"/>
                </a:lnTo>
                <a:close/>
              </a:path>
              <a:path w="76200" h="1900554">
                <a:moveTo>
                  <a:pt x="41148" y="1149095"/>
                </a:moveTo>
                <a:lnTo>
                  <a:pt x="41148" y="1130045"/>
                </a:lnTo>
                <a:lnTo>
                  <a:pt x="40386" y="1128521"/>
                </a:lnTo>
                <a:lnTo>
                  <a:pt x="38100" y="1126997"/>
                </a:lnTo>
                <a:lnTo>
                  <a:pt x="35814" y="1128521"/>
                </a:lnTo>
                <a:lnTo>
                  <a:pt x="35052" y="1130045"/>
                </a:lnTo>
                <a:lnTo>
                  <a:pt x="35052" y="1149095"/>
                </a:lnTo>
                <a:lnTo>
                  <a:pt x="35814" y="1151382"/>
                </a:lnTo>
                <a:lnTo>
                  <a:pt x="38100" y="1152906"/>
                </a:lnTo>
                <a:lnTo>
                  <a:pt x="40386" y="1151382"/>
                </a:lnTo>
                <a:lnTo>
                  <a:pt x="41148" y="1149095"/>
                </a:lnTo>
                <a:close/>
              </a:path>
              <a:path w="76200" h="1900554">
                <a:moveTo>
                  <a:pt x="41148" y="1194053"/>
                </a:moveTo>
                <a:lnTo>
                  <a:pt x="41148" y="1175003"/>
                </a:lnTo>
                <a:lnTo>
                  <a:pt x="40386" y="1172718"/>
                </a:lnTo>
                <a:lnTo>
                  <a:pt x="38100" y="1171956"/>
                </a:lnTo>
                <a:lnTo>
                  <a:pt x="35814" y="1172718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148" y="1194053"/>
                </a:lnTo>
                <a:close/>
              </a:path>
              <a:path w="76200" h="1900554">
                <a:moveTo>
                  <a:pt x="41148" y="1238250"/>
                </a:moveTo>
                <a:lnTo>
                  <a:pt x="41148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8250"/>
                </a:lnTo>
                <a:lnTo>
                  <a:pt x="35814" y="1240536"/>
                </a:lnTo>
                <a:lnTo>
                  <a:pt x="38100" y="1241298"/>
                </a:lnTo>
                <a:lnTo>
                  <a:pt x="40386" y="1240536"/>
                </a:lnTo>
                <a:lnTo>
                  <a:pt x="41148" y="1238250"/>
                </a:lnTo>
                <a:close/>
              </a:path>
              <a:path w="76200" h="1900554">
                <a:moveTo>
                  <a:pt x="41148" y="1282446"/>
                </a:moveTo>
                <a:lnTo>
                  <a:pt x="41148" y="1263396"/>
                </a:lnTo>
                <a:lnTo>
                  <a:pt x="40386" y="1261872"/>
                </a:lnTo>
                <a:lnTo>
                  <a:pt x="38100" y="1260348"/>
                </a:lnTo>
                <a:lnTo>
                  <a:pt x="35814" y="1261872"/>
                </a:lnTo>
                <a:lnTo>
                  <a:pt x="35052" y="1263396"/>
                </a:lnTo>
                <a:lnTo>
                  <a:pt x="35052" y="1282446"/>
                </a:lnTo>
                <a:lnTo>
                  <a:pt x="35814" y="1284731"/>
                </a:lnTo>
                <a:lnTo>
                  <a:pt x="38100" y="1286255"/>
                </a:lnTo>
                <a:lnTo>
                  <a:pt x="40386" y="1284731"/>
                </a:lnTo>
                <a:lnTo>
                  <a:pt x="41148" y="1282446"/>
                </a:lnTo>
                <a:close/>
              </a:path>
              <a:path w="76200" h="1900554">
                <a:moveTo>
                  <a:pt x="41148" y="1327403"/>
                </a:moveTo>
                <a:lnTo>
                  <a:pt x="41148" y="1308353"/>
                </a:lnTo>
                <a:lnTo>
                  <a:pt x="40386" y="1306067"/>
                </a:lnTo>
                <a:lnTo>
                  <a:pt x="38100" y="1305305"/>
                </a:lnTo>
                <a:lnTo>
                  <a:pt x="35814" y="1306067"/>
                </a:lnTo>
                <a:lnTo>
                  <a:pt x="35052" y="1308353"/>
                </a:lnTo>
                <a:lnTo>
                  <a:pt x="35052" y="1327403"/>
                </a:lnTo>
                <a:lnTo>
                  <a:pt x="35814" y="1329689"/>
                </a:lnTo>
                <a:lnTo>
                  <a:pt x="38100" y="1330452"/>
                </a:lnTo>
                <a:lnTo>
                  <a:pt x="40386" y="1329689"/>
                </a:lnTo>
                <a:lnTo>
                  <a:pt x="41148" y="1327403"/>
                </a:lnTo>
                <a:close/>
              </a:path>
              <a:path w="76200" h="1900554">
                <a:moveTo>
                  <a:pt x="41148" y="1371600"/>
                </a:moveTo>
                <a:lnTo>
                  <a:pt x="41148" y="1352550"/>
                </a:lnTo>
                <a:lnTo>
                  <a:pt x="40386" y="1350264"/>
                </a:lnTo>
                <a:lnTo>
                  <a:pt x="38100" y="1349502"/>
                </a:lnTo>
                <a:lnTo>
                  <a:pt x="35814" y="1350264"/>
                </a:lnTo>
                <a:lnTo>
                  <a:pt x="35052" y="1352550"/>
                </a:lnTo>
                <a:lnTo>
                  <a:pt x="35052" y="1371600"/>
                </a:lnTo>
                <a:lnTo>
                  <a:pt x="35814" y="1373886"/>
                </a:lnTo>
                <a:lnTo>
                  <a:pt x="38100" y="1374648"/>
                </a:lnTo>
                <a:lnTo>
                  <a:pt x="40386" y="1373886"/>
                </a:lnTo>
                <a:lnTo>
                  <a:pt x="41148" y="1371600"/>
                </a:lnTo>
                <a:close/>
              </a:path>
              <a:path w="76200" h="1900554">
                <a:moveTo>
                  <a:pt x="41148" y="1415796"/>
                </a:moveTo>
                <a:lnTo>
                  <a:pt x="41148" y="1396746"/>
                </a:lnTo>
                <a:lnTo>
                  <a:pt x="40386" y="1395222"/>
                </a:lnTo>
                <a:lnTo>
                  <a:pt x="38100" y="1393698"/>
                </a:lnTo>
                <a:lnTo>
                  <a:pt x="35814" y="1395222"/>
                </a:lnTo>
                <a:lnTo>
                  <a:pt x="35052" y="1396746"/>
                </a:lnTo>
                <a:lnTo>
                  <a:pt x="35052" y="1415796"/>
                </a:lnTo>
                <a:lnTo>
                  <a:pt x="35814" y="1418081"/>
                </a:lnTo>
                <a:lnTo>
                  <a:pt x="38100" y="1419605"/>
                </a:lnTo>
                <a:lnTo>
                  <a:pt x="40386" y="1418081"/>
                </a:lnTo>
                <a:lnTo>
                  <a:pt x="41148" y="1415796"/>
                </a:lnTo>
                <a:close/>
              </a:path>
              <a:path w="76200" h="1900554">
                <a:moveTo>
                  <a:pt x="41148" y="1460753"/>
                </a:moveTo>
                <a:lnTo>
                  <a:pt x="41148" y="1441703"/>
                </a:lnTo>
                <a:lnTo>
                  <a:pt x="40386" y="1439417"/>
                </a:lnTo>
                <a:lnTo>
                  <a:pt x="38100" y="1438655"/>
                </a:lnTo>
                <a:lnTo>
                  <a:pt x="35814" y="1439417"/>
                </a:lnTo>
                <a:lnTo>
                  <a:pt x="35052" y="1441703"/>
                </a:lnTo>
                <a:lnTo>
                  <a:pt x="35052" y="1460753"/>
                </a:lnTo>
                <a:lnTo>
                  <a:pt x="35814" y="1463039"/>
                </a:lnTo>
                <a:lnTo>
                  <a:pt x="38100" y="1463802"/>
                </a:lnTo>
                <a:lnTo>
                  <a:pt x="40386" y="1463039"/>
                </a:lnTo>
                <a:lnTo>
                  <a:pt x="41148" y="1460753"/>
                </a:lnTo>
                <a:close/>
              </a:path>
              <a:path w="76200" h="1900554">
                <a:moveTo>
                  <a:pt x="41148" y="1504950"/>
                </a:moveTo>
                <a:lnTo>
                  <a:pt x="41148" y="1485900"/>
                </a:lnTo>
                <a:lnTo>
                  <a:pt x="40386" y="1483614"/>
                </a:lnTo>
                <a:lnTo>
                  <a:pt x="38100" y="1482852"/>
                </a:lnTo>
                <a:lnTo>
                  <a:pt x="35814" y="1483614"/>
                </a:lnTo>
                <a:lnTo>
                  <a:pt x="35052" y="1485900"/>
                </a:lnTo>
                <a:lnTo>
                  <a:pt x="35052" y="1504950"/>
                </a:lnTo>
                <a:lnTo>
                  <a:pt x="35814" y="1507236"/>
                </a:lnTo>
                <a:lnTo>
                  <a:pt x="38100" y="1507998"/>
                </a:lnTo>
                <a:lnTo>
                  <a:pt x="40386" y="1507236"/>
                </a:lnTo>
                <a:lnTo>
                  <a:pt x="41148" y="1504950"/>
                </a:lnTo>
                <a:close/>
              </a:path>
              <a:path w="76200" h="1900554">
                <a:moveTo>
                  <a:pt x="41148" y="1549146"/>
                </a:moveTo>
                <a:lnTo>
                  <a:pt x="41148" y="1530096"/>
                </a:lnTo>
                <a:lnTo>
                  <a:pt x="40386" y="1528572"/>
                </a:lnTo>
                <a:lnTo>
                  <a:pt x="38100" y="1527048"/>
                </a:lnTo>
                <a:lnTo>
                  <a:pt x="35814" y="1528572"/>
                </a:lnTo>
                <a:lnTo>
                  <a:pt x="35052" y="1530096"/>
                </a:lnTo>
                <a:lnTo>
                  <a:pt x="35052" y="1549146"/>
                </a:lnTo>
                <a:lnTo>
                  <a:pt x="35814" y="1551431"/>
                </a:lnTo>
                <a:lnTo>
                  <a:pt x="38100" y="1552955"/>
                </a:lnTo>
                <a:lnTo>
                  <a:pt x="40386" y="1551431"/>
                </a:lnTo>
                <a:lnTo>
                  <a:pt x="41148" y="1549146"/>
                </a:lnTo>
                <a:close/>
              </a:path>
              <a:path w="76200" h="1900554">
                <a:moveTo>
                  <a:pt x="41148" y="1594103"/>
                </a:moveTo>
                <a:lnTo>
                  <a:pt x="41148" y="1575053"/>
                </a:lnTo>
                <a:lnTo>
                  <a:pt x="40386" y="1572767"/>
                </a:lnTo>
                <a:lnTo>
                  <a:pt x="38100" y="1572005"/>
                </a:lnTo>
                <a:lnTo>
                  <a:pt x="35814" y="1572767"/>
                </a:lnTo>
                <a:lnTo>
                  <a:pt x="35052" y="1575053"/>
                </a:lnTo>
                <a:lnTo>
                  <a:pt x="35052" y="1594103"/>
                </a:lnTo>
                <a:lnTo>
                  <a:pt x="35814" y="1596389"/>
                </a:lnTo>
                <a:lnTo>
                  <a:pt x="38100" y="1597152"/>
                </a:lnTo>
                <a:lnTo>
                  <a:pt x="40386" y="1596389"/>
                </a:lnTo>
                <a:lnTo>
                  <a:pt x="41148" y="1594103"/>
                </a:lnTo>
                <a:close/>
              </a:path>
              <a:path w="76200" h="1900554">
                <a:moveTo>
                  <a:pt x="41148" y="1638300"/>
                </a:moveTo>
                <a:lnTo>
                  <a:pt x="41148" y="1619250"/>
                </a:lnTo>
                <a:lnTo>
                  <a:pt x="40386" y="1616964"/>
                </a:lnTo>
                <a:lnTo>
                  <a:pt x="38100" y="1616202"/>
                </a:lnTo>
                <a:lnTo>
                  <a:pt x="35814" y="1616964"/>
                </a:lnTo>
                <a:lnTo>
                  <a:pt x="35052" y="1619250"/>
                </a:lnTo>
                <a:lnTo>
                  <a:pt x="35052" y="1638300"/>
                </a:lnTo>
                <a:lnTo>
                  <a:pt x="35814" y="1640586"/>
                </a:lnTo>
                <a:lnTo>
                  <a:pt x="38100" y="1641348"/>
                </a:lnTo>
                <a:lnTo>
                  <a:pt x="40386" y="1640586"/>
                </a:lnTo>
                <a:lnTo>
                  <a:pt x="41148" y="1638300"/>
                </a:lnTo>
                <a:close/>
              </a:path>
              <a:path w="76200" h="1900554">
                <a:moveTo>
                  <a:pt x="41148" y="1682496"/>
                </a:moveTo>
                <a:lnTo>
                  <a:pt x="41148" y="1663446"/>
                </a:lnTo>
                <a:lnTo>
                  <a:pt x="40386" y="1661922"/>
                </a:lnTo>
                <a:lnTo>
                  <a:pt x="38100" y="1660398"/>
                </a:lnTo>
                <a:lnTo>
                  <a:pt x="35814" y="1661922"/>
                </a:lnTo>
                <a:lnTo>
                  <a:pt x="35052" y="1663446"/>
                </a:lnTo>
                <a:lnTo>
                  <a:pt x="35052" y="1682496"/>
                </a:lnTo>
                <a:lnTo>
                  <a:pt x="35814" y="1684781"/>
                </a:lnTo>
                <a:lnTo>
                  <a:pt x="38100" y="1686305"/>
                </a:lnTo>
                <a:lnTo>
                  <a:pt x="40386" y="1684781"/>
                </a:lnTo>
                <a:lnTo>
                  <a:pt x="41148" y="1682496"/>
                </a:lnTo>
                <a:close/>
              </a:path>
              <a:path w="76200" h="1900554">
                <a:moveTo>
                  <a:pt x="41148" y="1727453"/>
                </a:moveTo>
                <a:lnTo>
                  <a:pt x="41148" y="1708403"/>
                </a:lnTo>
                <a:lnTo>
                  <a:pt x="40386" y="1706117"/>
                </a:lnTo>
                <a:lnTo>
                  <a:pt x="38100" y="1705355"/>
                </a:lnTo>
                <a:lnTo>
                  <a:pt x="35814" y="1706117"/>
                </a:lnTo>
                <a:lnTo>
                  <a:pt x="35052" y="1708403"/>
                </a:lnTo>
                <a:lnTo>
                  <a:pt x="35052" y="1727453"/>
                </a:lnTo>
                <a:lnTo>
                  <a:pt x="35814" y="1729739"/>
                </a:lnTo>
                <a:lnTo>
                  <a:pt x="38100" y="1730502"/>
                </a:lnTo>
                <a:lnTo>
                  <a:pt x="40386" y="1729739"/>
                </a:lnTo>
                <a:lnTo>
                  <a:pt x="41148" y="1727453"/>
                </a:lnTo>
                <a:close/>
              </a:path>
              <a:path w="76200" h="1900554">
                <a:moveTo>
                  <a:pt x="41148" y="1771650"/>
                </a:moveTo>
                <a:lnTo>
                  <a:pt x="41148" y="1752600"/>
                </a:lnTo>
                <a:lnTo>
                  <a:pt x="40386" y="1750314"/>
                </a:lnTo>
                <a:lnTo>
                  <a:pt x="38100" y="1749552"/>
                </a:lnTo>
                <a:lnTo>
                  <a:pt x="35814" y="1750314"/>
                </a:lnTo>
                <a:lnTo>
                  <a:pt x="35052" y="1752600"/>
                </a:lnTo>
                <a:lnTo>
                  <a:pt x="35052" y="1771650"/>
                </a:lnTo>
                <a:lnTo>
                  <a:pt x="35814" y="1773936"/>
                </a:lnTo>
                <a:lnTo>
                  <a:pt x="38100" y="1774698"/>
                </a:lnTo>
                <a:lnTo>
                  <a:pt x="40386" y="1773936"/>
                </a:lnTo>
                <a:lnTo>
                  <a:pt x="41148" y="1771650"/>
                </a:lnTo>
                <a:close/>
              </a:path>
              <a:path w="76200" h="1900554">
                <a:moveTo>
                  <a:pt x="41148" y="1815846"/>
                </a:moveTo>
                <a:lnTo>
                  <a:pt x="41148" y="1796796"/>
                </a:lnTo>
                <a:lnTo>
                  <a:pt x="40386" y="1795272"/>
                </a:lnTo>
                <a:lnTo>
                  <a:pt x="38100" y="1793748"/>
                </a:lnTo>
                <a:lnTo>
                  <a:pt x="35814" y="1795272"/>
                </a:lnTo>
                <a:lnTo>
                  <a:pt x="35052" y="1796796"/>
                </a:lnTo>
                <a:lnTo>
                  <a:pt x="35052" y="1815846"/>
                </a:lnTo>
                <a:lnTo>
                  <a:pt x="35814" y="1818131"/>
                </a:lnTo>
                <a:lnTo>
                  <a:pt x="38100" y="1819655"/>
                </a:lnTo>
                <a:lnTo>
                  <a:pt x="40386" y="1818131"/>
                </a:lnTo>
                <a:lnTo>
                  <a:pt x="41148" y="1815846"/>
                </a:lnTo>
                <a:close/>
              </a:path>
              <a:path w="76200" h="1900554">
                <a:moveTo>
                  <a:pt x="76200" y="1824227"/>
                </a:moveTo>
                <a:lnTo>
                  <a:pt x="0" y="1824227"/>
                </a:lnTo>
                <a:lnTo>
                  <a:pt x="38100" y="1900427"/>
                </a:lnTo>
                <a:lnTo>
                  <a:pt x="76200" y="18242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70247" y="3367278"/>
            <a:ext cx="762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372" y="627380"/>
            <a:ext cx="49695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test set</a:t>
            </a:r>
            <a:r>
              <a:rPr dirty="0" spc="-15"/>
              <a:t> </a:t>
            </a:r>
            <a:r>
              <a:rPr dirty="0" spc="-5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61102" y="2081276"/>
            <a:ext cx="3498215" cy="331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Randomly choose  30% of the data to be in 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test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5988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The remainder is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 training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3746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Perform </a:t>
            </a:r>
            <a:r>
              <a:rPr dirty="0" sz="2400" spc="-10">
                <a:solidFill>
                  <a:srgbClr val="3333CC"/>
                </a:solidFill>
                <a:latin typeface="Arial"/>
                <a:cs typeface="Arial"/>
              </a:rPr>
              <a:t>your 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regression on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training  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1102" y="6279896"/>
            <a:ext cx="43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7155" y="5662676"/>
            <a:ext cx="7867650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435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(Quadratic regression example) </a:t>
            </a:r>
            <a:r>
              <a:rPr dirty="0" baseline="20833" sz="3600" spc="-7">
                <a:solidFill>
                  <a:srgbClr val="FF0000"/>
                </a:solidFill>
                <a:latin typeface="Arial"/>
                <a:cs typeface="Arial"/>
              </a:rPr>
              <a:t>4. Estimate your</a:t>
            </a:r>
            <a:r>
              <a:rPr dirty="0" baseline="20833" sz="3600" spc="1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0833" sz="3600" spc="-7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endParaRPr baseline="20833" sz="3600">
              <a:latin typeface="Arial"/>
              <a:cs typeface="Arial"/>
            </a:endParaRPr>
          </a:p>
          <a:p>
            <a:pPr marL="4406265">
              <a:lnSpc>
                <a:spcPts val="2435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performance with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0602" y="6209791"/>
            <a:ext cx="3559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Mean Squared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Error =</a:t>
            </a:r>
            <a:r>
              <a:rPr dirty="0" sz="2400" spc="-4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0.9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3100" y="3352800"/>
            <a:ext cx="76200" cy="485775"/>
          </a:xfrm>
          <a:custGeom>
            <a:avLst/>
            <a:gdLst/>
            <a:ahLst/>
            <a:cxnLst/>
            <a:rect l="l" t="t" r="r" b="b"/>
            <a:pathLst>
              <a:path w="76200" h="4857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40386" y="60960"/>
                </a:lnTo>
                <a:lnTo>
                  <a:pt x="41148" y="63246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485775">
                <a:moveTo>
                  <a:pt x="41148" y="76200"/>
                </a:moveTo>
                <a:lnTo>
                  <a:pt x="41148" y="63246"/>
                </a:lnTo>
                <a:lnTo>
                  <a:pt x="40386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5051" y="63246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485775">
                <a:moveTo>
                  <a:pt x="41148" y="82296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6"/>
                </a:lnTo>
                <a:lnTo>
                  <a:pt x="35813" y="84582"/>
                </a:lnTo>
                <a:lnTo>
                  <a:pt x="38100" y="85344"/>
                </a:lnTo>
                <a:lnTo>
                  <a:pt x="40386" y="84582"/>
                </a:lnTo>
                <a:lnTo>
                  <a:pt x="41148" y="82296"/>
                </a:lnTo>
                <a:close/>
              </a:path>
              <a:path w="76200" h="485775">
                <a:moveTo>
                  <a:pt x="41148" y="127253"/>
                </a:moveTo>
                <a:lnTo>
                  <a:pt x="41148" y="108203"/>
                </a:lnTo>
                <a:lnTo>
                  <a:pt x="40386" y="105917"/>
                </a:lnTo>
                <a:lnTo>
                  <a:pt x="38100" y="104394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148" y="127253"/>
                </a:lnTo>
                <a:close/>
              </a:path>
              <a:path w="76200" h="485775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6"/>
                </a:lnTo>
                <a:lnTo>
                  <a:pt x="38100" y="174498"/>
                </a:lnTo>
                <a:lnTo>
                  <a:pt x="40386" y="173736"/>
                </a:lnTo>
                <a:lnTo>
                  <a:pt x="41148" y="171450"/>
                </a:lnTo>
                <a:close/>
              </a:path>
              <a:path w="76200" h="485775">
                <a:moveTo>
                  <a:pt x="41148" y="215646"/>
                </a:moveTo>
                <a:lnTo>
                  <a:pt x="41148" y="196596"/>
                </a:lnTo>
                <a:lnTo>
                  <a:pt x="40386" y="194310"/>
                </a:lnTo>
                <a:lnTo>
                  <a:pt x="38100" y="193548"/>
                </a:lnTo>
                <a:lnTo>
                  <a:pt x="35813" y="194310"/>
                </a:lnTo>
                <a:lnTo>
                  <a:pt x="35051" y="196596"/>
                </a:lnTo>
                <a:lnTo>
                  <a:pt x="35051" y="215646"/>
                </a:lnTo>
                <a:lnTo>
                  <a:pt x="35813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148" y="215646"/>
                </a:lnTo>
                <a:close/>
              </a:path>
              <a:path w="76200" h="485775">
                <a:moveTo>
                  <a:pt x="41148" y="260603"/>
                </a:moveTo>
                <a:lnTo>
                  <a:pt x="41148" y="241553"/>
                </a:lnTo>
                <a:lnTo>
                  <a:pt x="40386" y="239267"/>
                </a:lnTo>
                <a:lnTo>
                  <a:pt x="38100" y="237744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8" y="260603"/>
                </a:lnTo>
                <a:close/>
              </a:path>
              <a:path w="76200" h="485775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6"/>
                </a:lnTo>
                <a:lnTo>
                  <a:pt x="38100" y="307848"/>
                </a:lnTo>
                <a:lnTo>
                  <a:pt x="40386" y="307086"/>
                </a:lnTo>
                <a:lnTo>
                  <a:pt x="41148" y="304800"/>
                </a:lnTo>
                <a:close/>
              </a:path>
              <a:path w="76200" h="485775">
                <a:moveTo>
                  <a:pt x="41148" y="348996"/>
                </a:moveTo>
                <a:lnTo>
                  <a:pt x="41148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3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5813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8" y="348996"/>
                </a:lnTo>
                <a:close/>
              </a:path>
              <a:path w="76200" h="485775">
                <a:moveTo>
                  <a:pt x="41148" y="393953"/>
                </a:moveTo>
                <a:lnTo>
                  <a:pt x="41148" y="374903"/>
                </a:lnTo>
                <a:lnTo>
                  <a:pt x="40386" y="372617"/>
                </a:lnTo>
                <a:lnTo>
                  <a:pt x="38100" y="371094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8" y="393953"/>
                </a:lnTo>
                <a:close/>
              </a:path>
              <a:path w="76200" h="485775">
                <a:moveTo>
                  <a:pt x="76200" y="409194"/>
                </a:moveTo>
                <a:lnTo>
                  <a:pt x="0" y="409194"/>
                </a:lnTo>
                <a:lnTo>
                  <a:pt x="35051" y="479298"/>
                </a:lnTo>
                <a:lnTo>
                  <a:pt x="35051" y="419100"/>
                </a:lnTo>
                <a:lnTo>
                  <a:pt x="35813" y="416813"/>
                </a:lnTo>
                <a:lnTo>
                  <a:pt x="38100" y="416051"/>
                </a:lnTo>
                <a:lnTo>
                  <a:pt x="40386" y="416813"/>
                </a:lnTo>
                <a:lnTo>
                  <a:pt x="41148" y="419100"/>
                </a:lnTo>
                <a:lnTo>
                  <a:pt x="41148" y="479298"/>
                </a:lnTo>
                <a:lnTo>
                  <a:pt x="76200" y="409194"/>
                </a:lnTo>
                <a:close/>
              </a:path>
              <a:path w="76200" h="485775">
                <a:moveTo>
                  <a:pt x="41148" y="422148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22148"/>
                </a:lnTo>
                <a:lnTo>
                  <a:pt x="35813" y="424434"/>
                </a:lnTo>
                <a:lnTo>
                  <a:pt x="38100" y="425196"/>
                </a:lnTo>
                <a:lnTo>
                  <a:pt x="40386" y="424434"/>
                </a:lnTo>
                <a:lnTo>
                  <a:pt x="41148" y="422148"/>
                </a:lnTo>
                <a:close/>
              </a:path>
              <a:path w="76200" h="485775">
                <a:moveTo>
                  <a:pt x="41148" y="479298"/>
                </a:moveTo>
                <a:lnTo>
                  <a:pt x="41148" y="422148"/>
                </a:lnTo>
                <a:lnTo>
                  <a:pt x="40386" y="424434"/>
                </a:lnTo>
                <a:lnTo>
                  <a:pt x="38100" y="425196"/>
                </a:lnTo>
                <a:lnTo>
                  <a:pt x="35813" y="424434"/>
                </a:lnTo>
                <a:lnTo>
                  <a:pt x="35051" y="422148"/>
                </a:lnTo>
                <a:lnTo>
                  <a:pt x="35051" y="479298"/>
                </a:lnTo>
                <a:lnTo>
                  <a:pt x="38100" y="485394"/>
                </a:lnTo>
                <a:lnTo>
                  <a:pt x="41148" y="4792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92323" y="2022348"/>
            <a:ext cx="76200" cy="1443355"/>
          </a:xfrm>
          <a:custGeom>
            <a:avLst/>
            <a:gdLst/>
            <a:ahLst/>
            <a:cxnLst/>
            <a:rect l="l" t="t" r="r" b="b"/>
            <a:pathLst>
              <a:path w="76200" h="144335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5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6" y="61721"/>
                </a:lnTo>
                <a:lnTo>
                  <a:pt x="41148" y="63245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1443354">
                <a:moveTo>
                  <a:pt x="41148" y="76200"/>
                </a:moveTo>
                <a:lnTo>
                  <a:pt x="41148" y="63245"/>
                </a:lnTo>
                <a:lnTo>
                  <a:pt x="40386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3245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1443354">
                <a:moveTo>
                  <a:pt x="41148" y="82295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5"/>
                </a:lnTo>
                <a:lnTo>
                  <a:pt x="35813" y="84581"/>
                </a:lnTo>
                <a:lnTo>
                  <a:pt x="38100" y="86106"/>
                </a:lnTo>
                <a:lnTo>
                  <a:pt x="40386" y="84581"/>
                </a:lnTo>
                <a:lnTo>
                  <a:pt x="41148" y="82295"/>
                </a:lnTo>
                <a:close/>
              </a:path>
              <a:path w="76200" h="1443354">
                <a:moveTo>
                  <a:pt x="41148" y="127253"/>
                </a:moveTo>
                <a:lnTo>
                  <a:pt x="41148" y="108203"/>
                </a:lnTo>
                <a:lnTo>
                  <a:pt x="40386" y="105918"/>
                </a:lnTo>
                <a:lnTo>
                  <a:pt x="38100" y="105156"/>
                </a:lnTo>
                <a:lnTo>
                  <a:pt x="35813" y="105918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148" y="127253"/>
                </a:lnTo>
                <a:close/>
              </a:path>
              <a:path w="76200" h="1443354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6" y="173735"/>
                </a:lnTo>
                <a:lnTo>
                  <a:pt x="41148" y="171450"/>
                </a:lnTo>
                <a:close/>
              </a:path>
              <a:path w="76200" h="1443354">
                <a:moveTo>
                  <a:pt x="41148" y="215645"/>
                </a:moveTo>
                <a:lnTo>
                  <a:pt x="41148" y="196595"/>
                </a:lnTo>
                <a:lnTo>
                  <a:pt x="40386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6595"/>
                </a:lnTo>
                <a:lnTo>
                  <a:pt x="35051" y="215645"/>
                </a:lnTo>
                <a:lnTo>
                  <a:pt x="35813" y="217931"/>
                </a:lnTo>
                <a:lnTo>
                  <a:pt x="38100" y="219456"/>
                </a:lnTo>
                <a:lnTo>
                  <a:pt x="40386" y="217931"/>
                </a:lnTo>
                <a:lnTo>
                  <a:pt x="41148" y="215645"/>
                </a:lnTo>
                <a:close/>
              </a:path>
              <a:path w="76200" h="1443354">
                <a:moveTo>
                  <a:pt x="41148" y="260603"/>
                </a:moveTo>
                <a:lnTo>
                  <a:pt x="41148" y="241553"/>
                </a:lnTo>
                <a:lnTo>
                  <a:pt x="40386" y="239268"/>
                </a:lnTo>
                <a:lnTo>
                  <a:pt x="38100" y="238506"/>
                </a:lnTo>
                <a:lnTo>
                  <a:pt x="35813" y="239268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8" y="260603"/>
                </a:lnTo>
                <a:close/>
              </a:path>
              <a:path w="76200" h="1443354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6" y="307085"/>
                </a:lnTo>
                <a:lnTo>
                  <a:pt x="41148" y="304800"/>
                </a:lnTo>
                <a:close/>
              </a:path>
              <a:path w="76200" h="1443354">
                <a:moveTo>
                  <a:pt x="41148" y="348995"/>
                </a:moveTo>
                <a:lnTo>
                  <a:pt x="41148" y="329945"/>
                </a:lnTo>
                <a:lnTo>
                  <a:pt x="40386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806"/>
                </a:lnTo>
                <a:lnTo>
                  <a:pt x="40386" y="351281"/>
                </a:lnTo>
                <a:lnTo>
                  <a:pt x="41148" y="348995"/>
                </a:lnTo>
                <a:close/>
              </a:path>
              <a:path w="76200" h="1443354">
                <a:moveTo>
                  <a:pt x="41148" y="393953"/>
                </a:moveTo>
                <a:lnTo>
                  <a:pt x="41148" y="374903"/>
                </a:lnTo>
                <a:lnTo>
                  <a:pt x="40386" y="372618"/>
                </a:lnTo>
                <a:lnTo>
                  <a:pt x="38100" y="371856"/>
                </a:lnTo>
                <a:lnTo>
                  <a:pt x="35813" y="372618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8" y="393953"/>
                </a:lnTo>
                <a:close/>
              </a:path>
              <a:path w="76200" h="1443354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6" y="440435"/>
                </a:lnTo>
                <a:lnTo>
                  <a:pt x="41148" y="438150"/>
                </a:lnTo>
                <a:close/>
              </a:path>
              <a:path w="76200" h="1443354">
                <a:moveTo>
                  <a:pt x="41148" y="482345"/>
                </a:moveTo>
                <a:lnTo>
                  <a:pt x="41148" y="463295"/>
                </a:lnTo>
                <a:lnTo>
                  <a:pt x="40386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3295"/>
                </a:lnTo>
                <a:lnTo>
                  <a:pt x="35051" y="482345"/>
                </a:lnTo>
                <a:lnTo>
                  <a:pt x="35813" y="484631"/>
                </a:lnTo>
                <a:lnTo>
                  <a:pt x="38100" y="486156"/>
                </a:lnTo>
                <a:lnTo>
                  <a:pt x="40386" y="484631"/>
                </a:lnTo>
                <a:lnTo>
                  <a:pt x="41148" y="482345"/>
                </a:lnTo>
                <a:close/>
              </a:path>
              <a:path w="76200" h="1443354">
                <a:moveTo>
                  <a:pt x="41148" y="527303"/>
                </a:moveTo>
                <a:lnTo>
                  <a:pt x="41148" y="508253"/>
                </a:lnTo>
                <a:lnTo>
                  <a:pt x="40386" y="505968"/>
                </a:lnTo>
                <a:lnTo>
                  <a:pt x="38100" y="505206"/>
                </a:lnTo>
                <a:lnTo>
                  <a:pt x="35813" y="505968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6200" h="1443354">
                <a:moveTo>
                  <a:pt x="41148" y="571500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6" y="573785"/>
                </a:lnTo>
                <a:lnTo>
                  <a:pt x="41148" y="571500"/>
                </a:lnTo>
                <a:close/>
              </a:path>
              <a:path w="76200" h="1443354">
                <a:moveTo>
                  <a:pt x="41148" y="615695"/>
                </a:moveTo>
                <a:lnTo>
                  <a:pt x="41148" y="596645"/>
                </a:lnTo>
                <a:lnTo>
                  <a:pt x="40386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6645"/>
                </a:lnTo>
                <a:lnTo>
                  <a:pt x="35051" y="615695"/>
                </a:lnTo>
                <a:lnTo>
                  <a:pt x="35813" y="617982"/>
                </a:lnTo>
                <a:lnTo>
                  <a:pt x="38100" y="619506"/>
                </a:lnTo>
                <a:lnTo>
                  <a:pt x="40386" y="617982"/>
                </a:lnTo>
                <a:lnTo>
                  <a:pt x="41148" y="615695"/>
                </a:lnTo>
                <a:close/>
              </a:path>
              <a:path w="76200" h="1443354">
                <a:moveTo>
                  <a:pt x="41148" y="660653"/>
                </a:moveTo>
                <a:lnTo>
                  <a:pt x="41148" y="641603"/>
                </a:lnTo>
                <a:lnTo>
                  <a:pt x="40386" y="639318"/>
                </a:lnTo>
                <a:lnTo>
                  <a:pt x="38100" y="638556"/>
                </a:lnTo>
                <a:lnTo>
                  <a:pt x="35813" y="639318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6" y="662939"/>
                </a:lnTo>
                <a:lnTo>
                  <a:pt x="41148" y="660653"/>
                </a:lnTo>
                <a:close/>
              </a:path>
              <a:path w="76200" h="1443354">
                <a:moveTo>
                  <a:pt x="41148" y="704850"/>
                </a:moveTo>
                <a:lnTo>
                  <a:pt x="41148" y="685800"/>
                </a:lnTo>
                <a:lnTo>
                  <a:pt x="40386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6" y="707135"/>
                </a:lnTo>
                <a:lnTo>
                  <a:pt x="41148" y="704850"/>
                </a:lnTo>
                <a:close/>
              </a:path>
              <a:path w="76200" h="1443354">
                <a:moveTo>
                  <a:pt x="41148" y="749045"/>
                </a:moveTo>
                <a:lnTo>
                  <a:pt x="41148" y="729995"/>
                </a:lnTo>
                <a:lnTo>
                  <a:pt x="40386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29995"/>
                </a:lnTo>
                <a:lnTo>
                  <a:pt x="35051" y="749045"/>
                </a:lnTo>
                <a:lnTo>
                  <a:pt x="35813" y="751332"/>
                </a:lnTo>
                <a:lnTo>
                  <a:pt x="38100" y="752856"/>
                </a:lnTo>
                <a:lnTo>
                  <a:pt x="40386" y="751332"/>
                </a:lnTo>
                <a:lnTo>
                  <a:pt x="41148" y="749045"/>
                </a:lnTo>
                <a:close/>
              </a:path>
              <a:path w="76200" h="1443354">
                <a:moveTo>
                  <a:pt x="41148" y="794003"/>
                </a:moveTo>
                <a:lnTo>
                  <a:pt x="41148" y="774953"/>
                </a:lnTo>
                <a:lnTo>
                  <a:pt x="40386" y="772668"/>
                </a:lnTo>
                <a:lnTo>
                  <a:pt x="38100" y="771906"/>
                </a:lnTo>
                <a:lnTo>
                  <a:pt x="35813" y="772668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6" y="796289"/>
                </a:lnTo>
                <a:lnTo>
                  <a:pt x="41148" y="794003"/>
                </a:lnTo>
                <a:close/>
              </a:path>
              <a:path w="76200" h="1443354">
                <a:moveTo>
                  <a:pt x="41148" y="838200"/>
                </a:moveTo>
                <a:lnTo>
                  <a:pt x="41148" y="819150"/>
                </a:lnTo>
                <a:lnTo>
                  <a:pt x="40386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6" y="840485"/>
                </a:lnTo>
                <a:lnTo>
                  <a:pt x="41148" y="838200"/>
                </a:lnTo>
                <a:close/>
              </a:path>
              <a:path w="76200" h="1443354">
                <a:moveTo>
                  <a:pt x="41148" y="882395"/>
                </a:moveTo>
                <a:lnTo>
                  <a:pt x="41148" y="863345"/>
                </a:lnTo>
                <a:lnTo>
                  <a:pt x="40386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3345"/>
                </a:lnTo>
                <a:lnTo>
                  <a:pt x="35051" y="882395"/>
                </a:lnTo>
                <a:lnTo>
                  <a:pt x="35813" y="884682"/>
                </a:lnTo>
                <a:lnTo>
                  <a:pt x="38100" y="886206"/>
                </a:lnTo>
                <a:lnTo>
                  <a:pt x="40386" y="884682"/>
                </a:lnTo>
                <a:lnTo>
                  <a:pt x="41148" y="882395"/>
                </a:lnTo>
                <a:close/>
              </a:path>
              <a:path w="76200" h="1443354">
                <a:moveTo>
                  <a:pt x="41148" y="927353"/>
                </a:moveTo>
                <a:lnTo>
                  <a:pt x="41148" y="908303"/>
                </a:lnTo>
                <a:lnTo>
                  <a:pt x="40386" y="906018"/>
                </a:lnTo>
                <a:lnTo>
                  <a:pt x="38100" y="905256"/>
                </a:lnTo>
                <a:lnTo>
                  <a:pt x="35813" y="906018"/>
                </a:lnTo>
                <a:lnTo>
                  <a:pt x="35051" y="908303"/>
                </a:lnTo>
                <a:lnTo>
                  <a:pt x="35052" y="927353"/>
                </a:lnTo>
                <a:lnTo>
                  <a:pt x="35814" y="929639"/>
                </a:lnTo>
                <a:lnTo>
                  <a:pt x="38100" y="930401"/>
                </a:lnTo>
                <a:lnTo>
                  <a:pt x="40386" y="929639"/>
                </a:lnTo>
                <a:lnTo>
                  <a:pt x="41148" y="927353"/>
                </a:lnTo>
                <a:close/>
              </a:path>
              <a:path w="76200" h="1443354">
                <a:moveTo>
                  <a:pt x="41148" y="971550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close/>
              </a:path>
              <a:path w="76200" h="1443354">
                <a:moveTo>
                  <a:pt x="41148" y="1015745"/>
                </a:moveTo>
                <a:lnTo>
                  <a:pt x="41148" y="996695"/>
                </a:lnTo>
                <a:lnTo>
                  <a:pt x="40386" y="995171"/>
                </a:lnTo>
                <a:lnTo>
                  <a:pt x="38100" y="993647"/>
                </a:lnTo>
                <a:lnTo>
                  <a:pt x="35814" y="995171"/>
                </a:lnTo>
                <a:lnTo>
                  <a:pt x="35052" y="996695"/>
                </a:lnTo>
                <a:lnTo>
                  <a:pt x="35052" y="1015745"/>
                </a:lnTo>
                <a:lnTo>
                  <a:pt x="35814" y="1018032"/>
                </a:lnTo>
                <a:lnTo>
                  <a:pt x="38100" y="1019556"/>
                </a:lnTo>
                <a:lnTo>
                  <a:pt x="40386" y="1018032"/>
                </a:lnTo>
                <a:lnTo>
                  <a:pt x="41148" y="1015745"/>
                </a:lnTo>
                <a:close/>
              </a:path>
              <a:path w="76200" h="1443354">
                <a:moveTo>
                  <a:pt x="41148" y="1060703"/>
                </a:moveTo>
                <a:lnTo>
                  <a:pt x="41148" y="1041653"/>
                </a:lnTo>
                <a:lnTo>
                  <a:pt x="40386" y="1039368"/>
                </a:lnTo>
                <a:lnTo>
                  <a:pt x="38100" y="1038606"/>
                </a:lnTo>
                <a:lnTo>
                  <a:pt x="35814" y="1039368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148" y="1060703"/>
                </a:lnTo>
                <a:close/>
              </a:path>
              <a:path w="76200" h="1443354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7947"/>
                </a:lnTo>
                <a:lnTo>
                  <a:pt x="40386" y="1107185"/>
                </a:lnTo>
                <a:lnTo>
                  <a:pt x="41148" y="1104900"/>
                </a:lnTo>
                <a:close/>
              </a:path>
              <a:path w="76200" h="1443354">
                <a:moveTo>
                  <a:pt x="41148" y="1149095"/>
                </a:moveTo>
                <a:lnTo>
                  <a:pt x="41148" y="1130045"/>
                </a:lnTo>
                <a:lnTo>
                  <a:pt x="40386" y="1128521"/>
                </a:lnTo>
                <a:lnTo>
                  <a:pt x="38100" y="1126997"/>
                </a:lnTo>
                <a:lnTo>
                  <a:pt x="35814" y="1128521"/>
                </a:lnTo>
                <a:lnTo>
                  <a:pt x="35052" y="1130045"/>
                </a:lnTo>
                <a:lnTo>
                  <a:pt x="35052" y="1149095"/>
                </a:lnTo>
                <a:lnTo>
                  <a:pt x="35814" y="1151382"/>
                </a:lnTo>
                <a:lnTo>
                  <a:pt x="38100" y="1152906"/>
                </a:lnTo>
                <a:lnTo>
                  <a:pt x="40386" y="1151382"/>
                </a:lnTo>
                <a:lnTo>
                  <a:pt x="41148" y="1149095"/>
                </a:lnTo>
                <a:close/>
              </a:path>
              <a:path w="76200" h="1443354">
                <a:moveTo>
                  <a:pt x="41148" y="1194053"/>
                </a:moveTo>
                <a:lnTo>
                  <a:pt x="41148" y="1175003"/>
                </a:lnTo>
                <a:lnTo>
                  <a:pt x="40386" y="1172718"/>
                </a:lnTo>
                <a:lnTo>
                  <a:pt x="38100" y="1171956"/>
                </a:lnTo>
                <a:lnTo>
                  <a:pt x="35814" y="1172718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148" y="1194053"/>
                </a:lnTo>
                <a:close/>
              </a:path>
              <a:path w="76200" h="1443354">
                <a:moveTo>
                  <a:pt x="41148" y="1238250"/>
                </a:moveTo>
                <a:lnTo>
                  <a:pt x="41148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8250"/>
                </a:lnTo>
                <a:lnTo>
                  <a:pt x="35814" y="1240536"/>
                </a:lnTo>
                <a:lnTo>
                  <a:pt x="38100" y="1241298"/>
                </a:lnTo>
                <a:lnTo>
                  <a:pt x="40386" y="1240536"/>
                </a:lnTo>
                <a:lnTo>
                  <a:pt x="41148" y="1238250"/>
                </a:lnTo>
                <a:close/>
              </a:path>
              <a:path w="76200" h="1443354">
                <a:moveTo>
                  <a:pt x="41148" y="1282446"/>
                </a:moveTo>
                <a:lnTo>
                  <a:pt x="41148" y="1263396"/>
                </a:lnTo>
                <a:lnTo>
                  <a:pt x="40386" y="1261872"/>
                </a:lnTo>
                <a:lnTo>
                  <a:pt x="38100" y="1260348"/>
                </a:lnTo>
                <a:lnTo>
                  <a:pt x="35814" y="1261872"/>
                </a:lnTo>
                <a:lnTo>
                  <a:pt x="35052" y="1263396"/>
                </a:lnTo>
                <a:lnTo>
                  <a:pt x="35052" y="1282446"/>
                </a:lnTo>
                <a:lnTo>
                  <a:pt x="35814" y="1284731"/>
                </a:lnTo>
                <a:lnTo>
                  <a:pt x="38100" y="1286255"/>
                </a:lnTo>
                <a:lnTo>
                  <a:pt x="40386" y="1284731"/>
                </a:lnTo>
                <a:lnTo>
                  <a:pt x="41148" y="1282446"/>
                </a:lnTo>
                <a:close/>
              </a:path>
              <a:path w="76200" h="1443354">
                <a:moveTo>
                  <a:pt x="41148" y="1327403"/>
                </a:moveTo>
                <a:lnTo>
                  <a:pt x="41148" y="1308353"/>
                </a:lnTo>
                <a:lnTo>
                  <a:pt x="40386" y="1306067"/>
                </a:lnTo>
                <a:lnTo>
                  <a:pt x="38100" y="1305305"/>
                </a:lnTo>
                <a:lnTo>
                  <a:pt x="35814" y="1306067"/>
                </a:lnTo>
                <a:lnTo>
                  <a:pt x="35052" y="1308353"/>
                </a:lnTo>
                <a:lnTo>
                  <a:pt x="35052" y="1327403"/>
                </a:lnTo>
                <a:lnTo>
                  <a:pt x="35814" y="1329689"/>
                </a:lnTo>
                <a:lnTo>
                  <a:pt x="38100" y="1330452"/>
                </a:lnTo>
                <a:lnTo>
                  <a:pt x="40386" y="1329689"/>
                </a:lnTo>
                <a:lnTo>
                  <a:pt x="41148" y="1327403"/>
                </a:lnTo>
                <a:close/>
              </a:path>
              <a:path w="76200" h="1443354">
                <a:moveTo>
                  <a:pt x="76200" y="1367027"/>
                </a:moveTo>
                <a:lnTo>
                  <a:pt x="0" y="1367027"/>
                </a:lnTo>
                <a:lnTo>
                  <a:pt x="35052" y="1437131"/>
                </a:lnTo>
                <a:lnTo>
                  <a:pt x="35052" y="1371600"/>
                </a:lnTo>
                <a:lnTo>
                  <a:pt x="35814" y="1373886"/>
                </a:lnTo>
                <a:lnTo>
                  <a:pt x="38100" y="1374648"/>
                </a:lnTo>
                <a:lnTo>
                  <a:pt x="40386" y="1373886"/>
                </a:lnTo>
                <a:lnTo>
                  <a:pt x="41148" y="1371600"/>
                </a:lnTo>
                <a:lnTo>
                  <a:pt x="41148" y="1437131"/>
                </a:lnTo>
                <a:lnTo>
                  <a:pt x="76200" y="1367027"/>
                </a:lnTo>
                <a:close/>
              </a:path>
              <a:path w="76200" h="1443354">
                <a:moveTo>
                  <a:pt x="41148" y="1367027"/>
                </a:moveTo>
                <a:lnTo>
                  <a:pt x="41148" y="1352550"/>
                </a:lnTo>
                <a:lnTo>
                  <a:pt x="40386" y="1350264"/>
                </a:lnTo>
                <a:lnTo>
                  <a:pt x="38100" y="1349502"/>
                </a:lnTo>
                <a:lnTo>
                  <a:pt x="35814" y="1350264"/>
                </a:lnTo>
                <a:lnTo>
                  <a:pt x="35052" y="1352550"/>
                </a:lnTo>
                <a:lnTo>
                  <a:pt x="35052" y="1367027"/>
                </a:lnTo>
                <a:lnTo>
                  <a:pt x="41148" y="1367027"/>
                </a:lnTo>
                <a:close/>
              </a:path>
              <a:path w="76200" h="1443354">
                <a:moveTo>
                  <a:pt x="41148" y="1437131"/>
                </a:moveTo>
                <a:lnTo>
                  <a:pt x="41148" y="1371600"/>
                </a:lnTo>
                <a:lnTo>
                  <a:pt x="40386" y="1373886"/>
                </a:lnTo>
                <a:lnTo>
                  <a:pt x="38100" y="1374648"/>
                </a:lnTo>
                <a:lnTo>
                  <a:pt x="35814" y="1373886"/>
                </a:lnTo>
                <a:lnTo>
                  <a:pt x="35052" y="1371600"/>
                </a:lnTo>
                <a:lnTo>
                  <a:pt x="35052" y="1437131"/>
                </a:lnTo>
                <a:lnTo>
                  <a:pt x="38100" y="1443227"/>
                </a:lnTo>
                <a:lnTo>
                  <a:pt x="41148" y="14371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70247" y="3563873"/>
            <a:ext cx="76200" cy="162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65682" y="3364405"/>
            <a:ext cx="3556635" cy="1238250"/>
          </a:xfrm>
          <a:custGeom>
            <a:avLst/>
            <a:gdLst/>
            <a:ahLst/>
            <a:cxnLst/>
            <a:rect l="l" t="t" r="r" b="b"/>
            <a:pathLst>
              <a:path w="3556635" h="1238250">
                <a:moveTo>
                  <a:pt x="3556254" y="818974"/>
                </a:moveTo>
                <a:lnTo>
                  <a:pt x="3529897" y="774019"/>
                </a:lnTo>
                <a:lnTo>
                  <a:pt x="3502148" y="730099"/>
                </a:lnTo>
                <a:lnTo>
                  <a:pt x="3473026" y="687233"/>
                </a:lnTo>
                <a:lnTo>
                  <a:pt x="3442549" y="645439"/>
                </a:lnTo>
                <a:lnTo>
                  <a:pt x="3410737" y="604736"/>
                </a:lnTo>
                <a:lnTo>
                  <a:pt x="3377607" y="565143"/>
                </a:lnTo>
                <a:lnTo>
                  <a:pt x="3343179" y="526679"/>
                </a:lnTo>
                <a:lnTo>
                  <a:pt x="3307471" y="489363"/>
                </a:lnTo>
                <a:lnTo>
                  <a:pt x="3270504" y="453214"/>
                </a:lnTo>
                <a:lnTo>
                  <a:pt x="3238268" y="423370"/>
                </a:lnTo>
                <a:lnTo>
                  <a:pt x="3205389" y="394561"/>
                </a:lnTo>
                <a:lnTo>
                  <a:pt x="3171882" y="366784"/>
                </a:lnTo>
                <a:lnTo>
                  <a:pt x="3137764" y="340038"/>
                </a:lnTo>
                <a:lnTo>
                  <a:pt x="3103053" y="314321"/>
                </a:lnTo>
                <a:lnTo>
                  <a:pt x="3067764" y="289631"/>
                </a:lnTo>
                <a:lnTo>
                  <a:pt x="3031915" y="265966"/>
                </a:lnTo>
                <a:lnTo>
                  <a:pt x="2995523" y="243324"/>
                </a:lnTo>
                <a:lnTo>
                  <a:pt x="2958605" y="221702"/>
                </a:lnTo>
                <a:lnTo>
                  <a:pt x="2921177" y="201100"/>
                </a:lnTo>
                <a:lnTo>
                  <a:pt x="2883256" y="181514"/>
                </a:lnTo>
                <a:lnTo>
                  <a:pt x="2844859" y="162943"/>
                </a:lnTo>
                <a:lnTo>
                  <a:pt x="2806003" y="145386"/>
                </a:lnTo>
                <a:lnTo>
                  <a:pt x="2766704" y="128840"/>
                </a:lnTo>
                <a:lnTo>
                  <a:pt x="2726980" y="113302"/>
                </a:lnTo>
                <a:lnTo>
                  <a:pt x="2686848" y="98772"/>
                </a:lnTo>
                <a:lnTo>
                  <a:pt x="2646324" y="85247"/>
                </a:lnTo>
                <a:lnTo>
                  <a:pt x="2605425" y="72725"/>
                </a:lnTo>
                <a:lnTo>
                  <a:pt x="2564167" y="61205"/>
                </a:lnTo>
                <a:lnTo>
                  <a:pt x="2522569" y="50684"/>
                </a:lnTo>
                <a:lnTo>
                  <a:pt x="2480645" y="41160"/>
                </a:lnTo>
                <a:lnTo>
                  <a:pt x="2438415" y="32631"/>
                </a:lnTo>
                <a:lnTo>
                  <a:pt x="2395893" y="25096"/>
                </a:lnTo>
                <a:lnTo>
                  <a:pt x="2353098" y="18552"/>
                </a:lnTo>
                <a:lnTo>
                  <a:pt x="2310045" y="12998"/>
                </a:lnTo>
                <a:lnTo>
                  <a:pt x="2266753" y="8431"/>
                </a:lnTo>
                <a:lnTo>
                  <a:pt x="2223236" y="4850"/>
                </a:lnTo>
                <a:lnTo>
                  <a:pt x="2179513" y="2252"/>
                </a:lnTo>
                <a:lnTo>
                  <a:pt x="2135601" y="636"/>
                </a:lnTo>
                <a:lnTo>
                  <a:pt x="2091515" y="0"/>
                </a:lnTo>
                <a:lnTo>
                  <a:pt x="2047274" y="341"/>
                </a:lnTo>
                <a:lnTo>
                  <a:pt x="2002893" y="1657"/>
                </a:lnTo>
                <a:lnTo>
                  <a:pt x="1958390" y="3948"/>
                </a:lnTo>
                <a:lnTo>
                  <a:pt x="1913781" y="7210"/>
                </a:lnTo>
                <a:lnTo>
                  <a:pt x="1869083" y="11442"/>
                </a:lnTo>
                <a:lnTo>
                  <a:pt x="1824314" y="16642"/>
                </a:lnTo>
                <a:lnTo>
                  <a:pt x="1779489" y="22807"/>
                </a:lnTo>
                <a:lnTo>
                  <a:pt x="1734626" y="29937"/>
                </a:lnTo>
                <a:lnTo>
                  <a:pt x="1689742" y="38028"/>
                </a:lnTo>
                <a:lnTo>
                  <a:pt x="1644854" y="47079"/>
                </a:lnTo>
                <a:lnTo>
                  <a:pt x="1599977" y="57089"/>
                </a:lnTo>
                <a:lnTo>
                  <a:pt x="1555130" y="68054"/>
                </a:lnTo>
                <a:lnTo>
                  <a:pt x="1510328" y="79973"/>
                </a:lnTo>
                <a:lnTo>
                  <a:pt x="1465590" y="92845"/>
                </a:lnTo>
                <a:lnTo>
                  <a:pt x="1420931" y="106666"/>
                </a:lnTo>
                <a:lnTo>
                  <a:pt x="1376368" y="121436"/>
                </a:lnTo>
                <a:lnTo>
                  <a:pt x="1331919" y="137152"/>
                </a:lnTo>
                <a:lnTo>
                  <a:pt x="1287600" y="153812"/>
                </a:lnTo>
                <a:lnTo>
                  <a:pt x="1243428" y="171414"/>
                </a:lnTo>
                <a:lnTo>
                  <a:pt x="1199419" y="189956"/>
                </a:lnTo>
                <a:lnTo>
                  <a:pt x="1155592" y="209437"/>
                </a:lnTo>
                <a:lnTo>
                  <a:pt x="1111961" y="229854"/>
                </a:lnTo>
                <a:lnTo>
                  <a:pt x="1068545" y="251206"/>
                </a:lnTo>
                <a:lnTo>
                  <a:pt x="1025361" y="273490"/>
                </a:lnTo>
                <a:lnTo>
                  <a:pt x="982424" y="296704"/>
                </a:lnTo>
                <a:lnTo>
                  <a:pt x="939752" y="320847"/>
                </a:lnTo>
                <a:lnTo>
                  <a:pt x="897362" y="345916"/>
                </a:lnTo>
                <a:lnTo>
                  <a:pt x="855270" y="371910"/>
                </a:lnTo>
                <a:lnTo>
                  <a:pt x="813493" y="398826"/>
                </a:lnTo>
                <a:lnTo>
                  <a:pt x="772049" y="426663"/>
                </a:lnTo>
                <a:lnTo>
                  <a:pt x="730954" y="455419"/>
                </a:lnTo>
                <a:lnTo>
                  <a:pt x="690224" y="485091"/>
                </a:lnTo>
                <a:lnTo>
                  <a:pt x="649877" y="515678"/>
                </a:lnTo>
                <a:lnTo>
                  <a:pt x="609930" y="547177"/>
                </a:lnTo>
                <a:lnTo>
                  <a:pt x="570399" y="579588"/>
                </a:lnTo>
                <a:lnTo>
                  <a:pt x="531301" y="612907"/>
                </a:lnTo>
                <a:lnTo>
                  <a:pt x="492654" y="647133"/>
                </a:lnTo>
                <a:lnTo>
                  <a:pt x="454473" y="682264"/>
                </a:lnTo>
                <a:lnTo>
                  <a:pt x="416775" y="718298"/>
                </a:lnTo>
                <a:lnTo>
                  <a:pt x="379579" y="755232"/>
                </a:lnTo>
                <a:lnTo>
                  <a:pt x="342899" y="793066"/>
                </a:lnTo>
                <a:lnTo>
                  <a:pt x="307931" y="830601"/>
                </a:lnTo>
                <a:lnTo>
                  <a:pt x="273691" y="868793"/>
                </a:lnTo>
                <a:lnTo>
                  <a:pt x="240189" y="907617"/>
                </a:lnTo>
                <a:lnTo>
                  <a:pt x="207436" y="947048"/>
                </a:lnTo>
                <a:lnTo>
                  <a:pt x="175443" y="987064"/>
                </a:lnTo>
                <a:lnTo>
                  <a:pt x="144218" y="1027639"/>
                </a:lnTo>
                <a:lnTo>
                  <a:pt x="113774" y="1068751"/>
                </a:lnTo>
                <a:lnTo>
                  <a:pt x="84119" y="1110374"/>
                </a:lnTo>
                <a:lnTo>
                  <a:pt x="55265" y="1152485"/>
                </a:lnTo>
                <a:lnTo>
                  <a:pt x="27222" y="1195060"/>
                </a:lnTo>
                <a:lnTo>
                  <a:pt x="0" y="1238074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372" y="627380"/>
            <a:ext cx="49695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test set</a:t>
            </a:r>
            <a:r>
              <a:rPr dirty="0" spc="-15"/>
              <a:t> </a:t>
            </a:r>
            <a:r>
              <a:rPr dirty="0" spc="-5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61102" y="2081276"/>
            <a:ext cx="3498215" cy="458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Randomly choose  30% of the data to be in 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test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5988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latin typeface="Arial"/>
                <a:cs typeface="Arial"/>
              </a:rPr>
              <a:t>The remainder is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 training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12700" marR="3746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Perform </a:t>
            </a:r>
            <a:r>
              <a:rPr dirty="0" sz="2400" spc="-10">
                <a:solidFill>
                  <a:srgbClr val="3333CC"/>
                </a:solidFill>
                <a:latin typeface="Arial"/>
                <a:cs typeface="Arial"/>
              </a:rPr>
              <a:t>your 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regression on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training  set</a:t>
            </a:r>
            <a:endParaRPr sz="2400">
              <a:latin typeface="Arial"/>
              <a:cs typeface="Arial"/>
            </a:endParaRPr>
          </a:p>
          <a:p>
            <a:pPr marL="12700" marR="55244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Estimate your future  performance with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test 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2125" y="5481320"/>
            <a:ext cx="3559810" cy="112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0340">
              <a:lnSpc>
                <a:spcPct val="1496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(Join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the dots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example)  Mean Squared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Error =</a:t>
            </a:r>
            <a:r>
              <a:rPr dirty="0" sz="2400" spc="-4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2.2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43100" y="3352800"/>
            <a:ext cx="76200" cy="885825"/>
          </a:xfrm>
          <a:custGeom>
            <a:avLst/>
            <a:gdLst/>
            <a:ahLst/>
            <a:cxnLst/>
            <a:rect l="l" t="t" r="r" b="b"/>
            <a:pathLst>
              <a:path w="76200" h="8858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40386" y="60960"/>
                </a:lnTo>
                <a:lnTo>
                  <a:pt x="41148" y="63246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885825">
                <a:moveTo>
                  <a:pt x="41148" y="76200"/>
                </a:moveTo>
                <a:lnTo>
                  <a:pt x="41148" y="63246"/>
                </a:lnTo>
                <a:lnTo>
                  <a:pt x="40386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5051" y="63246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885825">
                <a:moveTo>
                  <a:pt x="41148" y="82296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6"/>
                </a:lnTo>
                <a:lnTo>
                  <a:pt x="35813" y="84582"/>
                </a:lnTo>
                <a:lnTo>
                  <a:pt x="38100" y="85344"/>
                </a:lnTo>
                <a:lnTo>
                  <a:pt x="40386" y="84582"/>
                </a:lnTo>
                <a:lnTo>
                  <a:pt x="41148" y="82296"/>
                </a:lnTo>
                <a:close/>
              </a:path>
              <a:path w="76200" h="885825">
                <a:moveTo>
                  <a:pt x="41148" y="127253"/>
                </a:moveTo>
                <a:lnTo>
                  <a:pt x="41148" y="108203"/>
                </a:lnTo>
                <a:lnTo>
                  <a:pt x="40386" y="105917"/>
                </a:lnTo>
                <a:lnTo>
                  <a:pt x="38100" y="104394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148" y="127253"/>
                </a:lnTo>
                <a:close/>
              </a:path>
              <a:path w="76200" h="885825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6"/>
                </a:lnTo>
                <a:lnTo>
                  <a:pt x="38100" y="174498"/>
                </a:lnTo>
                <a:lnTo>
                  <a:pt x="40386" y="173736"/>
                </a:lnTo>
                <a:lnTo>
                  <a:pt x="41148" y="171450"/>
                </a:lnTo>
                <a:close/>
              </a:path>
              <a:path w="76200" h="885825">
                <a:moveTo>
                  <a:pt x="41148" y="215646"/>
                </a:moveTo>
                <a:lnTo>
                  <a:pt x="41148" y="196596"/>
                </a:lnTo>
                <a:lnTo>
                  <a:pt x="40386" y="194310"/>
                </a:lnTo>
                <a:lnTo>
                  <a:pt x="38100" y="193548"/>
                </a:lnTo>
                <a:lnTo>
                  <a:pt x="35813" y="194310"/>
                </a:lnTo>
                <a:lnTo>
                  <a:pt x="35051" y="196596"/>
                </a:lnTo>
                <a:lnTo>
                  <a:pt x="35051" y="215646"/>
                </a:lnTo>
                <a:lnTo>
                  <a:pt x="35813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148" y="215646"/>
                </a:lnTo>
                <a:close/>
              </a:path>
              <a:path w="76200" h="885825">
                <a:moveTo>
                  <a:pt x="41148" y="260603"/>
                </a:moveTo>
                <a:lnTo>
                  <a:pt x="41148" y="241553"/>
                </a:lnTo>
                <a:lnTo>
                  <a:pt x="40386" y="239267"/>
                </a:lnTo>
                <a:lnTo>
                  <a:pt x="38100" y="237744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8" y="260603"/>
                </a:lnTo>
                <a:close/>
              </a:path>
              <a:path w="76200" h="885825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6"/>
                </a:lnTo>
                <a:lnTo>
                  <a:pt x="38100" y="307848"/>
                </a:lnTo>
                <a:lnTo>
                  <a:pt x="40386" y="307086"/>
                </a:lnTo>
                <a:lnTo>
                  <a:pt x="41148" y="304800"/>
                </a:lnTo>
                <a:close/>
              </a:path>
              <a:path w="76200" h="885825">
                <a:moveTo>
                  <a:pt x="41148" y="348996"/>
                </a:moveTo>
                <a:lnTo>
                  <a:pt x="41148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3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5813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8" y="348996"/>
                </a:lnTo>
                <a:close/>
              </a:path>
              <a:path w="76200" h="885825">
                <a:moveTo>
                  <a:pt x="41148" y="393953"/>
                </a:moveTo>
                <a:lnTo>
                  <a:pt x="41148" y="374903"/>
                </a:lnTo>
                <a:lnTo>
                  <a:pt x="40386" y="372617"/>
                </a:lnTo>
                <a:lnTo>
                  <a:pt x="38100" y="371094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8" y="393953"/>
                </a:lnTo>
                <a:close/>
              </a:path>
              <a:path w="76200" h="885825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6"/>
                </a:lnTo>
                <a:lnTo>
                  <a:pt x="38100" y="441198"/>
                </a:lnTo>
                <a:lnTo>
                  <a:pt x="40386" y="440436"/>
                </a:lnTo>
                <a:lnTo>
                  <a:pt x="41148" y="438150"/>
                </a:lnTo>
                <a:close/>
              </a:path>
              <a:path w="76200" h="885825">
                <a:moveTo>
                  <a:pt x="41148" y="482346"/>
                </a:moveTo>
                <a:lnTo>
                  <a:pt x="41148" y="463296"/>
                </a:lnTo>
                <a:lnTo>
                  <a:pt x="40386" y="461010"/>
                </a:lnTo>
                <a:lnTo>
                  <a:pt x="38100" y="460248"/>
                </a:lnTo>
                <a:lnTo>
                  <a:pt x="35813" y="461010"/>
                </a:lnTo>
                <a:lnTo>
                  <a:pt x="35051" y="463296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885825">
                <a:moveTo>
                  <a:pt x="41148" y="527303"/>
                </a:moveTo>
                <a:lnTo>
                  <a:pt x="41148" y="508253"/>
                </a:lnTo>
                <a:lnTo>
                  <a:pt x="40386" y="505967"/>
                </a:lnTo>
                <a:lnTo>
                  <a:pt x="38100" y="504444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6200" h="885825">
                <a:moveTo>
                  <a:pt x="41148" y="571500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6"/>
                </a:lnTo>
                <a:lnTo>
                  <a:pt x="38100" y="574548"/>
                </a:lnTo>
                <a:lnTo>
                  <a:pt x="40386" y="573786"/>
                </a:lnTo>
                <a:lnTo>
                  <a:pt x="41148" y="571500"/>
                </a:lnTo>
                <a:close/>
              </a:path>
              <a:path w="76200" h="885825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885825">
                <a:moveTo>
                  <a:pt x="41148" y="660653"/>
                </a:moveTo>
                <a:lnTo>
                  <a:pt x="41148" y="641603"/>
                </a:lnTo>
                <a:lnTo>
                  <a:pt x="40386" y="639317"/>
                </a:lnTo>
                <a:lnTo>
                  <a:pt x="38100" y="637794"/>
                </a:lnTo>
                <a:lnTo>
                  <a:pt x="35813" y="639317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6" y="662939"/>
                </a:lnTo>
                <a:lnTo>
                  <a:pt x="41148" y="660653"/>
                </a:lnTo>
                <a:close/>
              </a:path>
              <a:path w="76200" h="885825">
                <a:moveTo>
                  <a:pt x="41148" y="704850"/>
                </a:moveTo>
                <a:lnTo>
                  <a:pt x="41148" y="685800"/>
                </a:lnTo>
                <a:lnTo>
                  <a:pt x="40386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6"/>
                </a:lnTo>
                <a:lnTo>
                  <a:pt x="38100" y="707898"/>
                </a:lnTo>
                <a:lnTo>
                  <a:pt x="40386" y="707136"/>
                </a:lnTo>
                <a:lnTo>
                  <a:pt x="41148" y="704850"/>
                </a:lnTo>
                <a:close/>
              </a:path>
              <a:path w="76200" h="885825">
                <a:moveTo>
                  <a:pt x="41148" y="749046"/>
                </a:moveTo>
                <a:lnTo>
                  <a:pt x="41148" y="729996"/>
                </a:lnTo>
                <a:lnTo>
                  <a:pt x="40386" y="727710"/>
                </a:lnTo>
                <a:lnTo>
                  <a:pt x="38100" y="726948"/>
                </a:lnTo>
                <a:lnTo>
                  <a:pt x="35813" y="727710"/>
                </a:lnTo>
                <a:lnTo>
                  <a:pt x="35051" y="729996"/>
                </a:lnTo>
                <a:lnTo>
                  <a:pt x="35051" y="749046"/>
                </a:lnTo>
                <a:lnTo>
                  <a:pt x="35813" y="751332"/>
                </a:lnTo>
                <a:lnTo>
                  <a:pt x="38100" y="752094"/>
                </a:lnTo>
                <a:lnTo>
                  <a:pt x="40386" y="751332"/>
                </a:lnTo>
                <a:lnTo>
                  <a:pt x="41148" y="749046"/>
                </a:lnTo>
                <a:close/>
              </a:path>
              <a:path w="76200" h="885825">
                <a:moveTo>
                  <a:pt x="41148" y="794003"/>
                </a:moveTo>
                <a:lnTo>
                  <a:pt x="41148" y="774953"/>
                </a:lnTo>
                <a:lnTo>
                  <a:pt x="40386" y="772667"/>
                </a:lnTo>
                <a:lnTo>
                  <a:pt x="38100" y="771144"/>
                </a:lnTo>
                <a:lnTo>
                  <a:pt x="35813" y="772667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6" y="796289"/>
                </a:lnTo>
                <a:lnTo>
                  <a:pt x="41148" y="794003"/>
                </a:lnTo>
                <a:close/>
              </a:path>
              <a:path w="76200" h="885825">
                <a:moveTo>
                  <a:pt x="76200" y="809244"/>
                </a:moveTo>
                <a:lnTo>
                  <a:pt x="0" y="809244"/>
                </a:lnTo>
                <a:lnTo>
                  <a:pt x="35051" y="879348"/>
                </a:lnTo>
                <a:lnTo>
                  <a:pt x="35051" y="819150"/>
                </a:lnTo>
                <a:lnTo>
                  <a:pt x="35813" y="816863"/>
                </a:lnTo>
                <a:lnTo>
                  <a:pt x="38100" y="816101"/>
                </a:lnTo>
                <a:lnTo>
                  <a:pt x="40386" y="816863"/>
                </a:lnTo>
                <a:lnTo>
                  <a:pt x="41148" y="819150"/>
                </a:lnTo>
                <a:lnTo>
                  <a:pt x="41148" y="879348"/>
                </a:lnTo>
                <a:lnTo>
                  <a:pt x="76200" y="809244"/>
                </a:lnTo>
                <a:close/>
              </a:path>
              <a:path w="76200" h="885825">
                <a:moveTo>
                  <a:pt x="41148" y="822198"/>
                </a:moveTo>
                <a:lnTo>
                  <a:pt x="41148" y="819150"/>
                </a:lnTo>
                <a:lnTo>
                  <a:pt x="40386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22198"/>
                </a:lnTo>
                <a:lnTo>
                  <a:pt x="35813" y="824484"/>
                </a:lnTo>
                <a:lnTo>
                  <a:pt x="38100" y="825246"/>
                </a:lnTo>
                <a:lnTo>
                  <a:pt x="40386" y="824484"/>
                </a:lnTo>
                <a:lnTo>
                  <a:pt x="41148" y="822198"/>
                </a:lnTo>
                <a:close/>
              </a:path>
              <a:path w="76200" h="885825">
                <a:moveTo>
                  <a:pt x="41148" y="879348"/>
                </a:moveTo>
                <a:lnTo>
                  <a:pt x="41148" y="822198"/>
                </a:lnTo>
                <a:lnTo>
                  <a:pt x="40386" y="824484"/>
                </a:lnTo>
                <a:lnTo>
                  <a:pt x="38100" y="825246"/>
                </a:lnTo>
                <a:lnTo>
                  <a:pt x="35813" y="824484"/>
                </a:lnTo>
                <a:lnTo>
                  <a:pt x="35051" y="822198"/>
                </a:lnTo>
                <a:lnTo>
                  <a:pt x="35051" y="879348"/>
                </a:lnTo>
                <a:lnTo>
                  <a:pt x="38100" y="885444"/>
                </a:lnTo>
                <a:lnTo>
                  <a:pt x="41148" y="8793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92323" y="2022348"/>
            <a:ext cx="76200" cy="1310005"/>
          </a:xfrm>
          <a:custGeom>
            <a:avLst/>
            <a:gdLst/>
            <a:ahLst/>
            <a:cxnLst/>
            <a:rect l="l" t="t" r="r" b="b"/>
            <a:pathLst>
              <a:path w="76200" h="13100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5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6" y="61721"/>
                </a:lnTo>
                <a:lnTo>
                  <a:pt x="41148" y="63245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1310004">
                <a:moveTo>
                  <a:pt x="41148" y="76200"/>
                </a:moveTo>
                <a:lnTo>
                  <a:pt x="41148" y="63245"/>
                </a:lnTo>
                <a:lnTo>
                  <a:pt x="40386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3245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1310004">
                <a:moveTo>
                  <a:pt x="41148" y="82295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5"/>
                </a:lnTo>
                <a:lnTo>
                  <a:pt x="35813" y="84581"/>
                </a:lnTo>
                <a:lnTo>
                  <a:pt x="38100" y="86106"/>
                </a:lnTo>
                <a:lnTo>
                  <a:pt x="40386" y="84581"/>
                </a:lnTo>
                <a:lnTo>
                  <a:pt x="41148" y="82295"/>
                </a:lnTo>
                <a:close/>
              </a:path>
              <a:path w="76200" h="1310004">
                <a:moveTo>
                  <a:pt x="41148" y="127253"/>
                </a:moveTo>
                <a:lnTo>
                  <a:pt x="41148" y="108203"/>
                </a:lnTo>
                <a:lnTo>
                  <a:pt x="40386" y="105918"/>
                </a:lnTo>
                <a:lnTo>
                  <a:pt x="38100" y="105156"/>
                </a:lnTo>
                <a:lnTo>
                  <a:pt x="35813" y="105918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148" y="127253"/>
                </a:lnTo>
                <a:close/>
              </a:path>
              <a:path w="76200" h="1310004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6" y="173735"/>
                </a:lnTo>
                <a:lnTo>
                  <a:pt x="41148" y="171450"/>
                </a:lnTo>
                <a:close/>
              </a:path>
              <a:path w="76200" h="1310004">
                <a:moveTo>
                  <a:pt x="41148" y="215645"/>
                </a:moveTo>
                <a:lnTo>
                  <a:pt x="41148" y="196595"/>
                </a:lnTo>
                <a:lnTo>
                  <a:pt x="40386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6595"/>
                </a:lnTo>
                <a:lnTo>
                  <a:pt x="35051" y="215645"/>
                </a:lnTo>
                <a:lnTo>
                  <a:pt x="35813" y="217931"/>
                </a:lnTo>
                <a:lnTo>
                  <a:pt x="38100" y="219456"/>
                </a:lnTo>
                <a:lnTo>
                  <a:pt x="40386" y="217931"/>
                </a:lnTo>
                <a:lnTo>
                  <a:pt x="41148" y="215645"/>
                </a:lnTo>
                <a:close/>
              </a:path>
              <a:path w="76200" h="1310004">
                <a:moveTo>
                  <a:pt x="41148" y="260603"/>
                </a:moveTo>
                <a:lnTo>
                  <a:pt x="41148" y="241553"/>
                </a:lnTo>
                <a:lnTo>
                  <a:pt x="40386" y="239268"/>
                </a:lnTo>
                <a:lnTo>
                  <a:pt x="38100" y="238506"/>
                </a:lnTo>
                <a:lnTo>
                  <a:pt x="35813" y="239268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8" y="260603"/>
                </a:lnTo>
                <a:close/>
              </a:path>
              <a:path w="76200" h="1310004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6" y="307085"/>
                </a:lnTo>
                <a:lnTo>
                  <a:pt x="41148" y="304800"/>
                </a:lnTo>
                <a:close/>
              </a:path>
              <a:path w="76200" h="1310004">
                <a:moveTo>
                  <a:pt x="41148" y="348995"/>
                </a:moveTo>
                <a:lnTo>
                  <a:pt x="41148" y="329945"/>
                </a:lnTo>
                <a:lnTo>
                  <a:pt x="40386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806"/>
                </a:lnTo>
                <a:lnTo>
                  <a:pt x="40386" y="351281"/>
                </a:lnTo>
                <a:lnTo>
                  <a:pt x="41148" y="348995"/>
                </a:lnTo>
                <a:close/>
              </a:path>
              <a:path w="76200" h="1310004">
                <a:moveTo>
                  <a:pt x="41148" y="393953"/>
                </a:moveTo>
                <a:lnTo>
                  <a:pt x="41148" y="374903"/>
                </a:lnTo>
                <a:lnTo>
                  <a:pt x="40386" y="372618"/>
                </a:lnTo>
                <a:lnTo>
                  <a:pt x="38100" y="371856"/>
                </a:lnTo>
                <a:lnTo>
                  <a:pt x="35813" y="372618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8" y="393953"/>
                </a:lnTo>
                <a:close/>
              </a:path>
              <a:path w="76200" h="1310004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6" y="440435"/>
                </a:lnTo>
                <a:lnTo>
                  <a:pt x="41148" y="438150"/>
                </a:lnTo>
                <a:close/>
              </a:path>
              <a:path w="76200" h="1310004">
                <a:moveTo>
                  <a:pt x="41148" y="482345"/>
                </a:moveTo>
                <a:lnTo>
                  <a:pt x="41148" y="463295"/>
                </a:lnTo>
                <a:lnTo>
                  <a:pt x="40386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3295"/>
                </a:lnTo>
                <a:lnTo>
                  <a:pt x="35051" y="482345"/>
                </a:lnTo>
                <a:lnTo>
                  <a:pt x="35813" y="484631"/>
                </a:lnTo>
                <a:lnTo>
                  <a:pt x="38100" y="486156"/>
                </a:lnTo>
                <a:lnTo>
                  <a:pt x="40386" y="484631"/>
                </a:lnTo>
                <a:lnTo>
                  <a:pt x="41148" y="482345"/>
                </a:lnTo>
                <a:close/>
              </a:path>
              <a:path w="76200" h="1310004">
                <a:moveTo>
                  <a:pt x="41148" y="527303"/>
                </a:moveTo>
                <a:lnTo>
                  <a:pt x="41148" y="508253"/>
                </a:lnTo>
                <a:lnTo>
                  <a:pt x="40386" y="505968"/>
                </a:lnTo>
                <a:lnTo>
                  <a:pt x="38100" y="505206"/>
                </a:lnTo>
                <a:lnTo>
                  <a:pt x="35813" y="505968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6200" h="1310004">
                <a:moveTo>
                  <a:pt x="41148" y="571500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6" y="573785"/>
                </a:lnTo>
                <a:lnTo>
                  <a:pt x="41148" y="571500"/>
                </a:lnTo>
                <a:close/>
              </a:path>
              <a:path w="76200" h="1310004">
                <a:moveTo>
                  <a:pt x="41148" y="615695"/>
                </a:moveTo>
                <a:lnTo>
                  <a:pt x="41148" y="596645"/>
                </a:lnTo>
                <a:lnTo>
                  <a:pt x="40386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6645"/>
                </a:lnTo>
                <a:lnTo>
                  <a:pt x="35051" y="615695"/>
                </a:lnTo>
                <a:lnTo>
                  <a:pt x="35813" y="617982"/>
                </a:lnTo>
                <a:lnTo>
                  <a:pt x="38100" y="619506"/>
                </a:lnTo>
                <a:lnTo>
                  <a:pt x="40386" y="617982"/>
                </a:lnTo>
                <a:lnTo>
                  <a:pt x="41148" y="615695"/>
                </a:lnTo>
                <a:close/>
              </a:path>
              <a:path w="76200" h="1310004">
                <a:moveTo>
                  <a:pt x="41148" y="660653"/>
                </a:moveTo>
                <a:lnTo>
                  <a:pt x="41148" y="641603"/>
                </a:lnTo>
                <a:lnTo>
                  <a:pt x="40386" y="639318"/>
                </a:lnTo>
                <a:lnTo>
                  <a:pt x="38100" y="638556"/>
                </a:lnTo>
                <a:lnTo>
                  <a:pt x="35813" y="639318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6" y="662939"/>
                </a:lnTo>
                <a:lnTo>
                  <a:pt x="41148" y="660653"/>
                </a:lnTo>
                <a:close/>
              </a:path>
              <a:path w="76200" h="1310004">
                <a:moveTo>
                  <a:pt x="41148" y="704850"/>
                </a:moveTo>
                <a:lnTo>
                  <a:pt x="41148" y="685800"/>
                </a:lnTo>
                <a:lnTo>
                  <a:pt x="40386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6" y="707135"/>
                </a:lnTo>
                <a:lnTo>
                  <a:pt x="41148" y="704850"/>
                </a:lnTo>
                <a:close/>
              </a:path>
              <a:path w="76200" h="1310004">
                <a:moveTo>
                  <a:pt x="41148" y="749045"/>
                </a:moveTo>
                <a:lnTo>
                  <a:pt x="41148" y="729995"/>
                </a:lnTo>
                <a:lnTo>
                  <a:pt x="40386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29995"/>
                </a:lnTo>
                <a:lnTo>
                  <a:pt x="35051" y="749045"/>
                </a:lnTo>
                <a:lnTo>
                  <a:pt x="35813" y="751332"/>
                </a:lnTo>
                <a:lnTo>
                  <a:pt x="38100" y="752856"/>
                </a:lnTo>
                <a:lnTo>
                  <a:pt x="40386" y="751332"/>
                </a:lnTo>
                <a:lnTo>
                  <a:pt x="41148" y="749045"/>
                </a:lnTo>
                <a:close/>
              </a:path>
              <a:path w="76200" h="1310004">
                <a:moveTo>
                  <a:pt x="41148" y="794003"/>
                </a:moveTo>
                <a:lnTo>
                  <a:pt x="41148" y="774953"/>
                </a:lnTo>
                <a:lnTo>
                  <a:pt x="40386" y="772668"/>
                </a:lnTo>
                <a:lnTo>
                  <a:pt x="38100" y="771906"/>
                </a:lnTo>
                <a:lnTo>
                  <a:pt x="35813" y="772668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6" y="796289"/>
                </a:lnTo>
                <a:lnTo>
                  <a:pt x="41148" y="794003"/>
                </a:lnTo>
                <a:close/>
              </a:path>
              <a:path w="76200" h="1310004">
                <a:moveTo>
                  <a:pt x="41148" y="838200"/>
                </a:moveTo>
                <a:lnTo>
                  <a:pt x="41148" y="819150"/>
                </a:lnTo>
                <a:lnTo>
                  <a:pt x="40386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6" y="840485"/>
                </a:lnTo>
                <a:lnTo>
                  <a:pt x="41148" y="838200"/>
                </a:lnTo>
                <a:close/>
              </a:path>
              <a:path w="76200" h="1310004">
                <a:moveTo>
                  <a:pt x="41148" y="882395"/>
                </a:moveTo>
                <a:lnTo>
                  <a:pt x="41148" y="863345"/>
                </a:lnTo>
                <a:lnTo>
                  <a:pt x="40386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3345"/>
                </a:lnTo>
                <a:lnTo>
                  <a:pt x="35051" y="882395"/>
                </a:lnTo>
                <a:lnTo>
                  <a:pt x="35813" y="884682"/>
                </a:lnTo>
                <a:lnTo>
                  <a:pt x="38100" y="886206"/>
                </a:lnTo>
                <a:lnTo>
                  <a:pt x="40386" y="884682"/>
                </a:lnTo>
                <a:lnTo>
                  <a:pt x="41148" y="882395"/>
                </a:lnTo>
                <a:close/>
              </a:path>
              <a:path w="76200" h="1310004">
                <a:moveTo>
                  <a:pt x="41148" y="927353"/>
                </a:moveTo>
                <a:lnTo>
                  <a:pt x="41148" y="908303"/>
                </a:lnTo>
                <a:lnTo>
                  <a:pt x="40386" y="906018"/>
                </a:lnTo>
                <a:lnTo>
                  <a:pt x="38100" y="905256"/>
                </a:lnTo>
                <a:lnTo>
                  <a:pt x="35813" y="906018"/>
                </a:lnTo>
                <a:lnTo>
                  <a:pt x="35051" y="908303"/>
                </a:lnTo>
                <a:lnTo>
                  <a:pt x="35052" y="927353"/>
                </a:lnTo>
                <a:lnTo>
                  <a:pt x="35814" y="929639"/>
                </a:lnTo>
                <a:lnTo>
                  <a:pt x="38100" y="930401"/>
                </a:lnTo>
                <a:lnTo>
                  <a:pt x="40386" y="929639"/>
                </a:lnTo>
                <a:lnTo>
                  <a:pt x="41148" y="927353"/>
                </a:lnTo>
                <a:close/>
              </a:path>
              <a:path w="76200" h="1310004">
                <a:moveTo>
                  <a:pt x="41148" y="971550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close/>
              </a:path>
              <a:path w="76200" h="1310004">
                <a:moveTo>
                  <a:pt x="41148" y="1015745"/>
                </a:moveTo>
                <a:lnTo>
                  <a:pt x="41148" y="996695"/>
                </a:lnTo>
                <a:lnTo>
                  <a:pt x="40386" y="995171"/>
                </a:lnTo>
                <a:lnTo>
                  <a:pt x="38100" y="993647"/>
                </a:lnTo>
                <a:lnTo>
                  <a:pt x="35814" y="995171"/>
                </a:lnTo>
                <a:lnTo>
                  <a:pt x="35052" y="996695"/>
                </a:lnTo>
                <a:lnTo>
                  <a:pt x="35052" y="1015745"/>
                </a:lnTo>
                <a:lnTo>
                  <a:pt x="35814" y="1018032"/>
                </a:lnTo>
                <a:lnTo>
                  <a:pt x="38100" y="1019556"/>
                </a:lnTo>
                <a:lnTo>
                  <a:pt x="40386" y="1018032"/>
                </a:lnTo>
                <a:lnTo>
                  <a:pt x="41148" y="1015745"/>
                </a:lnTo>
                <a:close/>
              </a:path>
              <a:path w="76200" h="1310004">
                <a:moveTo>
                  <a:pt x="41148" y="1060703"/>
                </a:moveTo>
                <a:lnTo>
                  <a:pt x="41148" y="1041653"/>
                </a:lnTo>
                <a:lnTo>
                  <a:pt x="40386" y="1039368"/>
                </a:lnTo>
                <a:lnTo>
                  <a:pt x="38100" y="1038606"/>
                </a:lnTo>
                <a:lnTo>
                  <a:pt x="35814" y="1039368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148" y="1060703"/>
                </a:lnTo>
                <a:close/>
              </a:path>
              <a:path w="76200" h="1310004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7947"/>
                </a:lnTo>
                <a:lnTo>
                  <a:pt x="40386" y="1107185"/>
                </a:lnTo>
                <a:lnTo>
                  <a:pt x="41148" y="1104900"/>
                </a:lnTo>
                <a:close/>
              </a:path>
              <a:path w="76200" h="1310004">
                <a:moveTo>
                  <a:pt x="41148" y="1149095"/>
                </a:moveTo>
                <a:lnTo>
                  <a:pt x="41148" y="1130045"/>
                </a:lnTo>
                <a:lnTo>
                  <a:pt x="40386" y="1128521"/>
                </a:lnTo>
                <a:lnTo>
                  <a:pt x="38100" y="1126997"/>
                </a:lnTo>
                <a:lnTo>
                  <a:pt x="35814" y="1128521"/>
                </a:lnTo>
                <a:lnTo>
                  <a:pt x="35052" y="1130045"/>
                </a:lnTo>
                <a:lnTo>
                  <a:pt x="35052" y="1149095"/>
                </a:lnTo>
                <a:lnTo>
                  <a:pt x="35814" y="1151382"/>
                </a:lnTo>
                <a:lnTo>
                  <a:pt x="38100" y="1152906"/>
                </a:lnTo>
                <a:lnTo>
                  <a:pt x="40386" y="1151382"/>
                </a:lnTo>
                <a:lnTo>
                  <a:pt x="41148" y="1149095"/>
                </a:lnTo>
                <a:close/>
              </a:path>
              <a:path w="76200" h="1310004">
                <a:moveTo>
                  <a:pt x="41148" y="1194053"/>
                </a:moveTo>
                <a:lnTo>
                  <a:pt x="41148" y="1175003"/>
                </a:lnTo>
                <a:lnTo>
                  <a:pt x="40386" y="1172718"/>
                </a:lnTo>
                <a:lnTo>
                  <a:pt x="38100" y="1171956"/>
                </a:lnTo>
                <a:lnTo>
                  <a:pt x="35814" y="1172718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148" y="1194053"/>
                </a:lnTo>
                <a:close/>
              </a:path>
              <a:path w="76200" h="1310004">
                <a:moveTo>
                  <a:pt x="76200" y="1233677"/>
                </a:moveTo>
                <a:lnTo>
                  <a:pt x="0" y="1233677"/>
                </a:lnTo>
                <a:lnTo>
                  <a:pt x="35052" y="1303781"/>
                </a:lnTo>
                <a:lnTo>
                  <a:pt x="35052" y="1238250"/>
                </a:lnTo>
                <a:lnTo>
                  <a:pt x="35814" y="1240536"/>
                </a:lnTo>
                <a:lnTo>
                  <a:pt x="38100" y="1241298"/>
                </a:lnTo>
                <a:lnTo>
                  <a:pt x="40386" y="1240536"/>
                </a:lnTo>
                <a:lnTo>
                  <a:pt x="41148" y="1238250"/>
                </a:lnTo>
                <a:lnTo>
                  <a:pt x="41148" y="1303781"/>
                </a:lnTo>
                <a:lnTo>
                  <a:pt x="76200" y="1233677"/>
                </a:lnTo>
                <a:close/>
              </a:path>
              <a:path w="76200" h="1310004">
                <a:moveTo>
                  <a:pt x="41148" y="1233677"/>
                </a:moveTo>
                <a:lnTo>
                  <a:pt x="41148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3677"/>
                </a:lnTo>
                <a:lnTo>
                  <a:pt x="41148" y="1233677"/>
                </a:lnTo>
                <a:close/>
              </a:path>
              <a:path w="76200" h="1310004">
                <a:moveTo>
                  <a:pt x="41148" y="1303781"/>
                </a:moveTo>
                <a:lnTo>
                  <a:pt x="41148" y="1238250"/>
                </a:lnTo>
                <a:lnTo>
                  <a:pt x="40386" y="1240536"/>
                </a:lnTo>
                <a:lnTo>
                  <a:pt x="38100" y="1241298"/>
                </a:lnTo>
                <a:lnTo>
                  <a:pt x="35814" y="1240536"/>
                </a:lnTo>
                <a:lnTo>
                  <a:pt x="35052" y="1238250"/>
                </a:lnTo>
                <a:lnTo>
                  <a:pt x="35052" y="1303781"/>
                </a:lnTo>
                <a:lnTo>
                  <a:pt x="38100" y="1309877"/>
                </a:lnTo>
                <a:lnTo>
                  <a:pt x="41148" y="1303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70247" y="3640073"/>
            <a:ext cx="76200" cy="848360"/>
          </a:xfrm>
          <a:custGeom>
            <a:avLst/>
            <a:gdLst/>
            <a:ahLst/>
            <a:cxnLst/>
            <a:rect l="l" t="t" r="r" b="b"/>
            <a:pathLst>
              <a:path w="76200" h="848360">
                <a:moveTo>
                  <a:pt x="76200" y="771905"/>
                </a:moveTo>
                <a:lnTo>
                  <a:pt x="0" y="771905"/>
                </a:lnTo>
                <a:lnTo>
                  <a:pt x="35051" y="842009"/>
                </a:lnTo>
                <a:lnTo>
                  <a:pt x="35051" y="784098"/>
                </a:lnTo>
                <a:lnTo>
                  <a:pt x="35813" y="786384"/>
                </a:lnTo>
                <a:lnTo>
                  <a:pt x="38100" y="787146"/>
                </a:lnTo>
                <a:lnTo>
                  <a:pt x="40386" y="786384"/>
                </a:lnTo>
                <a:lnTo>
                  <a:pt x="41148" y="784098"/>
                </a:lnTo>
                <a:lnTo>
                  <a:pt x="41148" y="842009"/>
                </a:lnTo>
                <a:lnTo>
                  <a:pt x="76200" y="771905"/>
                </a:lnTo>
                <a:close/>
              </a:path>
              <a:path w="76200" h="848360">
                <a:moveTo>
                  <a:pt x="41148" y="771905"/>
                </a:moveTo>
                <a:lnTo>
                  <a:pt x="41148" y="765048"/>
                </a:lnTo>
                <a:lnTo>
                  <a:pt x="40386" y="762762"/>
                </a:lnTo>
                <a:lnTo>
                  <a:pt x="38100" y="762000"/>
                </a:lnTo>
                <a:lnTo>
                  <a:pt x="35813" y="762762"/>
                </a:lnTo>
                <a:lnTo>
                  <a:pt x="35051" y="765048"/>
                </a:lnTo>
                <a:lnTo>
                  <a:pt x="35051" y="771905"/>
                </a:lnTo>
                <a:lnTo>
                  <a:pt x="41148" y="771905"/>
                </a:lnTo>
                <a:close/>
              </a:path>
              <a:path w="76200" h="848360">
                <a:moveTo>
                  <a:pt x="41148" y="842009"/>
                </a:moveTo>
                <a:lnTo>
                  <a:pt x="41148" y="784098"/>
                </a:lnTo>
                <a:lnTo>
                  <a:pt x="40386" y="786384"/>
                </a:lnTo>
                <a:lnTo>
                  <a:pt x="38100" y="787146"/>
                </a:lnTo>
                <a:lnTo>
                  <a:pt x="35813" y="786384"/>
                </a:lnTo>
                <a:lnTo>
                  <a:pt x="35051" y="784098"/>
                </a:lnTo>
                <a:lnTo>
                  <a:pt x="35051" y="842009"/>
                </a:lnTo>
                <a:lnTo>
                  <a:pt x="38100" y="848105"/>
                </a:lnTo>
                <a:lnTo>
                  <a:pt x="41148" y="842009"/>
                </a:lnTo>
                <a:close/>
              </a:path>
              <a:path w="76200" h="848360">
                <a:moveTo>
                  <a:pt x="41148" y="739901"/>
                </a:moveTo>
                <a:lnTo>
                  <a:pt x="41148" y="720851"/>
                </a:lnTo>
                <a:lnTo>
                  <a:pt x="40386" y="718565"/>
                </a:lnTo>
                <a:lnTo>
                  <a:pt x="38100" y="717803"/>
                </a:lnTo>
                <a:lnTo>
                  <a:pt x="35813" y="718565"/>
                </a:lnTo>
                <a:lnTo>
                  <a:pt x="35051" y="720851"/>
                </a:lnTo>
                <a:lnTo>
                  <a:pt x="35051" y="739901"/>
                </a:lnTo>
                <a:lnTo>
                  <a:pt x="35813" y="742188"/>
                </a:lnTo>
                <a:lnTo>
                  <a:pt x="38100" y="742950"/>
                </a:lnTo>
                <a:lnTo>
                  <a:pt x="40386" y="742188"/>
                </a:lnTo>
                <a:lnTo>
                  <a:pt x="41148" y="739901"/>
                </a:lnTo>
                <a:close/>
              </a:path>
              <a:path w="76200" h="848360">
                <a:moveTo>
                  <a:pt x="41148" y="695705"/>
                </a:moveTo>
                <a:lnTo>
                  <a:pt x="41148" y="676655"/>
                </a:lnTo>
                <a:lnTo>
                  <a:pt x="40386" y="674370"/>
                </a:lnTo>
                <a:lnTo>
                  <a:pt x="38100" y="672846"/>
                </a:lnTo>
                <a:lnTo>
                  <a:pt x="35813" y="674370"/>
                </a:lnTo>
                <a:lnTo>
                  <a:pt x="35051" y="676655"/>
                </a:lnTo>
                <a:lnTo>
                  <a:pt x="35051" y="695705"/>
                </a:lnTo>
                <a:lnTo>
                  <a:pt x="35813" y="697229"/>
                </a:lnTo>
                <a:lnTo>
                  <a:pt x="38100" y="698753"/>
                </a:lnTo>
                <a:lnTo>
                  <a:pt x="40386" y="697229"/>
                </a:lnTo>
                <a:lnTo>
                  <a:pt x="41148" y="695705"/>
                </a:lnTo>
                <a:close/>
              </a:path>
              <a:path w="76200" h="848360">
                <a:moveTo>
                  <a:pt x="41148" y="650748"/>
                </a:moveTo>
                <a:lnTo>
                  <a:pt x="41148" y="631698"/>
                </a:lnTo>
                <a:lnTo>
                  <a:pt x="40386" y="629412"/>
                </a:lnTo>
                <a:lnTo>
                  <a:pt x="38100" y="628650"/>
                </a:lnTo>
                <a:lnTo>
                  <a:pt x="35813" y="629412"/>
                </a:lnTo>
                <a:lnTo>
                  <a:pt x="35051" y="631698"/>
                </a:lnTo>
                <a:lnTo>
                  <a:pt x="35051" y="650748"/>
                </a:lnTo>
                <a:lnTo>
                  <a:pt x="35813" y="653034"/>
                </a:lnTo>
                <a:lnTo>
                  <a:pt x="38100" y="653796"/>
                </a:lnTo>
                <a:lnTo>
                  <a:pt x="40386" y="653034"/>
                </a:lnTo>
                <a:lnTo>
                  <a:pt x="41148" y="650748"/>
                </a:lnTo>
                <a:close/>
              </a:path>
              <a:path w="76200" h="848360">
                <a:moveTo>
                  <a:pt x="41148" y="606551"/>
                </a:moveTo>
                <a:lnTo>
                  <a:pt x="41148" y="587501"/>
                </a:lnTo>
                <a:lnTo>
                  <a:pt x="40386" y="585215"/>
                </a:lnTo>
                <a:lnTo>
                  <a:pt x="38100" y="584453"/>
                </a:lnTo>
                <a:lnTo>
                  <a:pt x="35813" y="585215"/>
                </a:lnTo>
                <a:lnTo>
                  <a:pt x="35051" y="587501"/>
                </a:lnTo>
                <a:lnTo>
                  <a:pt x="35051" y="606551"/>
                </a:lnTo>
                <a:lnTo>
                  <a:pt x="35813" y="608838"/>
                </a:lnTo>
                <a:lnTo>
                  <a:pt x="38100" y="609600"/>
                </a:lnTo>
                <a:lnTo>
                  <a:pt x="40386" y="608838"/>
                </a:lnTo>
                <a:lnTo>
                  <a:pt x="41148" y="606551"/>
                </a:lnTo>
                <a:close/>
              </a:path>
              <a:path w="76200" h="848360">
                <a:moveTo>
                  <a:pt x="41148" y="562355"/>
                </a:moveTo>
                <a:lnTo>
                  <a:pt x="41148" y="543305"/>
                </a:lnTo>
                <a:lnTo>
                  <a:pt x="40386" y="541020"/>
                </a:lnTo>
                <a:lnTo>
                  <a:pt x="38100" y="539496"/>
                </a:lnTo>
                <a:lnTo>
                  <a:pt x="35813" y="541020"/>
                </a:lnTo>
                <a:lnTo>
                  <a:pt x="35051" y="543305"/>
                </a:lnTo>
                <a:lnTo>
                  <a:pt x="35051" y="562355"/>
                </a:lnTo>
                <a:lnTo>
                  <a:pt x="35813" y="563879"/>
                </a:lnTo>
                <a:lnTo>
                  <a:pt x="38100" y="565403"/>
                </a:lnTo>
                <a:lnTo>
                  <a:pt x="40386" y="563879"/>
                </a:lnTo>
                <a:lnTo>
                  <a:pt x="41148" y="562355"/>
                </a:lnTo>
                <a:close/>
              </a:path>
              <a:path w="76200" h="848360">
                <a:moveTo>
                  <a:pt x="41148" y="517398"/>
                </a:moveTo>
                <a:lnTo>
                  <a:pt x="41148" y="498348"/>
                </a:lnTo>
                <a:lnTo>
                  <a:pt x="40386" y="496062"/>
                </a:lnTo>
                <a:lnTo>
                  <a:pt x="38100" y="495300"/>
                </a:lnTo>
                <a:lnTo>
                  <a:pt x="35813" y="496062"/>
                </a:lnTo>
                <a:lnTo>
                  <a:pt x="35051" y="498348"/>
                </a:lnTo>
                <a:lnTo>
                  <a:pt x="35051" y="517398"/>
                </a:lnTo>
                <a:lnTo>
                  <a:pt x="35813" y="519684"/>
                </a:lnTo>
                <a:lnTo>
                  <a:pt x="38100" y="520446"/>
                </a:lnTo>
                <a:lnTo>
                  <a:pt x="40386" y="519684"/>
                </a:lnTo>
                <a:lnTo>
                  <a:pt x="41148" y="517398"/>
                </a:lnTo>
                <a:close/>
              </a:path>
              <a:path w="76200" h="848360">
                <a:moveTo>
                  <a:pt x="41148" y="473201"/>
                </a:moveTo>
                <a:lnTo>
                  <a:pt x="41148" y="454151"/>
                </a:lnTo>
                <a:lnTo>
                  <a:pt x="40386" y="451865"/>
                </a:lnTo>
                <a:lnTo>
                  <a:pt x="38100" y="451103"/>
                </a:lnTo>
                <a:lnTo>
                  <a:pt x="35813" y="451865"/>
                </a:lnTo>
                <a:lnTo>
                  <a:pt x="35051" y="454151"/>
                </a:lnTo>
                <a:lnTo>
                  <a:pt x="35051" y="473201"/>
                </a:lnTo>
                <a:lnTo>
                  <a:pt x="35813" y="475488"/>
                </a:lnTo>
                <a:lnTo>
                  <a:pt x="38100" y="476250"/>
                </a:lnTo>
                <a:lnTo>
                  <a:pt x="40386" y="475488"/>
                </a:lnTo>
                <a:lnTo>
                  <a:pt x="41148" y="473201"/>
                </a:lnTo>
                <a:close/>
              </a:path>
              <a:path w="76200" h="848360">
                <a:moveTo>
                  <a:pt x="41148" y="429005"/>
                </a:moveTo>
                <a:lnTo>
                  <a:pt x="41148" y="409955"/>
                </a:lnTo>
                <a:lnTo>
                  <a:pt x="40386" y="407670"/>
                </a:lnTo>
                <a:lnTo>
                  <a:pt x="38100" y="406146"/>
                </a:lnTo>
                <a:lnTo>
                  <a:pt x="35813" y="407670"/>
                </a:lnTo>
                <a:lnTo>
                  <a:pt x="35051" y="409955"/>
                </a:lnTo>
                <a:lnTo>
                  <a:pt x="35051" y="429005"/>
                </a:lnTo>
                <a:lnTo>
                  <a:pt x="35813" y="430529"/>
                </a:lnTo>
                <a:lnTo>
                  <a:pt x="38100" y="432053"/>
                </a:lnTo>
                <a:lnTo>
                  <a:pt x="40386" y="430529"/>
                </a:lnTo>
                <a:lnTo>
                  <a:pt x="41148" y="429005"/>
                </a:lnTo>
                <a:close/>
              </a:path>
              <a:path w="76200" h="848360">
                <a:moveTo>
                  <a:pt x="41148" y="384048"/>
                </a:moveTo>
                <a:lnTo>
                  <a:pt x="41148" y="364998"/>
                </a:lnTo>
                <a:lnTo>
                  <a:pt x="40386" y="362712"/>
                </a:lnTo>
                <a:lnTo>
                  <a:pt x="38100" y="361950"/>
                </a:lnTo>
                <a:lnTo>
                  <a:pt x="35813" y="362712"/>
                </a:lnTo>
                <a:lnTo>
                  <a:pt x="35051" y="364998"/>
                </a:lnTo>
                <a:lnTo>
                  <a:pt x="35051" y="384048"/>
                </a:lnTo>
                <a:lnTo>
                  <a:pt x="35813" y="386334"/>
                </a:lnTo>
                <a:lnTo>
                  <a:pt x="38100" y="387096"/>
                </a:lnTo>
                <a:lnTo>
                  <a:pt x="40386" y="386334"/>
                </a:lnTo>
                <a:lnTo>
                  <a:pt x="41148" y="384048"/>
                </a:lnTo>
                <a:close/>
              </a:path>
              <a:path w="76200" h="848360">
                <a:moveTo>
                  <a:pt x="41148" y="339851"/>
                </a:moveTo>
                <a:lnTo>
                  <a:pt x="41148" y="320801"/>
                </a:lnTo>
                <a:lnTo>
                  <a:pt x="40386" y="318515"/>
                </a:lnTo>
                <a:lnTo>
                  <a:pt x="38100" y="317753"/>
                </a:lnTo>
                <a:lnTo>
                  <a:pt x="35813" y="318515"/>
                </a:lnTo>
                <a:lnTo>
                  <a:pt x="35051" y="320801"/>
                </a:lnTo>
                <a:lnTo>
                  <a:pt x="35051" y="339851"/>
                </a:lnTo>
                <a:lnTo>
                  <a:pt x="35813" y="342138"/>
                </a:lnTo>
                <a:lnTo>
                  <a:pt x="38100" y="342900"/>
                </a:lnTo>
                <a:lnTo>
                  <a:pt x="40386" y="342138"/>
                </a:lnTo>
                <a:lnTo>
                  <a:pt x="41148" y="339851"/>
                </a:lnTo>
                <a:close/>
              </a:path>
              <a:path w="76200" h="848360">
                <a:moveTo>
                  <a:pt x="41148" y="295655"/>
                </a:moveTo>
                <a:lnTo>
                  <a:pt x="41148" y="276605"/>
                </a:lnTo>
                <a:lnTo>
                  <a:pt x="40386" y="274320"/>
                </a:lnTo>
                <a:lnTo>
                  <a:pt x="38100" y="272796"/>
                </a:lnTo>
                <a:lnTo>
                  <a:pt x="35813" y="274320"/>
                </a:lnTo>
                <a:lnTo>
                  <a:pt x="35051" y="276605"/>
                </a:lnTo>
                <a:lnTo>
                  <a:pt x="35051" y="295655"/>
                </a:lnTo>
                <a:lnTo>
                  <a:pt x="35813" y="297179"/>
                </a:lnTo>
                <a:lnTo>
                  <a:pt x="38100" y="298703"/>
                </a:lnTo>
                <a:lnTo>
                  <a:pt x="40386" y="297179"/>
                </a:lnTo>
                <a:lnTo>
                  <a:pt x="41148" y="295655"/>
                </a:lnTo>
                <a:close/>
              </a:path>
              <a:path w="76200" h="848360">
                <a:moveTo>
                  <a:pt x="41148" y="250698"/>
                </a:moveTo>
                <a:lnTo>
                  <a:pt x="41148" y="231648"/>
                </a:lnTo>
                <a:lnTo>
                  <a:pt x="40386" y="229362"/>
                </a:lnTo>
                <a:lnTo>
                  <a:pt x="38100" y="228600"/>
                </a:lnTo>
                <a:lnTo>
                  <a:pt x="35813" y="229362"/>
                </a:lnTo>
                <a:lnTo>
                  <a:pt x="35051" y="231648"/>
                </a:lnTo>
                <a:lnTo>
                  <a:pt x="35051" y="250698"/>
                </a:lnTo>
                <a:lnTo>
                  <a:pt x="35813" y="252984"/>
                </a:lnTo>
                <a:lnTo>
                  <a:pt x="38100" y="253746"/>
                </a:lnTo>
                <a:lnTo>
                  <a:pt x="40386" y="252984"/>
                </a:lnTo>
                <a:lnTo>
                  <a:pt x="41148" y="250698"/>
                </a:lnTo>
                <a:close/>
              </a:path>
              <a:path w="76200" h="848360">
                <a:moveTo>
                  <a:pt x="41148" y="206501"/>
                </a:moveTo>
                <a:lnTo>
                  <a:pt x="41148" y="187451"/>
                </a:lnTo>
                <a:lnTo>
                  <a:pt x="40386" y="185165"/>
                </a:lnTo>
                <a:lnTo>
                  <a:pt x="38100" y="184403"/>
                </a:lnTo>
                <a:lnTo>
                  <a:pt x="35813" y="185165"/>
                </a:lnTo>
                <a:lnTo>
                  <a:pt x="35051" y="187451"/>
                </a:lnTo>
                <a:lnTo>
                  <a:pt x="35051" y="206501"/>
                </a:lnTo>
                <a:lnTo>
                  <a:pt x="35813" y="208787"/>
                </a:lnTo>
                <a:lnTo>
                  <a:pt x="38100" y="209550"/>
                </a:lnTo>
                <a:lnTo>
                  <a:pt x="40386" y="208787"/>
                </a:lnTo>
                <a:lnTo>
                  <a:pt x="41148" y="206501"/>
                </a:lnTo>
                <a:close/>
              </a:path>
              <a:path w="76200" h="848360">
                <a:moveTo>
                  <a:pt x="41148" y="162305"/>
                </a:moveTo>
                <a:lnTo>
                  <a:pt x="41148" y="143255"/>
                </a:lnTo>
                <a:lnTo>
                  <a:pt x="40386" y="140970"/>
                </a:lnTo>
                <a:lnTo>
                  <a:pt x="38100" y="139446"/>
                </a:lnTo>
                <a:lnTo>
                  <a:pt x="35813" y="140970"/>
                </a:lnTo>
                <a:lnTo>
                  <a:pt x="35051" y="143255"/>
                </a:lnTo>
                <a:lnTo>
                  <a:pt x="35051" y="162305"/>
                </a:lnTo>
                <a:lnTo>
                  <a:pt x="35813" y="163829"/>
                </a:lnTo>
                <a:lnTo>
                  <a:pt x="38100" y="165353"/>
                </a:lnTo>
                <a:lnTo>
                  <a:pt x="40386" y="163829"/>
                </a:lnTo>
                <a:lnTo>
                  <a:pt x="41148" y="162305"/>
                </a:lnTo>
                <a:close/>
              </a:path>
              <a:path w="76200" h="848360">
                <a:moveTo>
                  <a:pt x="41148" y="117348"/>
                </a:moveTo>
                <a:lnTo>
                  <a:pt x="41148" y="98298"/>
                </a:lnTo>
                <a:lnTo>
                  <a:pt x="40386" y="96012"/>
                </a:lnTo>
                <a:lnTo>
                  <a:pt x="38100" y="95250"/>
                </a:lnTo>
                <a:lnTo>
                  <a:pt x="35813" y="96012"/>
                </a:lnTo>
                <a:lnTo>
                  <a:pt x="35051" y="98298"/>
                </a:lnTo>
                <a:lnTo>
                  <a:pt x="35051" y="117348"/>
                </a:lnTo>
                <a:lnTo>
                  <a:pt x="35813" y="119634"/>
                </a:lnTo>
                <a:lnTo>
                  <a:pt x="38100" y="120396"/>
                </a:lnTo>
                <a:lnTo>
                  <a:pt x="40386" y="119634"/>
                </a:lnTo>
                <a:lnTo>
                  <a:pt x="41148" y="117348"/>
                </a:lnTo>
                <a:close/>
              </a:path>
              <a:path w="76200" h="8483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40386" y="60960"/>
                </a:lnTo>
                <a:lnTo>
                  <a:pt x="41148" y="63246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848360">
                <a:moveTo>
                  <a:pt x="41148" y="73151"/>
                </a:moveTo>
                <a:lnTo>
                  <a:pt x="41148" y="63246"/>
                </a:lnTo>
                <a:lnTo>
                  <a:pt x="40386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5051" y="63246"/>
                </a:lnTo>
                <a:lnTo>
                  <a:pt x="35051" y="73151"/>
                </a:lnTo>
                <a:lnTo>
                  <a:pt x="35813" y="75437"/>
                </a:lnTo>
                <a:lnTo>
                  <a:pt x="38100" y="76200"/>
                </a:lnTo>
                <a:lnTo>
                  <a:pt x="40386" y="75437"/>
                </a:lnTo>
                <a:lnTo>
                  <a:pt x="41148" y="73151"/>
                </a:lnTo>
                <a:close/>
              </a:path>
              <a:path w="76200" h="848360">
                <a:moveTo>
                  <a:pt x="38100" y="76200"/>
                </a:moveTo>
                <a:lnTo>
                  <a:pt x="35813" y="75437"/>
                </a:lnTo>
                <a:lnTo>
                  <a:pt x="35051" y="73151"/>
                </a:lnTo>
                <a:lnTo>
                  <a:pt x="35051" y="76200"/>
                </a:lnTo>
                <a:lnTo>
                  <a:pt x="38100" y="76200"/>
                </a:lnTo>
                <a:close/>
              </a:path>
              <a:path w="76200" h="848360">
                <a:moveTo>
                  <a:pt x="41148" y="76200"/>
                </a:moveTo>
                <a:lnTo>
                  <a:pt x="41148" y="73151"/>
                </a:lnTo>
                <a:lnTo>
                  <a:pt x="40386" y="75437"/>
                </a:lnTo>
                <a:lnTo>
                  <a:pt x="38100" y="76200"/>
                </a:lnTo>
                <a:lnTo>
                  <a:pt x="41148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43000" y="2781300"/>
            <a:ext cx="3486150" cy="1828800"/>
          </a:xfrm>
          <a:custGeom>
            <a:avLst/>
            <a:gdLst/>
            <a:ahLst/>
            <a:cxnLst/>
            <a:rect l="l" t="t" r="r" b="b"/>
            <a:pathLst>
              <a:path w="3486150" h="1828800">
                <a:moveTo>
                  <a:pt x="0" y="1009650"/>
                </a:moveTo>
                <a:lnTo>
                  <a:pt x="571500" y="1828800"/>
                </a:lnTo>
                <a:lnTo>
                  <a:pt x="1780793" y="152400"/>
                </a:lnTo>
                <a:lnTo>
                  <a:pt x="2485644" y="0"/>
                </a:lnTo>
                <a:lnTo>
                  <a:pt x="3238500" y="1828800"/>
                </a:lnTo>
                <a:lnTo>
                  <a:pt x="3486150" y="809244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test set</a:t>
            </a:r>
            <a:r>
              <a:rPr dirty="0" spc="-15"/>
              <a:t> </a:t>
            </a:r>
            <a:r>
              <a:rPr dirty="0" spc="-5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105" y="1167942"/>
            <a:ext cx="6562725" cy="3659504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Good</a:t>
            </a:r>
            <a:r>
              <a:rPr dirty="0" sz="2800" spc="-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news:</a:t>
            </a:r>
            <a:endParaRPr sz="2800">
              <a:latin typeface="Arial"/>
              <a:cs typeface="Arial"/>
            </a:endParaRPr>
          </a:p>
          <a:p>
            <a:pPr marL="137795" indent="-12573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SzPct val="96428"/>
              <a:buChar char="•"/>
              <a:tabLst>
                <a:tab pos="138430" algn="l"/>
              </a:tabLst>
            </a:pP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Very very</a:t>
            </a:r>
            <a:r>
              <a:rPr dirty="0" sz="2800" spc="-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95"/>
              </a:spcBef>
              <a:buClr>
                <a:srgbClr val="000000"/>
              </a:buClr>
              <a:buSzPct val="96428"/>
              <a:buChar char="•"/>
              <a:tabLst>
                <a:tab pos="138430" algn="l"/>
              </a:tabLst>
            </a:pP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Can then simply choose the method</a:t>
            </a:r>
            <a:r>
              <a:rPr dirty="0" sz="2800" spc="-7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with  the best test-set</a:t>
            </a:r>
            <a:r>
              <a:rPr dirty="0" sz="2800" spc="-2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score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Bad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news:</a:t>
            </a:r>
            <a:endParaRPr sz="2800">
              <a:latin typeface="Arial"/>
              <a:cs typeface="Arial"/>
            </a:endParaRPr>
          </a:p>
          <a:p>
            <a:pPr marL="137795" indent="-12573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SzPct val="96428"/>
              <a:buChar char="•"/>
              <a:tabLst>
                <a:tab pos="13843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What’s the</a:t>
            </a:r>
            <a:r>
              <a:rPr dirty="0" sz="2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downside?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test set</a:t>
            </a:r>
            <a:r>
              <a:rPr dirty="0" spc="-15"/>
              <a:t> </a:t>
            </a:r>
            <a:r>
              <a:rPr dirty="0" spc="-5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105" y="1167942"/>
            <a:ext cx="6562725" cy="515556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Good</a:t>
            </a:r>
            <a:r>
              <a:rPr dirty="0" sz="2800" spc="-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news:</a:t>
            </a:r>
            <a:endParaRPr sz="2800">
              <a:latin typeface="Arial"/>
              <a:cs typeface="Arial"/>
            </a:endParaRPr>
          </a:p>
          <a:p>
            <a:pPr marL="137795" indent="-12573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SzPct val="96428"/>
              <a:buChar char="•"/>
              <a:tabLst>
                <a:tab pos="138430" algn="l"/>
              </a:tabLst>
            </a:pP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Very very</a:t>
            </a:r>
            <a:r>
              <a:rPr dirty="0" sz="2800" spc="-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95"/>
              </a:spcBef>
              <a:buClr>
                <a:srgbClr val="000000"/>
              </a:buClr>
              <a:buSzPct val="96428"/>
              <a:buChar char="•"/>
              <a:tabLst>
                <a:tab pos="138430" algn="l"/>
              </a:tabLst>
            </a:pP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Can then simply choose the method</a:t>
            </a:r>
            <a:r>
              <a:rPr dirty="0" sz="2800" spc="-7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with  the best test-set</a:t>
            </a:r>
            <a:r>
              <a:rPr dirty="0" sz="2800" spc="-2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CC33"/>
                </a:solidFill>
                <a:latin typeface="Arial"/>
                <a:cs typeface="Arial"/>
              </a:rPr>
              <a:t>score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Bad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news:</a:t>
            </a:r>
            <a:endParaRPr sz="2800">
              <a:latin typeface="Arial"/>
              <a:cs typeface="Arial"/>
            </a:endParaRPr>
          </a:p>
          <a:p>
            <a:pPr marL="12700" marR="264795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SzPct val="96428"/>
              <a:buChar char="•"/>
              <a:tabLst>
                <a:tab pos="13843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Wastes data: we get an estimate of</a:t>
            </a:r>
            <a:r>
              <a:rPr dirty="0" sz="28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the  best method to apply to 30% less</a:t>
            </a:r>
            <a:r>
              <a:rPr dirty="0" sz="28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12700" marR="186055">
              <a:lnSpc>
                <a:spcPct val="100000"/>
              </a:lnSpc>
              <a:spcBef>
                <a:spcPts val="1695"/>
              </a:spcBef>
              <a:buClr>
                <a:srgbClr val="000000"/>
              </a:buClr>
              <a:buSzPct val="96428"/>
              <a:buChar char="•"/>
              <a:tabLst>
                <a:tab pos="13843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If we don’t have much data, our</a:t>
            </a:r>
            <a:r>
              <a:rPr dirty="0" sz="28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test-set  might just be lucky or</a:t>
            </a:r>
            <a:r>
              <a:rPr dirty="0" sz="2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unlucky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6119" y="4309871"/>
            <a:ext cx="2388235" cy="2599690"/>
          </a:xfrm>
          <a:custGeom>
            <a:avLst/>
            <a:gdLst/>
            <a:ahLst/>
            <a:cxnLst/>
            <a:rect l="l" t="t" r="r" b="b"/>
            <a:pathLst>
              <a:path w="2388234" h="2599690">
                <a:moveTo>
                  <a:pt x="348233" y="2165604"/>
                </a:moveTo>
                <a:lnTo>
                  <a:pt x="348233" y="1516379"/>
                </a:lnTo>
                <a:lnTo>
                  <a:pt x="0" y="1981200"/>
                </a:lnTo>
                <a:lnTo>
                  <a:pt x="348233" y="2165604"/>
                </a:lnTo>
                <a:close/>
              </a:path>
              <a:path w="2388234" h="2599690">
                <a:moveTo>
                  <a:pt x="2388107" y="2599182"/>
                </a:moveTo>
                <a:lnTo>
                  <a:pt x="2388107" y="0"/>
                </a:lnTo>
                <a:lnTo>
                  <a:pt x="348233" y="0"/>
                </a:lnTo>
                <a:lnTo>
                  <a:pt x="348233" y="2599182"/>
                </a:lnTo>
                <a:lnTo>
                  <a:pt x="2388107" y="259918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6119" y="4309871"/>
            <a:ext cx="2388235" cy="2599690"/>
          </a:xfrm>
          <a:custGeom>
            <a:avLst/>
            <a:gdLst/>
            <a:ahLst/>
            <a:cxnLst/>
            <a:rect l="l" t="t" r="r" b="b"/>
            <a:pathLst>
              <a:path w="2388234" h="2599690">
                <a:moveTo>
                  <a:pt x="348233" y="0"/>
                </a:moveTo>
                <a:lnTo>
                  <a:pt x="348233" y="1516379"/>
                </a:lnTo>
                <a:lnTo>
                  <a:pt x="0" y="1981200"/>
                </a:lnTo>
                <a:lnTo>
                  <a:pt x="348233" y="2165604"/>
                </a:lnTo>
                <a:lnTo>
                  <a:pt x="348233" y="2599182"/>
                </a:lnTo>
                <a:lnTo>
                  <a:pt x="2388107" y="2599182"/>
                </a:lnTo>
                <a:lnTo>
                  <a:pt x="2388107" y="0"/>
                </a:lnTo>
                <a:lnTo>
                  <a:pt x="688085" y="0"/>
                </a:lnTo>
                <a:lnTo>
                  <a:pt x="348233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86904" y="4340605"/>
            <a:ext cx="145034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We say </a:t>
            </a:r>
            <a:r>
              <a:rPr dirty="0" sz="2000" spc="-10">
                <a:latin typeface="Arial"/>
                <a:cs typeface="Arial"/>
              </a:rPr>
              <a:t>the  “test-set  estimator of  </a:t>
            </a:r>
            <a:r>
              <a:rPr dirty="0" sz="2000" spc="-5">
                <a:latin typeface="Arial"/>
                <a:cs typeface="Arial"/>
              </a:rPr>
              <a:t>performance  </a:t>
            </a:r>
            <a:r>
              <a:rPr dirty="0" sz="2000" spc="-5">
                <a:latin typeface="Arial"/>
                <a:cs typeface="Arial"/>
              </a:rPr>
              <a:t>has high  variance”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1" y="657097"/>
            <a:ext cx="80911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</a:t>
            </a:r>
            <a:r>
              <a:rPr dirty="0" sz="3200" spc="-10"/>
              <a:t>(Leave-one-out Cross</a:t>
            </a:r>
            <a:r>
              <a:rPr dirty="0" sz="3200" spc="40"/>
              <a:t> </a:t>
            </a:r>
            <a:r>
              <a:rPr dirty="0" sz="3200" spc="-10"/>
              <a:t>Validation)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80253" y="1259078"/>
            <a:ext cx="4123054" cy="112141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dirty="0" sz="2400" spc="-5">
                <a:latin typeface="Arial"/>
                <a:cs typeface="Arial"/>
              </a:rPr>
              <a:t>For k=1 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  <a:spcBef>
                <a:spcPts val="1435"/>
              </a:spcBef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1. Let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be the </a:t>
            </a:r>
            <a:r>
              <a:rPr dirty="0" sz="24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4305" sz="2400" spc="-7">
                <a:solidFill>
                  <a:srgbClr val="3333CC"/>
                </a:solidFill>
                <a:latin typeface="Arial"/>
                <a:cs typeface="Arial"/>
              </a:rPr>
              <a:t>th</a:t>
            </a:r>
            <a:r>
              <a:rPr dirty="0" baseline="24305" sz="2400" spc="292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998" y="627380"/>
            <a:ext cx="56191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Regression</a:t>
            </a:r>
            <a:r>
              <a:rPr dirty="0" spc="-20"/>
              <a:t> </a:t>
            </a:r>
            <a:r>
              <a:rPr dirty="0" spc="-5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80102" y="1976120"/>
            <a:ext cx="4090670" cy="112014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2400">
                <a:latin typeface="Arial"/>
                <a:cs typeface="Arial"/>
              </a:rPr>
              <a:t>y = </a:t>
            </a:r>
            <a:r>
              <a:rPr dirty="0" sz="2400" spc="-5">
                <a:latin typeface="Arial"/>
                <a:cs typeface="Arial"/>
              </a:rPr>
              <a:t>f(x)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noise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400" spc="-5">
                <a:latin typeface="Arial"/>
                <a:cs typeface="Arial"/>
              </a:rPr>
              <a:t>Can we learn </a:t>
            </a:r>
            <a:r>
              <a:rPr dirty="0" sz="2400">
                <a:latin typeface="Arial"/>
                <a:cs typeface="Arial"/>
              </a:rPr>
              <a:t>f </a:t>
            </a:r>
            <a:r>
              <a:rPr dirty="0" sz="2400" spc="-5">
                <a:latin typeface="Arial"/>
                <a:cs typeface="Arial"/>
              </a:rPr>
              <a:t>from this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data?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4880102" y="4895342"/>
            <a:ext cx="4244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Let’s consider three </a:t>
            </a:r>
            <a:r>
              <a:rPr dirty="0" sz="2400">
                <a:latin typeface="Arial"/>
                <a:cs typeface="Arial"/>
              </a:rPr>
              <a:t>methods…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1" y="657097"/>
            <a:ext cx="80911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</a:t>
            </a:r>
            <a:r>
              <a:rPr dirty="0" sz="3200" spc="-10"/>
              <a:t>(Leave-one-out Cross</a:t>
            </a:r>
            <a:r>
              <a:rPr dirty="0" sz="3200" spc="40"/>
              <a:t> </a:t>
            </a:r>
            <a:r>
              <a:rPr dirty="0" sz="3200" spc="-10"/>
              <a:t>Validation)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80253" y="1259078"/>
            <a:ext cx="4124325" cy="2034539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dirty="0" sz="2400" spc="-5">
                <a:latin typeface="Arial"/>
                <a:cs typeface="Arial"/>
              </a:rPr>
              <a:t>For k=1 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494030" indent="-33972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Let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be the </a:t>
            </a:r>
            <a:r>
              <a:rPr dirty="0" sz="24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4305" sz="2400" spc="-7">
                <a:solidFill>
                  <a:srgbClr val="3333CC"/>
                </a:solidFill>
                <a:latin typeface="Arial"/>
                <a:cs typeface="Arial"/>
              </a:rPr>
              <a:t>th</a:t>
            </a:r>
            <a:r>
              <a:rPr dirty="0" baseline="24305" sz="2400" spc="284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494030" indent="-339725">
              <a:lnSpc>
                <a:spcPts val="2875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Temporarily remove</a:t>
            </a:r>
            <a:r>
              <a:rPr dirty="0" sz="2400" spc="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875"/>
              </a:lnSpc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from the</a:t>
            </a:r>
            <a:r>
              <a:rPr dirty="0" sz="2400" spc="-1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dataset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1" y="657097"/>
            <a:ext cx="80911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</a:t>
            </a:r>
            <a:r>
              <a:rPr dirty="0" sz="3200" spc="-10"/>
              <a:t>(Leave-one-out Cross</a:t>
            </a:r>
            <a:r>
              <a:rPr dirty="0" sz="3200" spc="40"/>
              <a:t> </a:t>
            </a:r>
            <a:r>
              <a:rPr dirty="0" sz="3200" spc="-10"/>
              <a:t>Validation)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9253" y="2875026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6992" y="1103376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4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dirty="0" spc="-5"/>
              <a:t>For k=1 to</a:t>
            </a:r>
            <a:r>
              <a:rPr dirty="0" spc="-15"/>
              <a:t> </a:t>
            </a:r>
            <a:r>
              <a:rPr dirty="0" spc="-5"/>
              <a:t>R</a:t>
            </a:r>
          </a:p>
          <a:p>
            <a:pPr marL="494030" indent="-33972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Let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2400" spc="-5">
                <a:solidFill>
                  <a:srgbClr val="3333CC"/>
                </a:solidFill>
              </a:rPr>
              <a:t>be the </a:t>
            </a:r>
            <a:r>
              <a:rPr dirty="0" sz="24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4305" sz="2400" spc="-7">
                <a:solidFill>
                  <a:srgbClr val="3333CC"/>
                </a:solidFill>
              </a:rPr>
              <a:t>th</a:t>
            </a:r>
            <a:r>
              <a:rPr dirty="0" baseline="24305" sz="2400" spc="292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494030" indent="-339725">
              <a:lnSpc>
                <a:spcPts val="2875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Temporarily remove</a:t>
            </a:r>
            <a:r>
              <a:rPr dirty="0" spc="5">
                <a:solidFill>
                  <a:srgbClr val="3333CC"/>
                </a:solidFill>
              </a:rPr>
              <a:t>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875"/>
              </a:lnSpc>
            </a:pPr>
            <a:r>
              <a:rPr dirty="0" spc="-5">
                <a:solidFill>
                  <a:srgbClr val="3333CC"/>
                </a:solidFill>
              </a:rPr>
              <a:t>from the</a:t>
            </a:r>
            <a:r>
              <a:rPr dirty="0" spc="-15">
                <a:solidFill>
                  <a:srgbClr val="3333CC"/>
                </a:solidFill>
              </a:rPr>
              <a:t> </a:t>
            </a:r>
            <a:r>
              <a:rPr dirty="0" spc="-5">
                <a:solidFill>
                  <a:srgbClr val="3333CC"/>
                </a:solidFill>
              </a:rPr>
              <a:t>dataset</a:t>
            </a:r>
          </a:p>
          <a:p>
            <a:pPr marL="495300" marR="30480" indent="-340360">
              <a:lnSpc>
                <a:spcPct val="100000"/>
              </a:lnSpc>
              <a:spcBef>
                <a:spcPts val="1430"/>
              </a:spcBef>
              <a:buAutoNum type="arabicPeriod" startAt="3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Train on </a:t>
            </a:r>
            <a:r>
              <a:rPr dirty="0">
                <a:solidFill>
                  <a:srgbClr val="3333CC"/>
                </a:solidFill>
              </a:rPr>
              <a:t>the </a:t>
            </a:r>
            <a:r>
              <a:rPr dirty="0" spc="-5">
                <a:solidFill>
                  <a:srgbClr val="3333CC"/>
                </a:solidFill>
              </a:rPr>
              <a:t>remaining R-1  datapoints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1" y="657097"/>
            <a:ext cx="80911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</a:t>
            </a:r>
            <a:r>
              <a:rPr dirty="0" sz="3200" spc="-10"/>
              <a:t>(Leave-one-out Cross</a:t>
            </a:r>
            <a:r>
              <a:rPr dirty="0" sz="3200" spc="40"/>
              <a:t> </a:t>
            </a:r>
            <a:r>
              <a:rPr dirty="0" sz="3200" spc="-10"/>
              <a:t>Validation)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4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dirty="0" spc="-5"/>
              <a:t>For k=1 to</a:t>
            </a:r>
            <a:r>
              <a:rPr dirty="0" spc="-15"/>
              <a:t> </a:t>
            </a:r>
            <a:r>
              <a:rPr dirty="0" spc="-5"/>
              <a:t>R</a:t>
            </a:r>
          </a:p>
          <a:p>
            <a:pPr marL="494030" indent="-33972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Let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2400" spc="-5">
                <a:solidFill>
                  <a:srgbClr val="3333CC"/>
                </a:solidFill>
              </a:rPr>
              <a:t>be the </a:t>
            </a:r>
            <a:r>
              <a:rPr dirty="0" sz="24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4305" sz="2400" spc="-7">
                <a:solidFill>
                  <a:srgbClr val="3333CC"/>
                </a:solidFill>
              </a:rPr>
              <a:t>th</a:t>
            </a:r>
            <a:r>
              <a:rPr dirty="0" baseline="24305" sz="2400" spc="292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494030" indent="-339725">
              <a:lnSpc>
                <a:spcPts val="2875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Temporarily remove</a:t>
            </a:r>
            <a:r>
              <a:rPr dirty="0" spc="5">
                <a:solidFill>
                  <a:srgbClr val="3333CC"/>
                </a:solidFill>
              </a:rPr>
              <a:t>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875"/>
              </a:lnSpc>
            </a:pPr>
            <a:r>
              <a:rPr dirty="0" spc="-5">
                <a:solidFill>
                  <a:srgbClr val="3333CC"/>
                </a:solidFill>
              </a:rPr>
              <a:t>from the</a:t>
            </a:r>
            <a:r>
              <a:rPr dirty="0" spc="-15">
                <a:solidFill>
                  <a:srgbClr val="3333CC"/>
                </a:solidFill>
              </a:rPr>
              <a:t> </a:t>
            </a:r>
            <a:r>
              <a:rPr dirty="0" spc="-5">
                <a:solidFill>
                  <a:srgbClr val="3333CC"/>
                </a:solidFill>
              </a:rPr>
              <a:t>dataset</a:t>
            </a:r>
          </a:p>
          <a:p>
            <a:pPr marL="495300" marR="30480" indent="-340360">
              <a:lnSpc>
                <a:spcPct val="100000"/>
              </a:lnSpc>
              <a:spcBef>
                <a:spcPts val="1430"/>
              </a:spcBef>
              <a:buAutoNum type="arabicPeriod" startAt="3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Train on </a:t>
            </a:r>
            <a:r>
              <a:rPr dirty="0">
                <a:solidFill>
                  <a:srgbClr val="3333CC"/>
                </a:solidFill>
              </a:rPr>
              <a:t>the </a:t>
            </a:r>
            <a:r>
              <a:rPr dirty="0" spc="-5">
                <a:solidFill>
                  <a:srgbClr val="3333CC"/>
                </a:solidFill>
              </a:rPr>
              <a:t>remaining R-1  datapoints</a:t>
            </a:r>
          </a:p>
          <a:p>
            <a:pPr marL="494030" indent="-339725">
              <a:lnSpc>
                <a:spcPct val="100000"/>
              </a:lnSpc>
              <a:spcBef>
                <a:spcPts val="1425"/>
              </a:spcBef>
              <a:buAutoNum type="arabicPeriod" startAt="3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Note your error</a:t>
            </a:r>
            <a:r>
              <a:rPr dirty="0" spc="-15">
                <a:solidFill>
                  <a:srgbClr val="3333CC"/>
                </a:solidFill>
              </a:rPr>
              <a:t>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9253" y="2875026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6992" y="1103376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3875" y="2996945"/>
            <a:ext cx="76200" cy="1078230"/>
          </a:xfrm>
          <a:custGeom>
            <a:avLst/>
            <a:gdLst/>
            <a:ahLst/>
            <a:cxnLst/>
            <a:rect l="l" t="t" r="r" b="b"/>
            <a:pathLst>
              <a:path w="76200" h="1078229">
                <a:moveTo>
                  <a:pt x="76200" y="1002029"/>
                </a:moveTo>
                <a:lnTo>
                  <a:pt x="0" y="1002029"/>
                </a:lnTo>
                <a:lnTo>
                  <a:pt x="32004" y="1066038"/>
                </a:lnTo>
                <a:lnTo>
                  <a:pt x="32004" y="1014983"/>
                </a:lnTo>
                <a:lnTo>
                  <a:pt x="44195" y="1014983"/>
                </a:lnTo>
                <a:lnTo>
                  <a:pt x="44195" y="1066038"/>
                </a:lnTo>
                <a:lnTo>
                  <a:pt x="76200" y="1002029"/>
                </a:lnTo>
                <a:close/>
              </a:path>
              <a:path w="76200" h="1078229">
                <a:moveTo>
                  <a:pt x="44195" y="1002029"/>
                </a:moveTo>
                <a:lnTo>
                  <a:pt x="44195" y="963929"/>
                </a:lnTo>
                <a:lnTo>
                  <a:pt x="32004" y="963929"/>
                </a:lnTo>
                <a:lnTo>
                  <a:pt x="32004" y="1002029"/>
                </a:lnTo>
                <a:lnTo>
                  <a:pt x="44195" y="1002029"/>
                </a:lnTo>
                <a:close/>
              </a:path>
              <a:path w="76200" h="1078229">
                <a:moveTo>
                  <a:pt x="44195" y="1066038"/>
                </a:moveTo>
                <a:lnTo>
                  <a:pt x="44195" y="1014983"/>
                </a:lnTo>
                <a:lnTo>
                  <a:pt x="32004" y="1014983"/>
                </a:lnTo>
                <a:lnTo>
                  <a:pt x="32004" y="1066038"/>
                </a:lnTo>
                <a:lnTo>
                  <a:pt x="38100" y="1078229"/>
                </a:lnTo>
                <a:lnTo>
                  <a:pt x="44195" y="1066038"/>
                </a:lnTo>
                <a:close/>
              </a:path>
              <a:path w="76200" h="1078229">
                <a:moveTo>
                  <a:pt x="44195" y="925829"/>
                </a:moveTo>
                <a:lnTo>
                  <a:pt x="44195" y="874776"/>
                </a:lnTo>
                <a:lnTo>
                  <a:pt x="32004" y="874776"/>
                </a:lnTo>
                <a:lnTo>
                  <a:pt x="32004" y="925829"/>
                </a:lnTo>
                <a:lnTo>
                  <a:pt x="44195" y="925829"/>
                </a:lnTo>
                <a:close/>
              </a:path>
              <a:path w="76200" h="1078229">
                <a:moveTo>
                  <a:pt x="44195" y="836676"/>
                </a:moveTo>
                <a:lnTo>
                  <a:pt x="44195" y="786384"/>
                </a:lnTo>
                <a:lnTo>
                  <a:pt x="32004" y="786384"/>
                </a:lnTo>
                <a:lnTo>
                  <a:pt x="32004" y="836676"/>
                </a:lnTo>
                <a:lnTo>
                  <a:pt x="44195" y="836676"/>
                </a:lnTo>
                <a:close/>
              </a:path>
              <a:path w="76200" h="1078229">
                <a:moveTo>
                  <a:pt x="44195" y="748283"/>
                </a:moveTo>
                <a:lnTo>
                  <a:pt x="44195" y="697229"/>
                </a:lnTo>
                <a:lnTo>
                  <a:pt x="32004" y="697229"/>
                </a:lnTo>
                <a:lnTo>
                  <a:pt x="32004" y="748283"/>
                </a:lnTo>
                <a:lnTo>
                  <a:pt x="44195" y="748283"/>
                </a:lnTo>
                <a:close/>
              </a:path>
              <a:path w="76200" h="1078229">
                <a:moveTo>
                  <a:pt x="44195" y="659129"/>
                </a:moveTo>
                <a:lnTo>
                  <a:pt x="44195" y="608076"/>
                </a:lnTo>
                <a:lnTo>
                  <a:pt x="32004" y="608076"/>
                </a:lnTo>
                <a:lnTo>
                  <a:pt x="32004" y="659129"/>
                </a:lnTo>
                <a:lnTo>
                  <a:pt x="44195" y="659129"/>
                </a:lnTo>
                <a:close/>
              </a:path>
              <a:path w="76200" h="1078229">
                <a:moveTo>
                  <a:pt x="44195" y="569976"/>
                </a:moveTo>
                <a:lnTo>
                  <a:pt x="44195" y="519684"/>
                </a:lnTo>
                <a:lnTo>
                  <a:pt x="32004" y="519684"/>
                </a:lnTo>
                <a:lnTo>
                  <a:pt x="32004" y="569976"/>
                </a:lnTo>
                <a:lnTo>
                  <a:pt x="44195" y="569976"/>
                </a:lnTo>
                <a:close/>
              </a:path>
              <a:path w="76200" h="1078229">
                <a:moveTo>
                  <a:pt x="44195" y="481583"/>
                </a:moveTo>
                <a:lnTo>
                  <a:pt x="44195" y="430529"/>
                </a:lnTo>
                <a:lnTo>
                  <a:pt x="32004" y="430529"/>
                </a:lnTo>
                <a:lnTo>
                  <a:pt x="32004" y="481583"/>
                </a:lnTo>
                <a:lnTo>
                  <a:pt x="44195" y="481583"/>
                </a:lnTo>
                <a:close/>
              </a:path>
              <a:path w="76200" h="1078229">
                <a:moveTo>
                  <a:pt x="44195" y="392429"/>
                </a:moveTo>
                <a:lnTo>
                  <a:pt x="44195" y="341375"/>
                </a:lnTo>
                <a:lnTo>
                  <a:pt x="32004" y="341375"/>
                </a:lnTo>
                <a:lnTo>
                  <a:pt x="32004" y="392429"/>
                </a:lnTo>
                <a:lnTo>
                  <a:pt x="44195" y="392429"/>
                </a:lnTo>
                <a:close/>
              </a:path>
              <a:path w="76200" h="1078229">
                <a:moveTo>
                  <a:pt x="44195" y="303275"/>
                </a:moveTo>
                <a:lnTo>
                  <a:pt x="44195" y="252983"/>
                </a:lnTo>
                <a:lnTo>
                  <a:pt x="32004" y="252983"/>
                </a:lnTo>
                <a:lnTo>
                  <a:pt x="32004" y="303275"/>
                </a:lnTo>
                <a:lnTo>
                  <a:pt x="44195" y="303275"/>
                </a:lnTo>
                <a:close/>
              </a:path>
              <a:path w="76200" h="1078229">
                <a:moveTo>
                  <a:pt x="44195" y="214883"/>
                </a:moveTo>
                <a:lnTo>
                  <a:pt x="44195" y="163829"/>
                </a:lnTo>
                <a:lnTo>
                  <a:pt x="32004" y="163829"/>
                </a:lnTo>
                <a:lnTo>
                  <a:pt x="32004" y="214883"/>
                </a:lnTo>
                <a:lnTo>
                  <a:pt x="44195" y="214883"/>
                </a:lnTo>
                <a:close/>
              </a:path>
              <a:path w="76200" h="1078229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004" y="76199"/>
                </a:lnTo>
                <a:lnTo>
                  <a:pt x="32004" y="74675"/>
                </a:lnTo>
                <a:lnTo>
                  <a:pt x="44195" y="74675"/>
                </a:lnTo>
                <a:lnTo>
                  <a:pt x="44195" y="76199"/>
                </a:lnTo>
                <a:lnTo>
                  <a:pt x="76200" y="76199"/>
                </a:lnTo>
                <a:close/>
              </a:path>
              <a:path w="76200" h="1078229">
                <a:moveTo>
                  <a:pt x="44195" y="76199"/>
                </a:moveTo>
                <a:lnTo>
                  <a:pt x="44195" y="74675"/>
                </a:lnTo>
                <a:lnTo>
                  <a:pt x="32004" y="74675"/>
                </a:lnTo>
                <a:lnTo>
                  <a:pt x="32004" y="76199"/>
                </a:lnTo>
                <a:lnTo>
                  <a:pt x="44195" y="76199"/>
                </a:lnTo>
                <a:close/>
              </a:path>
              <a:path w="76200" h="1078229">
                <a:moveTo>
                  <a:pt x="44195" y="125729"/>
                </a:moveTo>
                <a:lnTo>
                  <a:pt x="44195" y="76199"/>
                </a:lnTo>
                <a:lnTo>
                  <a:pt x="32004" y="76199"/>
                </a:lnTo>
                <a:lnTo>
                  <a:pt x="32004" y="125729"/>
                </a:lnTo>
                <a:lnTo>
                  <a:pt x="44195" y="1257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1" y="657097"/>
            <a:ext cx="80911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</a:t>
            </a:r>
            <a:r>
              <a:rPr dirty="0" sz="3200" spc="-10"/>
              <a:t>(Leave-one-out Cross</a:t>
            </a:r>
            <a:r>
              <a:rPr dirty="0" sz="3200" spc="40"/>
              <a:t> </a:t>
            </a:r>
            <a:r>
              <a:rPr dirty="0" sz="3200" spc="-10"/>
              <a:t>Validation)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4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dirty="0" spc="-5"/>
              <a:t>For k=1 to</a:t>
            </a:r>
            <a:r>
              <a:rPr dirty="0" spc="-15"/>
              <a:t> </a:t>
            </a:r>
            <a:r>
              <a:rPr dirty="0" spc="-5"/>
              <a:t>R</a:t>
            </a:r>
          </a:p>
          <a:p>
            <a:pPr marL="494030" indent="-33972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Let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2400" spc="-5">
                <a:solidFill>
                  <a:srgbClr val="3333CC"/>
                </a:solidFill>
              </a:rPr>
              <a:t>be the </a:t>
            </a:r>
            <a:r>
              <a:rPr dirty="0" sz="24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4305" sz="2400" spc="-7">
                <a:solidFill>
                  <a:srgbClr val="3333CC"/>
                </a:solidFill>
              </a:rPr>
              <a:t>th</a:t>
            </a:r>
            <a:r>
              <a:rPr dirty="0" baseline="24305" sz="2400" spc="292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494030" indent="-339725">
              <a:lnSpc>
                <a:spcPts val="2875"/>
              </a:lnSpc>
              <a:spcBef>
                <a:spcPts val="1435"/>
              </a:spcBef>
              <a:buAutoNum type="arabicPeriod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Temporarily remove</a:t>
            </a:r>
            <a:r>
              <a:rPr dirty="0" spc="5">
                <a:solidFill>
                  <a:srgbClr val="3333CC"/>
                </a:solidFill>
              </a:rPr>
              <a:t>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875"/>
              </a:lnSpc>
            </a:pPr>
            <a:r>
              <a:rPr dirty="0" spc="-5">
                <a:solidFill>
                  <a:srgbClr val="3333CC"/>
                </a:solidFill>
              </a:rPr>
              <a:t>from the</a:t>
            </a:r>
            <a:r>
              <a:rPr dirty="0" spc="-15">
                <a:solidFill>
                  <a:srgbClr val="3333CC"/>
                </a:solidFill>
              </a:rPr>
              <a:t> </a:t>
            </a:r>
            <a:r>
              <a:rPr dirty="0" spc="-5">
                <a:solidFill>
                  <a:srgbClr val="3333CC"/>
                </a:solidFill>
              </a:rPr>
              <a:t>dataset</a:t>
            </a:r>
          </a:p>
          <a:p>
            <a:pPr marL="495300" marR="30480" indent="-340360">
              <a:lnSpc>
                <a:spcPct val="100000"/>
              </a:lnSpc>
              <a:spcBef>
                <a:spcPts val="1430"/>
              </a:spcBef>
              <a:buAutoNum type="arabicPeriod" startAt="3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Train on </a:t>
            </a:r>
            <a:r>
              <a:rPr dirty="0">
                <a:solidFill>
                  <a:srgbClr val="3333CC"/>
                </a:solidFill>
              </a:rPr>
              <a:t>the </a:t>
            </a:r>
            <a:r>
              <a:rPr dirty="0" spc="-5">
                <a:solidFill>
                  <a:srgbClr val="3333CC"/>
                </a:solidFill>
              </a:rPr>
              <a:t>remaining R-1  datapoints</a:t>
            </a:r>
          </a:p>
          <a:p>
            <a:pPr marL="494030" indent="-339725">
              <a:lnSpc>
                <a:spcPct val="100000"/>
              </a:lnSpc>
              <a:spcBef>
                <a:spcPts val="1425"/>
              </a:spcBef>
              <a:buAutoNum type="arabicPeriod" startAt="3"/>
              <a:tabLst>
                <a:tab pos="494665" algn="l"/>
              </a:tabLst>
            </a:pPr>
            <a:r>
              <a:rPr dirty="0" spc="-5">
                <a:solidFill>
                  <a:srgbClr val="3333CC"/>
                </a:solidFill>
              </a:rPr>
              <a:t>Note your error</a:t>
            </a:r>
            <a:r>
              <a:rPr dirty="0" spc="-15">
                <a:solidFill>
                  <a:srgbClr val="3333CC"/>
                </a:solidFill>
              </a:rPr>
              <a:t> </a:t>
            </a: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24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8100" marR="213360">
              <a:lnSpc>
                <a:spcPct val="100000"/>
              </a:lnSpc>
              <a:spcBef>
                <a:spcPts val="1435"/>
              </a:spcBef>
            </a:pPr>
            <a:r>
              <a:rPr dirty="0" spc="-5"/>
              <a:t>When you’ve done all </a:t>
            </a:r>
            <a:r>
              <a:rPr dirty="0"/>
              <a:t>points,  </a:t>
            </a:r>
            <a:r>
              <a:rPr dirty="0" spc="-5"/>
              <a:t>report </a:t>
            </a:r>
            <a:r>
              <a:rPr dirty="0"/>
              <a:t>the </a:t>
            </a:r>
            <a:r>
              <a:rPr dirty="0" spc="-5"/>
              <a:t>mean</a:t>
            </a:r>
            <a:r>
              <a:rPr dirty="0" spc="-10"/>
              <a:t> </a:t>
            </a:r>
            <a:r>
              <a:rPr dirty="0"/>
              <a:t>error.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9253" y="2875026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6992" y="1103376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1" y="657097"/>
            <a:ext cx="80911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</a:t>
            </a:r>
            <a:r>
              <a:rPr dirty="0" sz="3200" spc="-10"/>
              <a:t>(Leave-one-out Cross</a:t>
            </a:r>
            <a:r>
              <a:rPr dirty="0" sz="3200" spc="40"/>
              <a:t> </a:t>
            </a:r>
            <a:r>
              <a:rPr dirty="0" sz="3200" spc="-10"/>
              <a:t>Validation)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67027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93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28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79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79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3748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3748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450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35813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50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0477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0477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50998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49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49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099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0998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49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099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49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03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35813" y="28956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03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6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181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181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99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99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88845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288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90"/>
                </a:lnTo>
                <a:lnTo>
                  <a:pt x="21259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8"/>
                </a:lnTo>
                <a:lnTo>
                  <a:pt x="212598" y="33528"/>
                </a:lnTo>
                <a:lnTo>
                  <a:pt x="216407" y="34290"/>
                </a:lnTo>
                <a:lnTo>
                  <a:pt x="217169" y="38100"/>
                </a:lnTo>
                <a:lnTo>
                  <a:pt x="217169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7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225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11580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76350" y="1944623"/>
            <a:ext cx="2106930" cy="562610"/>
          </a:xfrm>
          <a:custGeom>
            <a:avLst/>
            <a:gdLst/>
            <a:ahLst/>
            <a:cxnLst/>
            <a:rect l="l" t="t" r="r" b="b"/>
            <a:pathLst>
              <a:path w="2106929" h="562610">
                <a:moveTo>
                  <a:pt x="0" y="0"/>
                </a:moveTo>
                <a:lnTo>
                  <a:pt x="2106929" y="562355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67027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893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28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828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779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779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93748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93748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450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00477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00477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50998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50998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403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35813" y="28955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403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181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181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999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999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688845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288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7" y="34289"/>
                </a:lnTo>
                <a:lnTo>
                  <a:pt x="217169" y="38100"/>
                </a:lnTo>
                <a:lnTo>
                  <a:pt x="217169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7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2225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11580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64919" y="4174997"/>
            <a:ext cx="2021205" cy="49530"/>
          </a:xfrm>
          <a:custGeom>
            <a:avLst/>
            <a:gdLst/>
            <a:ahLst/>
            <a:cxnLst/>
            <a:rect l="l" t="t" r="r" b="b"/>
            <a:pathLst>
              <a:path w="2021204" h="49529">
                <a:moveTo>
                  <a:pt x="0" y="0"/>
                </a:moveTo>
                <a:lnTo>
                  <a:pt x="2020824" y="4952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67027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893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828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828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6779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779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93748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93748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450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35813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450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00477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300477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50998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50998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403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35813" y="28955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403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181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181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999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288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7" y="34290"/>
                </a:lnTo>
                <a:lnTo>
                  <a:pt x="217169" y="38100"/>
                </a:lnTo>
                <a:lnTo>
                  <a:pt x="217169" y="67436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6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2225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211580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01496" y="5711952"/>
            <a:ext cx="2044064" cy="658495"/>
          </a:xfrm>
          <a:custGeom>
            <a:avLst/>
            <a:gdLst/>
            <a:ahLst/>
            <a:cxnLst/>
            <a:rect l="l" t="t" r="r" b="b"/>
            <a:pathLst>
              <a:path w="2044064" h="658495">
                <a:moveTo>
                  <a:pt x="0" y="0"/>
                </a:moveTo>
                <a:lnTo>
                  <a:pt x="2043684" y="658368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76828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991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926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926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877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035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035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548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548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5102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5102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607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607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501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35814" y="28956"/>
                </a:move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501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6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327903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327903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097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097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3898646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386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099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2598" y="42671"/>
                </a:lnTo>
                <a:lnTo>
                  <a:pt x="216408" y="41147"/>
                </a:lnTo>
                <a:lnTo>
                  <a:pt x="217170" y="38099"/>
                </a:lnTo>
                <a:close/>
              </a:path>
              <a:path w="276225" h="76200">
                <a:moveTo>
                  <a:pt x="275844" y="38099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099"/>
                </a:lnTo>
                <a:lnTo>
                  <a:pt x="217170" y="67436"/>
                </a:lnTo>
                <a:lnTo>
                  <a:pt x="275844" y="38099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099"/>
                </a:lnTo>
                <a:lnTo>
                  <a:pt x="216408" y="41147"/>
                </a:lnTo>
                <a:lnTo>
                  <a:pt x="212598" y="42671"/>
                </a:lnTo>
                <a:lnTo>
                  <a:pt x="199644" y="42671"/>
                </a:lnTo>
                <a:lnTo>
                  <a:pt x="199644" y="76199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4323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421379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14325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14325">
                <a:moveTo>
                  <a:pt x="42672" y="309371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09371"/>
                </a:lnTo>
                <a:lnTo>
                  <a:pt x="34290" y="312419"/>
                </a:lnTo>
                <a:lnTo>
                  <a:pt x="38100" y="313944"/>
                </a:lnTo>
                <a:lnTo>
                  <a:pt x="41148" y="312419"/>
                </a:lnTo>
                <a:lnTo>
                  <a:pt x="426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05200" y="1828800"/>
            <a:ext cx="2098675" cy="750570"/>
          </a:xfrm>
          <a:custGeom>
            <a:avLst/>
            <a:gdLst/>
            <a:ahLst/>
            <a:cxnLst/>
            <a:rect l="l" t="t" r="r" b="b"/>
            <a:pathLst>
              <a:path w="2098675" h="750569">
                <a:moveTo>
                  <a:pt x="0" y="0"/>
                </a:moveTo>
                <a:lnTo>
                  <a:pt x="2098548" y="75056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76828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4991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926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6926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877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877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035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0035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548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548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102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607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607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2501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2501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327903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327903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2097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2097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3898646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0386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100"/>
                </a:lnTo>
                <a:lnTo>
                  <a:pt x="217170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7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4323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421379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86150" y="3979926"/>
            <a:ext cx="2045970" cy="353695"/>
          </a:xfrm>
          <a:custGeom>
            <a:avLst/>
            <a:gdLst/>
            <a:ahLst/>
            <a:cxnLst/>
            <a:rect l="l" t="t" r="r" b="b"/>
            <a:pathLst>
              <a:path w="2045970" h="353695">
                <a:moveTo>
                  <a:pt x="0" y="0"/>
                </a:moveTo>
                <a:lnTo>
                  <a:pt x="2045970" y="353568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76828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4991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6926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6926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8877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8877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035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035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3548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3548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102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102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8607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8607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2501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327903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327903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2097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2097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0386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90"/>
                </a:lnTo>
                <a:lnTo>
                  <a:pt x="217170" y="38100"/>
                </a:lnTo>
                <a:lnTo>
                  <a:pt x="217170" y="67436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34323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421379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486150" y="5760720"/>
            <a:ext cx="2057400" cy="330835"/>
          </a:xfrm>
          <a:custGeom>
            <a:avLst/>
            <a:gdLst/>
            <a:ahLst/>
            <a:cxnLst/>
            <a:rect l="l" t="t" r="r" b="b"/>
            <a:pathLst>
              <a:path w="2057400" h="330835">
                <a:moveTo>
                  <a:pt x="0" y="0"/>
                </a:moveTo>
                <a:lnTo>
                  <a:pt x="2057400" y="33070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786628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7089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9024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9024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0975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6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0975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6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2133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2133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564630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64630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200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7200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0705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0705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459980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8194" y="36576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459980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8194" y="36576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5377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419593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419593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2484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3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90"/>
                </a:lnTo>
                <a:lnTo>
                  <a:pt x="217170" y="38100"/>
                </a:lnTo>
                <a:lnTo>
                  <a:pt x="217170" y="67436"/>
                </a:lnTo>
                <a:lnTo>
                  <a:pt x="275843" y="38100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56421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31179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695950" y="5651753"/>
            <a:ext cx="1997710" cy="622300"/>
          </a:xfrm>
          <a:custGeom>
            <a:avLst/>
            <a:gdLst/>
            <a:ahLst/>
            <a:cxnLst/>
            <a:rect l="l" t="t" r="r" b="b"/>
            <a:pathLst>
              <a:path w="1997709" h="622300">
                <a:moveTo>
                  <a:pt x="0" y="0"/>
                </a:moveTo>
                <a:lnTo>
                  <a:pt x="1997202" y="62179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786628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7089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9024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9024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0975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0975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133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2133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564630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564630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7200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7200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0705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59980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459980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5377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5377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419593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419593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6108446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62484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100"/>
                </a:lnTo>
                <a:lnTo>
                  <a:pt x="217170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7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56421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631179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682996" y="3957828"/>
            <a:ext cx="2120265" cy="378460"/>
          </a:xfrm>
          <a:custGeom>
            <a:avLst/>
            <a:gdLst/>
            <a:ahLst/>
            <a:cxnLst/>
            <a:rect l="l" t="t" r="r" b="b"/>
            <a:pathLst>
              <a:path w="2120265" h="378460">
                <a:moveTo>
                  <a:pt x="0" y="0"/>
                </a:moveTo>
                <a:lnTo>
                  <a:pt x="2119883" y="37795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86628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089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9024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9024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0975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0975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2133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64630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64630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7200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7200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0705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0705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459980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35814" y="28956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459980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6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5377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5377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419593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419593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6108446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62484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099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2598" y="42671"/>
                </a:lnTo>
                <a:lnTo>
                  <a:pt x="216408" y="41147"/>
                </a:lnTo>
                <a:lnTo>
                  <a:pt x="217170" y="38099"/>
                </a:lnTo>
                <a:close/>
              </a:path>
              <a:path w="276225" h="76200">
                <a:moveTo>
                  <a:pt x="275844" y="38099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099"/>
                </a:lnTo>
                <a:lnTo>
                  <a:pt x="217170" y="67436"/>
                </a:lnTo>
                <a:lnTo>
                  <a:pt x="275844" y="38099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099"/>
                </a:lnTo>
                <a:lnTo>
                  <a:pt x="216408" y="41147"/>
                </a:lnTo>
                <a:lnTo>
                  <a:pt x="212598" y="42671"/>
                </a:lnTo>
                <a:lnTo>
                  <a:pt x="199644" y="42671"/>
                </a:lnTo>
                <a:lnTo>
                  <a:pt x="199644" y="76199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56421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5631179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14325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14325">
                <a:moveTo>
                  <a:pt x="42672" y="309371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09371"/>
                </a:lnTo>
                <a:lnTo>
                  <a:pt x="34290" y="312419"/>
                </a:lnTo>
                <a:lnTo>
                  <a:pt x="38100" y="313944"/>
                </a:lnTo>
                <a:lnTo>
                  <a:pt x="41148" y="312419"/>
                </a:lnTo>
                <a:lnTo>
                  <a:pt x="426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747003" y="2273045"/>
            <a:ext cx="2043430" cy="147955"/>
          </a:xfrm>
          <a:custGeom>
            <a:avLst/>
            <a:gdLst/>
            <a:ahLst/>
            <a:cxnLst/>
            <a:rect l="l" t="t" r="r" b="b"/>
            <a:pathLst>
              <a:path w="2043429" h="147955">
                <a:moveTo>
                  <a:pt x="0" y="0"/>
                </a:moveTo>
                <a:lnTo>
                  <a:pt x="2042922" y="147828"/>
                </a:lnTo>
              </a:path>
            </a:pathLst>
          </a:custGeom>
          <a:ln w="38099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/>
          <p:nvPr/>
        </p:nvSpPr>
        <p:spPr>
          <a:xfrm>
            <a:off x="7901178" y="1355089"/>
            <a:ext cx="1449070" cy="456438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825"/>
              </a:spcBef>
            </a:pPr>
            <a:r>
              <a:rPr dirty="0" sz="1200">
                <a:latin typeface="Arial"/>
                <a:cs typeface="Arial"/>
              </a:rPr>
              <a:t>For k=1 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637540" marR="107950" indent="-34036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7995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Let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2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be 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7777" sz="1200" spc="-7">
                <a:solidFill>
                  <a:srgbClr val="3333CC"/>
                </a:solidFill>
                <a:latin typeface="Arial"/>
                <a:cs typeface="Arial"/>
              </a:rPr>
              <a:t>th </a:t>
            </a:r>
            <a:r>
              <a:rPr dirty="0" sz="800" spc="-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record</a:t>
            </a:r>
            <a:endParaRPr sz="1200">
              <a:latin typeface="Arial"/>
              <a:cs typeface="Arial"/>
            </a:endParaRPr>
          </a:p>
          <a:p>
            <a:pPr marL="467359" indent="-170180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7995" algn="l"/>
              </a:tabLst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Temporarily</a:t>
            </a:r>
            <a:endParaRPr sz="1200">
              <a:latin typeface="Arial"/>
              <a:cs typeface="Arial"/>
            </a:endParaRPr>
          </a:p>
          <a:p>
            <a:pPr marL="637540" marR="50800">
              <a:lnSpc>
                <a:spcPct val="100000"/>
              </a:lnSpc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remove 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from  the</a:t>
            </a:r>
            <a:r>
              <a:rPr dirty="0" sz="12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dataset</a:t>
            </a:r>
            <a:endParaRPr sz="1200">
              <a:latin typeface="Arial"/>
              <a:cs typeface="Arial"/>
            </a:endParaRPr>
          </a:p>
          <a:p>
            <a:pPr marL="467359" indent="-169545">
              <a:lnSpc>
                <a:spcPts val="1435"/>
              </a:lnSpc>
              <a:spcBef>
                <a:spcPts val="720"/>
              </a:spcBef>
              <a:buAutoNum type="arabicPeriod" startAt="3"/>
              <a:tabLst>
                <a:tab pos="467359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Train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on</a:t>
            </a:r>
            <a:r>
              <a:rPr dirty="0" sz="1200" spc="-9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637540" marR="137160">
              <a:lnSpc>
                <a:spcPts val="1440"/>
              </a:lnSpc>
              <a:spcBef>
                <a:spcPts val="45"/>
              </a:spcBef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rema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g 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R-1</a:t>
            </a:r>
            <a:endParaRPr sz="1200">
              <a:latin typeface="Arial"/>
              <a:cs typeface="Arial"/>
            </a:endParaRPr>
          </a:p>
          <a:p>
            <a:pPr marL="637540">
              <a:lnSpc>
                <a:spcPts val="1385"/>
              </a:lnSpc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datapoints</a:t>
            </a:r>
            <a:endParaRPr sz="1200">
              <a:latin typeface="Arial"/>
              <a:cs typeface="Arial"/>
            </a:endParaRPr>
          </a:p>
          <a:p>
            <a:pPr marL="467359" indent="-170180">
              <a:lnSpc>
                <a:spcPts val="1435"/>
              </a:lnSpc>
              <a:spcBef>
                <a:spcPts val="725"/>
              </a:spcBef>
              <a:buAutoNum type="arabicPeriod" startAt="4"/>
              <a:tabLst>
                <a:tab pos="467995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Note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 your</a:t>
            </a:r>
            <a:endParaRPr sz="1200">
              <a:latin typeface="Arial"/>
              <a:cs typeface="Arial"/>
            </a:endParaRPr>
          </a:p>
          <a:p>
            <a:pPr marL="637540">
              <a:lnSpc>
                <a:spcPts val="1435"/>
              </a:lnSpc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r>
              <a:rPr dirty="0" sz="1200" spc="-3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0340" marR="186055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latin typeface="Arial"/>
                <a:cs typeface="Arial"/>
              </a:rPr>
              <a:t>When </a:t>
            </a:r>
            <a:r>
              <a:rPr dirty="0" sz="1200" spc="-10">
                <a:latin typeface="Arial"/>
                <a:cs typeface="Arial"/>
              </a:rPr>
              <a:t>you’ve  </a:t>
            </a:r>
            <a:r>
              <a:rPr dirty="0" sz="1200" spc="-5">
                <a:latin typeface="Arial"/>
                <a:cs typeface="Arial"/>
              </a:rPr>
              <a:t>done all </a:t>
            </a:r>
            <a:r>
              <a:rPr dirty="0" sz="1200" spc="-10">
                <a:latin typeface="Arial"/>
                <a:cs typeface="Arial"/>
              </a:rPr>
              <a:t>points,  </a:t>
            </a:r>
            <a:r>
              <a:rPr dirty="0" sz="1200" spc="-5">
                <a:latin typeface="Arial"/>
                <a:cs typeface="Arial"/>
              </a:rPr>
              <a:t>report the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  </a:t>
            </a:r>
            <a:r>
              <a:rPr dirty="0" sz="120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2580"/>
              </a:lnSpc>
              <a:spcBef>
                <a:spcPts val="340"/>
              </a:spcBef>
            </a:pPr>
            <a:r>
              <a:rPr dirty="0" baseline="13888" sz="3600" spc="-7" i="1">
                <a:solidFill>
                  <a:srgbClr val="33CC33"/>
                </a:solidFill>
                <a:latin typeface="Arial"/>
                <a:cs typeface="Arial"/>
              </a:rPr>
              <a:t>MSE</a:t>
            </a:r>
            <a:r>
              <a:rPr dirty="0" sz="1600" spc="-5" i="1">
                <a:solidFill>
                  <a:srgbClr val="33CC33"/>
                </a:solidFill>
                <a:latin typeface="Arial"/>
                <a:cs typeface="Arial"/>
              </a:rPr>
              <a:t>LOOCV</a:t>
            </a:r>
            <a:endParaRPr sz="1600">
              <a:latin typeface="Arial"/>
              <a:cs typeface="Arial"/>
            </a:endParaRPr>
          </a:p>
          <a:p>
            <a:pPr algn="ctr" marL="635">
              <a:lnSpc>
                <a:spcPts val="2580"/>
              </a:lnSpc>
            </a:pPr>
            <a:r>
              <a:rPr dirty="0" sz="2400" i="1">
                <a:solidFill>
                  <a:srgbClr val="33CC33"/>
                </a:solidFill>
                <a:latin typeface="Arial"/>
                <a:cs typeface="Arial"/>
              </a:rPr>
              <a:t>=</a:t>
            </a:r>
            <a:r>
              <a:rPr dirty="0" sz="2400" spc="-25" i="1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33CC33"/>
                </a:solidFill>
                <a:latin typeface="Arial"/>
                <a:cs typeface="Arial"/>
              </a:rPr>
              <a:t>2.12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688845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898646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6108446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0" name="object 2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21" name="object 2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686" y="657097"/>
            <a:ext cx="83546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for Quadratic</a:t>
            </a:r>
            <a:r>
              <a:rPr dirty="0" spc="25"/>
              <a:t> </a:t>
            </a:r>
            <a:r>
              <a:rPr dirty="0" spc="-5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367027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93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28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79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79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3748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3748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450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35813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50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0477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0477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50998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49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49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099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0998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49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099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49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03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35813" y="28956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03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6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181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181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99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99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88845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288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90"/>
                </a:lnTo>
                <a:lnTo>
                  <a:pt x="21259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8"/>
                </a:lnTo>
                <a:lnTo>
                  <a:pt x="212598" y="33528"/>
                </a:lnTo>
                <a:lnTo>
                  <a:pt x="216407" y="34290"/>
                </a:lnTo>
                <a:lnTo>
                  <a:pt x="217169" y="38100"/>
                </a:lnTo>
                <a:lnTo>
                  <a:pt x="217169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7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225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11580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67027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893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828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28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779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779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93748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93748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450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00477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00477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50998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50998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403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35813" y="28955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403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181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181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999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999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688845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288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7" y="34289"/>
                </a:lnTo>
                <a:lnTo>
                  <a:pt x="217169" y="38100"/>
                </a:lnTo>
                <a:lnTo>
                  <a:pt x="217169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7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2225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11580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67027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893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828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828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779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779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93748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93748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450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35813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450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00477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00477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50998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50998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403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35813" y="28955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403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181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181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999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288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7" y="34290"/>
                </a:lnTo>
                <a:lnTo>
                  <a:pt x="217169" y="38100"/>
                </a:lnTo>
                <a:lnTo>
                  <a:pt x="217169" y="67436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6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2225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11580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76828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991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926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926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877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035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035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548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548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102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102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607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8607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2501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35814" y="28956"/>
                </a:move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501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6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27903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27903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097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097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898646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0386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099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2598" y="42671"/>
                </a:lnTo>
                <a:lnTo>
                  <a:pt x="216408" y="41147"/>
                </a:lnTo>
                <a:lnTo>
                  <a:pt x="217170" y="38099"/>
                </a:lnTo>
                <a:close/>
              </a:path>
              <a:path w="276225" h="76200">
                <a:moveTo>
                  <a:pt x="275844" y="38099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099"/>
                </a:lnTo>
                <a:lnTo>
                  <a:pt x="217170" y="67436"/>
                </a:lnTo>
                <a:lnTo>
                  <a:pt x="275844" y="38099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099"/>
                </a:lnTo>
                <a:lnTo>
                  <a:pt x="216408" y="41147"/>
                </a:lnTo>
                <a:lnTo>
                  <a:pt x="212598" y="42671"/>
                </a:lnTo>
                <a:lnTo>
                  <a:pt x="199644" y="42671"/>
                </a:lnTo>
                <a:lnTo>
                  <a:pt x="199644" y="76199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34323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421379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14325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14325">
                <a:moveTo>
                  <a:pt x="42672" y="309371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09371"/>
                </a:lnTo>
                <a:lnTo>
                  <a:pt x="34290" y="312419"/>
                </a:lnTo>
                <a:lnTo>
                  <a:pt x="38100" y="313944"/>
                </a:lnTo>
                <a:lnTo>
                  <a:pt x="41148" y="312419"/>
                </a:lnTo>
                <a:lnTo>
                  <a:pt x="426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76828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991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926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926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877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877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0035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035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548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548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102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607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607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2501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2501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327903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327903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2097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2097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3898646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0386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100"/>
                </a:lnTo>
                <a:lnTo>
                  <a:pt x="217170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7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34323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421379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76828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4991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6926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926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877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8877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035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035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548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3548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102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102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8607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8607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2501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27903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327903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2097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2097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0386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90"/>
                </a:lnTo>
                <a:lnTo>
                  <a:pt x="217170" y="38100"/>
                </a:lnTo>
                <a:lnTo>
                  <a:pt x="217170" y="67436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34323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421379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786628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7089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9024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024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0975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6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975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6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2133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2133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564630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64630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200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200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705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0705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459980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8194" y="36576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459980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8194" y="36576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5377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419593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419593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2484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3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90"/>
                </a:lnTo>
                <a:lnTo>
                  <a:pt x="217170" y="38100"/>
                </a:lnTo>
                <a:lnTo>
                  <a:pt x="217170" y="67436"/>
                </a:lnTo>
                <a:lnTo>
                  <a:pt x="275843" y="38100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56421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631179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786628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7089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9024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9024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975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0975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2133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133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564630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64630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7200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7200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0705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59980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459980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5377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5377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419593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419593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6108446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2484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100"/>
                </a:lnTo>
                <a:lnTo>
                  <a:pt x="217170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7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56421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631179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786628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089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9024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9024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0975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0975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2133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564630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564630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7200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7200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0705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0705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459980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35814" y="28956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459980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6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5377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5377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419593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419593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6108446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2484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099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2598" y="42671"/>
                </a:lnTo>
                <a:lnTo>
                  <a:pt x="216408" y="41147"/>
                </a:lnTo>
                <a:lnTo>
                  <a:pt x="217170" y="38099"/>
                </a:lnTo>
                <a:close/>
              </a:path>
              <a:path w="276225" h="76200">
                <a:moveTo>
                  <a:pt x="275844" y="38099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099"/>
                </a:lnTo>
                <a:lnTo>
                  <a:pt x="217170" y="67436"/>
                </a:lnTo>
                <a:lnTo>
                  <a:pt x="275844" y="38099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099"/>
                </a:lnTo>
                <a:lnTo>
                  <a:pt x="216408" y="41147"/>
                </a:lnTo>
                <a:lnTo>
                  <a:pt x="212598" y="42671"/>
                </a:lnTo>
                <a:lnTo>
                  <a:pt x="199644" y="42671"/>
                </a:lnTo>
                <a:lnTo>
                  <a:pt x="199644" y="76199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56421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631179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14325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14325">
                <a:moveTo>
                  <a:pt x="42672" y="309371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09371"/>
                </a:lnTo>
                <a:lnTo>
                  <a:pt x="34290" y="312419"/>
                </a:lnTo>
                <a:lnTo>
                  <a:pt x="38100" y="313944"/>
                </a:lnTo>
                <a:lnTo>
                  <a:pt x="41148" y="312419"/>
                </a:lnTo>
                <a:lnTo>
                  <a:pt x="426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426463" y="2046413"/>
            <a:ext cx="1792605" cy="739140"/>
          </a:xfrm>
          <a:custGeom>
            <a:avLst/>
            <a:gdLst/>
            <a:ahLst/>
            <a:cxnLst/>
            <a:rect l="l" t="t" r="r" b="b"/>
            <a:pathLst>
              <a:path w="1792605" h="739139">
                <a:moveTo>
                  <a:pt x="1792224" y="343218"/>
                </a:moveTo>
                <a:lnTo>
                  <a:pt x="1766494" y="296212"/>
                </a:lnTo>
                <a:lnTo>
                  <a:pt x="1737264" y="252350"/>
                </a:lnTo>
                <a:lnTo>
                  <a:pt x="1704463" y="211630"/>
                </a:lnTo>
                <a:lnTo>
                  <a:pt x="1668017" y="174054"/>
                </a:lnTo>
                <a:lnTo>
                  <a:pt x="1638972" y="148199"/>
                </a:lnTo>
                <a:lnTo>
                  <a:pt x="1608520" y="124471"/>
                </a:lnTo>
                <a:lnTo>
                  <a:pt x="1576726" y="102857"/>
                </a:lnTo>
                <a:lnTo>
                  <a:pt x="1543656" y="83344"/>
                </a:lnTo>
                <a:lnTo>
                  <a:pt x="1509373" y="65917"/>
                </a:lnTo>
                <a:lnTo>
                  <a:pt x="1473944" y="50564"/>
                </a:lnTo>
                <a:lnTo>
                  <a:pt x="1437432" y="37271"/>
                </a:lnTo>
                <a:lnTo>
                  <a:pt x="1399902" y="26023"/>
                </a:lnTo>
                <a:lnTo>
                  <a:pt x="1361420" y="16808"/>
                </a:lnTo>
                <a:lnTo>
                  <a:pt x="1322049" y="9612"/>
                </a:lnTo>
                <a:lnTo>
                  <a:pt x="1281855" y="4421"/>
                </a:lnTo>
                <a:lnTo>
                  <a:pt x="1240902" y="1221"/>
                </a:lnTo>
                <a:lnTo>
                  <a:pt x="1199256" y="0"/>
                </a:lnTo>
                <a:lnTo>
                  <a:pt x="1156981" y="742"/>
                </a:lnTo>
                <a:lnTo>
                  <a:pt x="1114141" y="3435"/>
                </a:lnTo>
                <a:lnTo>
                  <a:pt x="1070802" y="8066"/>
                </a:lnTo>
                <a:lnTo>
                  <a:pt x="1027028" y="14619"/>
                </a:lnTo>
                <a:lnTo>
                  <a:pt x="982884" y="23083"/>
                </a:lnTo>
                <a:lnTo>
                  <a:pt x="938435" y="33443"/>
                </a:lnTo>
                <a:lnTo>
                  <a:pt x="893746" y="45685"/>
                </a:lnTo>
                <a:lnTo>
                  <a:pt x="848881" y="59796"/>
                </a:lnTo>
                <a:lnTo>
                  <a:pt x="803905" y="75762"/>
                </a:lnTo>
                <a:lnTo>
                  <a:pt x="758884" y="93571"/>
                </a:lnTo>
                <a:lnTo>
                  <a:pt x="713881" y="113207"/>
                </a:lnTo>
                <a:lnTo>
                  <a:pt x="668961" y="134658"/>
                </a:lnTo>
                <a:lnTo>
                  <a:pt x="624190" y="157909"/>
                </a:lnTo>
                <a:lnTo>
                  <a:pt x="579631" y="182948"/>
                </a:lnTo>
                <a:lnTo>
                  <a:pt x="535351" y="209760"/>
                </a:lnTo>
                <a:lnTo>
                  <a:pt x="491413" y="238333"/>
                </a:lnTo>
                <a:lnTo>
                  <a:pt x="447883" y="268651"/>
                </a:lnTo>
                <a:lnTo>
                  <a:pt x="404824" y="300703"/>
                </a:lnTo>
                <a:lnTo>
                  <a:pt x="362303" y="334473"/>
                </a:lnTo>
                <a:lnTo>
                  <a:pt x="320383" y="369949"/>
                </a:lnTo>
                <a:lnTo>
                  <a:pt x="279130" y="407117"/>
                </a:lnTo>
                <a:lnTo>
                  <a:pt x="238608" y="445963"/>
                </a:lnTo>
                <a:lnTo>
                  <a:pt x="198882" y="486474"/>
                </a:lnTo>
                <a:lnTo>
                  <a:pt x="162507" y="526218"/>
                </a:lnTo>
                <a:lnTo>
                  <a:pt x="127338" y="566936"/>
                </a:lnTo>
                <a:lnTo>
                  <a:pt x="93440" y="608585"/>
                </a:lnTo>
                <a:lnTo>
                  <a:pt x="60875" y="651123"/>
                </a:lnTo>
                <a:lnTo>
                  <a:pt x="29707" y="694507"/>
                </a:lnTo>
                <a:lnTo>
                  <a:pt x="0" y="738696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759958" y="5796477"/>
            <a:ext cx="1882139" cy="614680"/>
          </a:xfrm>
          <a:custGeom>
            <a:avLst/>
            <a:gdLst/>
            <a:ahLst/>
            <a:cxnLst/>
            <a:rect l="l" t="t" r="r" b="b"/>
            <a:pathLst>
              <a:path w="1882140" h="614679">
                <a:moveTo>
                  <a:pt x="1882139" y="614228"/>
                </a:moveTo>
                <a:lnTo>
                  <a:pt x="1853198" y="574294"/>
                </a:lnTo>
                <a:lnTo>
                  <a:pt x="1822816" y="535291"/>
                </a:lnTo>
                <a:lnTo>
                  <a:pt x="1791080" y="497261"/>
                </a:lnTo>
                <a:lnTo>
                  <a:pt x="1758075" y="460248"/>
                </a:lnTo>
                <a:lnTo>
                  <a:pt x="1723883" y="424293"/>
                </a:lnTo>
                <a:lnTo>
                  <a:pt x="1688591" y="389438"/>
                </a:lnTo>
                <a:lnTo>
                  <a:pt x="1648733" y="352937"/>
                </a:lnTo>
                <a:lnTo>
                  <a:pt x="1608036" y="318194"/>
                </a:lnTo>
                <a:lnTo>
                  <a:pt x="1566562" y="285217"/>
                </a:lnTo>
                <a:lnTo>
                  <a:pt x="1524375" y="254010"/>
                </a:lnTo>
                <a:lnTo>
                  <a:pt x="1481537" y="224579"/>
                </a:lnTo>
                <a:lnTo>
                  <a:pt x="1438111" y="196931"/>
                </a:lnTo>
                <a:lnTo>
                  <a:pt x="1394159" y="171071"/>
                </a:lnTo>
                <a:lnTo>
                  <a:pt x="1349745" y="147004"/>
                </a:lnTo>
                <a:lnTo>
                  <a:pt x="1304932" y="124737"/>
                </a:lnTo>
                <a:lnTo>
                  <a:pt x="1259781" y="104275"/>
                </a:lnTo>
                <a:lnTo>
                  <a:pt x="1214355" y="85625"/>
                </a:lnTo>
                <a:lnTo>
                  <a:pt x="1168718" y="68791"/>
                </a:lnTo>
                <a:lnTo>
                  <a:pt x="1122933" y="53780"/>
                </a:lnTo>
                <a:lnTo>
                  <a:pt x="1077060" y="40597"/>
                </a:lnTo>
                <a:lnTo>
                  <a:pt x="1031165" y="29249"/>
                </a:lnTo>
                <a:lnTo>
                  <a:pt x="985309" y="19740"/>
                </a:lnTo>
                <a:lnTo>
                  <a:pt x="939554" y="12077"/>
                </a:lnTo>
                <a:lnTo>
                  <a:pt x="893965" y="6266"/>
                </a:lnTo>
                <a:lnTo>
                  <a:pt x="848603" y="2312"/>
                </a:lnTo>
                <a:lnTo>
                  <a:pt x="803531" y="221"/>
                </a:lnTo>
                <a:lnTo>
                  <a:pt x="758812" y="0"/>
                </a:lnTo>
                <a:lnTo>
                  <a:pt x="714508" y="1652"/>
                </a:lnTo>
                <a:lnTo>
                  <a:pt x="670683" y="5185"/>
                </a:lnTo>
                <a:lnTo>
                  <a:pt x="627399" y="10604"/>
                </a:lnTo>
                <a:lnTo>
                  <a:pt x="584719" y="17916"/>
                </a:lnTo>
                <a:lnTo>
                  <a:pt x="542706" y="27125"/>
                </a:lnTo>
                <a:lnTo>
                  <a:pt x="501422" y="38237"/>
                </a:lnTo>
                <a:lnTo>
                  <a:pt x="460930" y="51259"/>
                </a:lnTo>
                <a:lnTo>
                  <a:pt x="421292" y="66196"/>
                </a:lnTo>
                <a:lnTo>
                  <a:pt x="382573" y="83053"/>
                </a:lnTo>
                <a:lnTo>
                  <a:pt x="344833" y="101838"/>
                </a:lnTo>
                <a:lnTo>
                  <a:pt x="308136" y="122554"/>
                </a:lnTo>
                <a:lnTo>
                  <a:pt x="272545" y="145209"/>
                </a:lnTo>
                <a:lnTo>
                  <a:pt x="238123" y="169808"/>
                </a:lnTo>
                <a:lnTo>
                  <a:pt x="204932" y="196357"/>
                </a:lnTo>
                <a:lnTo>
                  <a:pt x="173034" y="224861"/>
                </a:lnTo>
                <a:lnTo>
                  <a:pt x="142493" y="255326"/>
                </a:lnTo>
                <a:lnTo>
                  <a:pt x="108655" y="292993"/>
                </a:lnTo>
                <a:lnTo>
                  <a:pt x="77522" y="332819"/>
                </a:lnTo>
                <a:lnTo>
                  <a:pt x="49060" y="374765"/>
                </a:lnTo>
                <a:lnTo>
                  <a:pt x="23231" y="418797"/>
                </a:lnTo>
                <a:lnTo>
                  <a:pt x="0" y="464876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681984" y="5709393"/>
            <a:ext cx="1674495" cy="578485"/>
          </a:xfrm>
          <a:custGeom>
            <a:avLst/>
            <a:gdLst/>
            <a:ahLst/>
            <a:cxnLst/>
            <a:rect l="l" t="t" r="r" b="b"/>
            <a:pathLst>
              <a:path w="1674495" h="578485">
                <a:moveTo>
                  <a:pt x="1674114" y="392702"/>
                </a:moveTo>
                <a:lnTo>
                  <a:pt x="1644550" y="345744"/>
                </a:lnTo>
                <a:lnTo>
                  <a:pt x="1611915" y="301072"/>
                </a:lnTo>
                <a:lnTo>
                  <a:pt x="1576280" y="258971"/>
                </a:lnTo>
                <a:lnTo>
                  <a:pt x="1537715" y="219728"/>
                </a:lnTo>
                <a:lnTo>
                  <a:pt x="1504329" y="189807"/>
                </a:lnTo>
                <a:lnTo>
                  <a:pt x="1469614" y="162108"/>
                </a:lnTo>
                <a:lnTo>
                  <a:pt x="1433651" y="136621"/>
                </a:lnTo>
                <a:lnTo>
                  <a:pt x="1396517" y="113339"/>
                </a:lnTo>
                <a:lnTo>
                  <a:pt x="1358292" y="92254"/>
                </a:lnTo>
                <a:lnTo>
                  <a:pt x="1319054" y="73358"/>
                </a:lnTo>
                <a:lnTo>
                  <a:pt x="1278882" y="56642"/>
                </a:lnTo>
                <a:lnTo>
                  <a:pt x="1237855" y="42098"/>
                </a:lnTo>
                <a:lnTo>
                  <a:pt x="1196052" y="29719"/>
                </a:lnTo>
                <a:lnTo>
                  <a:pt x="1153551" y="19495"/>
                </a:lnTo>
                <a:lnTo>
                  <a:pt x="1110431" y="11420"/>
                </a:lnTo>
                <a:lnTo>
                  <a:pt x="1066771" y="5484"/>
                </a:lnTo>
                <a:lnTo>
                  <a:pt x="1022649" y="1680"/>
                </a:lnTo>
                <a:lnTo>
                  <a:pt x="978145" y="0"/>
                </a:lnTo>
                <a:lnTo>
                  <a:pt x="933337" y="434"/>
                </a:lnTo>
                <a:lnTo>
                  <a:pt x="888303" y="2976"/>
                </a:lnTo>
                <a:lnTo>
                  <a:pt x="843123" y="7617"/>
                </a:lnTo>
                <a:lnTo>
                  <a:pt x="797876" y="14349"/>
                </a:lnTo>
                <a:lnTo>
                  <a:pt x="752639" y="23163"/>
                </a:lnTo>
                <a:lnTo>
                  <a:pt x="707493" y="34053"/>
                </a:lnTo>
                <a:lnTo>
                  <a:pt x="662515" y="47008"/>
                </a:lnTo>
                <a:lnTo>
                  <a:pt x="617784" y="62022"/>
                </a:lnTo>
                <a:lnTo>
                  <a:pt x="573379" y="79087"/>
                </a:lnTo>
                <a:lnTo>
                  <a:pt x="529379" y="98193"/>
                </a:lnTo>
                <a:lnTo>
                  <a:pt x="485863" y="119333"/>
                </a:lnTo>
                <a:lnTo>
                  <a:pt x="442909" y="142499"/>
                </a:lnTo>
                <a:lnTo>
                  <a:pt x="400596" y="167683"/>
                </a:lnTo>
                <a:lnTo>
                  <a:pt x="359003" y="194876"/>
                </a:lnTo>
                <a:lnTo>
                  <a:pt x="318209" y="224070"/>
                </a:lnTo>
                <a:lnTo>
                  <a:pt x="278292" y="255258"/>
                </a:lnTo>
                <a:lnTo>
                  <a:pt x="239330" y="288430"/>
                </a:lnTo>
                <a:lnTo>
                  <a:pt x="201404" y="323580"/>
                </a:lnTo>
                <a:lnTo>
                  <a:pt x="164591" y="360698"/>
                </a:lnTo>
                <a:lnTo>
                  <a:pt x="127650" y="401279"/>
                </a:lnTo>
                <a:lnTo>
                  <a:pt x="92720" y="443397"/>
                </a:lnTo>
                <a:lnTo>
                  <a:pt x="59801" y="486940"/>
                </a:lnTo>
                <a:lnTo>
                  <a:pt x="28895" y="531801"/>
                </a:lnTo>
                <a:lnTo>
                  <a:pt x="0" y="577868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443227" y="5676851"/>
            <a:ext cx="1792605" cy="707390"/>
          </a:xfrm>
          <a:custGeom>
            <a:avLst/>
            <a:gdLst/>
            <a:ahLst/>
            <a:cxnLst/>
            <a:rect l="l" t="t" r="r" b="b"/>
            <a:pathLst>
              <a:path w="1792605" h="707389">
                <a:moveTo>
                  <a:pt x="1792224" y="707184"/>
                </a:moveTo>
                <a:lnTo>
                  <a:pt x="1762046" y="663153"/>
                </a:lnTo>
                <a:lnTo>
                  <a:pt x="1730322" y="619921"/>
                </a:lnTo>
                <a:lnTo>
                  <a:pt x="1697091" y="577542"/>
                </a:lnTo>
                <a:lnTo>
                  <a:pt x="1662395" y="536070"/>
                </a:lnTo>
                <a:lnTo>
                  <a:pt x="1626272" y="495557"/>
                </a:lnTo>
                <a:lnTo>
                  <a:pt x="1588763" y="456058"/>
                </a:lnTo>
                <a:lnTo>
                  <a:pt x="1549908" y="417624"/>
                </a:lnTo>
                <a:lnTo>
                  <a:pt x="1508629" y="379630"/>
                </a:lnTo>
                <a:lnTo>
                  <a:pt x="1466614" y="343378"/>
                </a:lnTo>
                <a:lnTo>
                  <a:pt x="1423930" y="308880"/>
                </a:lnTo>
                <a:lnTo>
                  <a:pt x="1380646" y="276145"/>
                </a:lnTo>
                <a:lnTo>
                  <a:pt x="1336832" y="245186"/>
                </a:lnTo>
                <a:lnTo>
                  <a:pt x="1292556" y="216012"/>
                </a:lnTo>
                <a:lnTo>
                  <a:pt x="1247887" y="188634"/>
                </a:lnTo>
                <a:lnTo>
                  <a:pt x="1202895" y="163064"/>
                </a:lnTo>
                <a:lnTo>
                  <a:pt x="1157647" y="139311"/>
                </a:lnTo>
                <a:lnTo>
                  <a:pt x="1112213" y="117387"/>
                </a:lnTo>
                <a:lnTo>
                  <a:pt x="1066662" y="97303"/>
                </a:lnTo>
                <a:lnTo>
                  <a:pt x="1021062" y="79069"/>
                </a:lnTo>
                <a:lnTo>
                  <a:pt x="975483" y="62696"/>
                </a:lnTo>
                <a:lnTo>
                  <a:pt x="929993" y="48194"/>
                </a:lnTo>
                <a:lnTo>
                  <a:pt x="884662" y="35576"/>
                </a:lnTo>
                <a:lnTo>
                  <a:pt x="839557" y="24850"/>
                </a:lnTo>
                <a:lnTo>
                  <a:pt x="794749" y="16029"/>
                </a:lnTo>
                <a:lnTo>
                  <a:pt x="750305" y="9122"/>
                </a:lnTo>
                <a:lnTo>
                  <a:pt x="706295" y="4141"/>
                </a:lnTo>
                <a:lnTo>
                  <a:pt x="662788" y="1097"/>
                </a:lnTo>
                <a:lnTo>
                  <a:pt x="619853" y="0"/>
                </a:lnTo>
                <a:lnTo>
                  <a:pt x="577558" y="860"/>
                </a:lnTo>
                <a:lnTo>
                  <a:pt x="535972" y="3689"/>
                </a:lnTo>
                <a:lnTo>
                  <a:pt x="495165" y="8498"/>
                </a:lnTo>
                <a:lnTo>
                  <a:pt x="455205" y="15297"/>
                </a:lnTo>
                <a:lnTo>
                  <a:pt x="416160" y="24097"/>
                </a:lnTo>
                <a:lnTo>
                  <a:pt x="378101" y="34909"/>
                </a:lnTo>
                <a:lnTo>
                  <a:pt x="341095" y="47743"/>
                </a:lnTo>
                <a:lnTo>
                  <a:pt x="305212" y="62611"/>
                </a:lnTo>
                <a:lnTo>
                  <a:pt x="270521" y="79523"/>
                </a:lnTo>
                <a:lnTo>
                  <a:pt x="237090" y="98490"/>
                </a:lnTo>
                <a:lnTo>
                  <a:pt x="204988" y="119522"/>
                </a:lnTo>
                <a:lnTo>
                  <a:pt x="174284" y="142631"/>
                </a:lnTo>
                <a:lnTo>
                  <a:pt x="145048" y="167826"/>
                </a:lnTo>
                <a:lnTo>
                  <a:pt x="117347" y="195120"/>
                </a:lnTo>
                <a:lnTo>
                  <a:pt x="82081" y="235685"/>
                </a:lnTo>
                <a:lnTo>
                  <a:pt x="50673" y="279607"/>
                </a:lnTo>
                <a:lnTo>
                  <a:pt x="23264" y="326815"/>
                </a:lnTo>
                <a:lnTo>
                  <a:pt x="0" y="377238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823203" y="3845790"/>
            <a:ext cx="1921510" cy="600075"/>
          </a:xfrm>
          <a:custGeom>
            <a:avLst/>
            <a:gdLst/>
            <a:ahLst/>
            <a:cxnLst/>
            <a:rect l="l" t="t" r="r" b="b"/>
            <a:pathLst>
              <a:path w="1921509" h="600075">
                <a:moveTo>
                  <a:pt x="1921002" y="599717"/>
                </a:moveTo>
                <a:lnTo>
                  <a:pt x="1892490" y="559783"/>
                </a:lnTo>
                <a:lnTo>
                  <a:pt x="1862581" y="520779"/>
                </a:lnTo>
                <a:lnTo>
                  <a:pt x="1831276" y="482750"/>
                </a:lnTo>
                <a:lnTo>
                  <a:pt x="1798573" y="445737"/>
                </a:lnTo>
                <a:lnTo>
                  <a:pt x="1764474" y="409781"/>
                </a:lnTo>
                <a:lnTo>
                  <a:pt x="1728977" y="374927"/>
                </a:lnTo>
                <a:lnTo>
                  <a:pt x="1690325" y="339460"/>
                </a:lnTo>
                <a:lnTo>
                  <a:pt x="1650807" y="305731"/>
                </a:lnTo>
                <a:lnTo>
                  <a:pt x="1610483" y="273745"/>
                </a:lnTo>
                <a:lnTo>
                  <a:pt x="1569411" y="243504"/>
                </a:lnTo>
                <a:lnTo>
                  <a:pt x="1527652" y="215013"/>
                </a:lnTo>
                <a:lnTo>
                  <a:pt x="1485264" y="188275"/>
                </a:lnTo>
                <a:lnTo>
                  <a:pt x="1442306" y="163294"/>
                </a:lnTo>
                <a:lnTo>
                  <a:pt x="1398839" y="140072"/>
                </a:lnTo>
                <a:lnTo>
                  <a:pt x="1354919" y="118615"/>
                </a:lnTo>
                <a:lnTo>
                  <a:pt x="1310608" y="98924"/>
                </a:lnTo>
                <a:lnTo>
                  <a:pt x="1265964" y="81005"/>
                </a:lnTo>
                <a:lnTo>
                  <a:pt x="1221046" y="64860"/>
                </a:lnTo>
                <a:lnTo>
                  <a:pt x="1175913" y="50493"/>
                </a:lnTo>
                <a:lnTo>
                  <a:pt x="1130625" y="37908"/>
                </a:lnTo>
                <a:lnTo>
                  <a:pt x="1085240" y="27108"/>
                </a:lnTo>
                <a:lnTo>
                  <a:pt x="1039818" y="18097"/>
                </a:lnTo>
                <a:lnTo>
                  <a:pt x="994419" y="10879"/>
                </a:lnTo>
                <a:lnTo>
                  <a:pt x="949100" y="5456"/>
                </a:lnTo>
                <a:lnTo>
                  <a:pt x="903922" y="1833"/>
                </a:lnTo>
                <a:lnTo>
                  <a:pt x="858943" y="13"/>
                </a:lnTo>
                <a:lnTo>
                  <a:pt x="814223" y="0"/>
                </a:lnTo>
                <a:lnTo>
                  <a:pt x="769821" y="1797"/>
                </a:lnTo>
                <a:lnTo>
                  <a:pt x="725795" y="5408"/>
                </a:lnTo>
                <a:lnTo>
                  <a:pt x="682206" y="10836"/>
                </a:lnTo>
                <a:lnTo>
                  <a:pt x="639112" y="18086"/>
                </a:lnTo>
                <a:lnTo>
                  <a:pt x="596573" y="27160"/>
                </a:lnTo>
                <a:lnTo>
                  <a:pt x="554646" y="38062"/>
                </a:lnTo>
                <a:lnTo>
                  <a:pt x="513393" y="50796"/>
                </a:lnTo>
                <a:lnTo>
                  <a:pt x="472872" y="65366"/>
                </a:lnTo>
                <a:lnTo>
                  <a:pt x="433141" y="81775"/>
                </a:lnTo>
                <a:lnTo>
                  <a:pt x="394261" y="100026"/>
                </a:lnTo>
                <a:lnTo>
                  <a:pt x="356291" y="120123"/>
                </a:lnTo>
                <a:lnTo>
                  <a:pt x="319288" y="142070"/>
                </a:lnTo>
                <a:lnTo>
                  <a:pt x="283314" y="165871"/>
                </a:lnTo>
                <a:lnTo>
                  <a:pt x="248426" y="191528"/>
                </a:lnTo>
                <a:lnTo>
                  <a:pt x="214684" y="219046"/>
                </a:lnTo>
                <a:lnTo>
                  <a:pt x="182148" y="248427"/>
                </a:lnTo>
                <a:lnTo>
                  <a:pt x="150875" y="279677"/>
                </a:lnTo>
                <a:lnTo>
                  <a:pt x="115507" y="319246"/>
                </a:lnTo>
                <a:lnTo>
                  <a:pt x="82625" y="361046"/>
                </a:lnTo>
                <a:lnTo>
                  <a:pt x="52340" y="404931"/>
                </a:lnTo>
                <a:lnTo>
                  <a:pt x="24761" y="450755"/>
                </a:lnTo>
                <a:lnTo>
                  <a:pt x="0" y="49837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678935" y="3855246"/>
            <a:ext cx="1911350" cy="654050"/>
          </a:xfrm>
          <a:custGeom>
            <a:avLst/>
            <a:gdLst/>
            <a:ahLst/>
            <a:cxnLst/>
            <a:rect l="l" t="t" r="r" b="b"/>
            <a:pathLst>
              <a:path w="1911350" h="654050">
                <a:moveTo>
                  <a:pt x="1911096" y="453863"/>
                </a:moveTo>
                <a:lnTo>
                  <a:pt x="1883938" y="410429"/>
                </a:lnTo>
                <a:lnTo>
                  <a:pt x="1854586" y="368824"/>
                </a:lnTo>
                <a:lnTo>
                  <a:pt x="1823039" y="329048"/>
                </a:lnTo>
                <a:lnTo>
                  <a:pt x="1789297" y="291100"/>
                </a:lnTo>
                <a:lnTo>
                  <a:pt x="1753362" y="254981"/>
                </a:lnTo>
                <a:lnTo>
                  <a:pt x="1720166" y="224955"/>
                </a:lnTo>
                <a:lnTo>
                  <a:pt x="1685829" y="196836"/>
                </a:lnTo>
                <a:lnTo>
                  <a:pt x="1650410" y="170618"/>
                </a:lnTo>
                <a:lnTo>
                  <a:pt x="1613967" y="146295"/>
                </a:lnTo>
                <a:lnTo>
                  <a:pt x="1576559" y="123861"/>
                </a:lnTo>
                <a:lnTo>
                  <a:pt x="1538246" y="103312"/>
                </a:lnTo>
                <a:lnTo>
                  <a:pt x="1499085" y="84642"/>
                </a:lnTo>
                <a:lnTo>
                  <a:pt x="1459137" y="67844"/>
                </a:lnTo>
                <a:lnTo>
                  <a:pt x="1418459" y="52913"/>
                </a:lnTo>
                <a:lnTo>
                  <a:pt x="1377110" y="39843"/>
                </a:lnTo>
                <a:lnTo>
                  <a:pt x="1335150" y="28629"/>
                </a:lnTo>
                <a:lnTo>
                  <a:pt x="1292637" y="19266"/>
                </a:lnTo>
                <a:lnTo>
                  <a:pt x="1249629" y="11746"/>
                </a:lnTo>
                <a:lnTo>
                  <a:pt x="1206187" y="6066"/>
                </a:lnTo>
                <a:lnTo>
                  <a:pt x="1162368" y="2218"/>
                </a:lnTo>
                <a:lnTo>
                  <a:pt x="1118231" y="198"/>
                </a:lnTo>
                <a:lnTo>
                  <a:pt x="1073836" y="0"/>
                </a:lnTo>
                <a:lnTo>
                  <a:pt x="1029240" y="1617"/>
                </a:lnTo>
                <a:lnTo>
                  <a:pt x="984503" y="5045"/>
                </a:lnTo>
                <a:lnTo>
                  <a:pt x="939685" y="10278"/>
                </a:lnTo>
                <a:lnTo>
                  <a:pt x="894842" y="17310"/>
                </a:lnTo>
                <a:lnTo>
                  <a:pt x="850035" y="26135"/>
                </a:lnTo>
                <a:lnTo>
                  <a:pt x="805322" y="36748"/>
                </a:lnTo>
                <a:lnTo>
                  <a:pt x="760762" y="49143"/>
                </a:lnTo>
                <a:lnTo>
                  <a:pt x="716414" y="63315"/>
                </a:lnTo>
                <a:lnTo>
                  <a:pt x="672337" y="79257"/>
                </a:lnTo>
                <a:lnTo>
                  <a:pt x="628589" y="96964"/>
                </a:lnTo>
                <a:lnTo>
                  <a:pt x="585229" y="116431"/>
                </a:lnTo>
                <a:lnTo>
                  <a:pt x="542316" y="137651"/>
                </a:lnTo>
                <a:lnTo>
                  <a:pt x="499909" y="160620"/>
                </a:lnTo>
                <a:lnTo>
                  <a:pt x="458067" y="185331"/>
                </a:lnTo>
                <a:lnTo>
                  <a:pt x="416849" y="211779"/>
                </a:lnTo>
                <a:lnTo>
                  <a:pt x="376313" y="239957"/>
                </a:lnTo>
                <a:lnTo>
                  <a:pt x="336518" y="269862"/>
                </a:lnTo>
                <a:lnTo>
                  <a:pt x="297523" y="301486"/>
                </a:lnTo>
                <a:lnTo>
                  <a:pt x="259387" y="334824"/>
                </a:lnTo>
                <a:lnTo>
                  <a:pt x="222169" y="369870"/>
                </a:lnTo>
                <a:lnTo>
                  <a:pt x="185927" y="406619"/>
                </a:lnTo>
                <a:lnTo>
                  <a:pt x="150883" y="444645"/>
                </a:lnTo>
                <a:lnTo>
                  <a:pt x="117404" y="484005"/>
                </a:lnTo>
                <a:lnTo>
                  <a:pt x="85534" y="524634"/>
                </a:lnTo>
                <a:lnTo>
                  <a:pt x="55315" y="566470"/>
                </a:lnTo>
                <a:lnTo>
                  <a:pt x="26789" y="609449"/>
                </a:lnTo>
                <a:lnTo>
                  <a:pt x="0" y="65350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382267" y="3993054"/>
            <a:ext cx="1828800" cy="627380"/>
          </a:xfrm>
          <a:custGeom>
            <a:avLst/>
            <a:gdLst/>
            <a:ahLst/>
            <a:cxnLst/>
            <a:rect l="l" t="t" r="r" b="b"/>
            <a:pathLst>
              <a:path w="1828800" h="627379">
                <a:moveTo>
                  <a:pt x="1828800" y="432641"/>
                </a:moveTo>
                <a:lnTo>
                  <a:pt x="1803020" y="391036"/>
                </a:lnTo>
                <a:lnTo>
                  <a:pt x="1775082" y="351259"/>
                </a:lnTo>
                <a:lnTo>
                  <a:pt x="1745022" y="313312"/>
                </a:lnTo>
                <a:lnTo>
                  <a:pt x="1712878" y="277193"/>
                </a:lnTo>
                <a:lnTo>
                  <a:pt x="1678686" y="242903"/>
                </a:lnTo>
                <a:lnTo>
                  <a:pt x="1645225" y="212681"/>
                </a:lnTo>
                <a:lnTo>
                  <a:pt x="1610546" y="184495"/>
                </a:lnTo>
                <a:lnTo>
                  <a:pt x="1574716" y="158339"/>
                </a:lnTo>
                <a:lnTo>
                  <a:pt x="1537800" y="134206"/>
                </a:lnTo>
                <a:lnTo>
                  <a:pt x="1499865" y="112088"/>
                </a:lnTo>
                <a:lnTo>
                  <a:pt x="1460976" y="91981"/>
                </a:lnTo>
                <a:lnTo>
                  <a:pt x="1421200" y="73877"/>
                </a:lnTo>
                <a:lnTo>
                  <a:pt x="1380602" y="57769"/>
                </a:lnTo>
                <a:lnTo>
                  <a:pt x="1339250" y="43652"/>
                </a:lnTo>
                <a:lnTo>
                  <a:pt x="1297209" y="31518"/>
                </a:lnTo>
                <a:lnTo>
                  <a:pt x="1254546" y="21361"/>
                </a:lnTo>
                <a:lnTo>
                  <a:pt x="1211326" y="13174"/>
                </a:lnTo>
                <a:lnTo>
                  <a:pt x="1167615" y="6951"/>
                </a:lnTo>
                <a:lnTo>
                  <a:pt x="1123480" y="2685"/>
                </a:lnTo>
                <a:lnTo>
                  <a:pt x="1078988" y="370"/>
                </a:lnTo>
                <a:lnTo>
                  <a:pt x="1034203" y="0"/>
                </a:lnTo>
                <a:lnTo>
                  <a:pt x="989192" y="1566"/>
                </a:lnTo>
                <a:lnTo>
                  <a:pt x="944022" y="5064"/>
                </a:lnTo>
                <a:lnTo>
                  <a:pt x="898759" y="10486"/>
                </a:lnTo>
                <a:lnTo>
                  <a:pt x="853468" y="17825"/>
                </a:lnTo>
                <a:lnTo>
                  <a:pt x="808216" y="27077"/>
                </a:lnTo>
                <a:lnTo>
                  <a:pt x="763068" y="38232"/>
                </a:lnTo>
                <a:lnTo>
                  <a:pt x="718092" y="51286"/>
                </a:lnTo>
                <a:lnTo>
                  <a:pt x="673353" y="66232"/>
                </a:lnTo>
                <a:lnTo>
                  <a:pt x="628918" y="83062"/>
                </a:lnTo>
                <a:lnTo>
                  <a:pt x="584852" y="101771"/>
                </a:lnTo>
                <a:lnTo>
                  <a:pt x="541222" y="122352"/>
                </a:lnTo>
                <a:lnTo>
                  <a:pt x="498094" y="144798"/>
                </a:lnTo>
                <a:lnTo>
                  <a:pt x="455533" y="169103"/>
                </a:lnTo>
                <a:lnTo>
                  <a:pt x="413607" y="195260"/>
                </a:lnTo>
                <a:lnTo>
                  <a:pt x="372381" y="223263"/>
                </a:lnTo>
                <a:lnTo>
                  <a:pt x="331921" y="253105"/>
                </a:lnTo>
                <a:lnTo>
                  <a:pt x="292294" y="284779"/>
                </a:lnTo>
                <a:lnTo>
                  <a:pt x="253566" y="318279"/>
                </a:lnTo>
                <a:lnTo>
                  <a:pt x="215802" y="353599"/>
                </a:lnTo>
                <a:lnTo>
                  <a:pt x="179069" y="390731"/>
                </a:lnTo>
                <a:lnTo>
                  <a:pt x="145485" y="427490"/>
                </a:lnTo>
                <a:lnTo>
                  <a:pt x="113340" y="465350"/>
                </a:lnTo>
                <a:lnTo>
                  <a:pt x="82676" y="504269"/>
                </a:lnTo>
                <a:lnTo>
                  <a:pt x="53537" y="544203"/>
                </a:lnTo>
                <a:lnTo>
                  <a:pt x="25964" y="585111"/>
                </a:lnTo>
                <a:lnTo>
                  <a:pt x="0" y="62695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631691" y="1975661"/>
            <a:ext cx="1841500" cy="539115"/>
          </a:xfrm>
          <a:custGeom>
            <a:avLst/>
            <a:gdLst/>
            <a:ahLst/>
            <a:cxnLst/>
            <a:rect l="l" t="t" r="r" b="b"/>
            <a:pathLst>
              <a:path w="1841500" h="539114">
                <a:moveTo>
                  <a:pt x="1840992" y="512268"/>
                </a:moveTo>
                <a:lnTo>
                  <a:pt x="1811103" y="468200"/>
                </a:lnTo>
                <a:lnTo>
                  <a:pt x="1779093" y="425631"/>
                </a:lnTo>
                <a:lnTo>
                  <a:pt x="1745034" y="384599"/>
                </a:lnTo>
                <a:lnTo>
                  <a:pt x="1709001" y="345140"/>
                </a:lnTo>
                <a:lnTo>
                  <a:pt x="1671066" y="307290"/>
                </a:lnTo>
                <a:lnTo>
                  <a:pt x="1635209" y="274658"/>
                </a:lnTo>
                <a:lnTo>
                  <a:pt x="1598362" y="243859"/>
                </a:lnTo>
                <a:lnTo>
                  <a:pt x="1560586" y="214893"/>
                </a:lnTo>
                <a:lnTo>
                  <a:pt x="1521941" y="187758"/>
                </a:lnTo>
                <a:lnTo>
                  <a:pt x="1482489" y="162456"/>
                </a:lnTo>
                <a:lnTo>
                  <a:pt x="1442291" y="138985"/>
                </a:lnTo>
                <a:lnTo>
                  <a:pt x="1401408" y="117344"/>
                </a:lnTo>
                <a:lnTo>
                  <a:pt x="1359901" y="97534"/>
                </a:lnTo>
                <a:lnTo>
                  <a:pt x="1317832" y="79553"/>
                </a:lnTo>
                <a:lnTo>
                  <a:pt x="1275262" y="63402"/>
                </a:lnTo>
                <a:lnTo>
                  <a:pt x="1232252" y="49080"/>
                </a:lnTo>
                <a:lnTo>
                  <a:pt x="1188863" y="36587"/>
                </a:lnTo>
                <a:lnTo>
                  <a:pt x="1145156" y="25922"/>
                </a:lnTo>
                <a:lnTo>
                  <a:pt x="1101193" y="17084"/>
                </a:lnTo>
                <a:lnTo>
                  <a:pt x="1057035" y="10073"/>
                </a:lnTo>
                <a:lnTo>
                  <a:pt x="1012742" y="4889"/>
                </a:lnTo>
                <a:lnTo>
                  <a:pt x="968377" y="1531"/>
                </a:lnTo>
                <a:lnTo>
                  <a:pt x="924000" y="0"/>
                </a:lnTo>
                <a:lnTo>
                  <a:pt x="879673" y="293"/>
                </a:lnTo>
                <a:lnTo>
                  <a:pt x="835456" y="2411"/>
                </a:lnTo>
                <a:lnTo>
                  <a:pt x="791412" y="6354"/>
                </a:lnTo>
                <a:lnTo>
                  <a:pt x="747600" y="12121"/>
                </a:lnTo>
                <a:lnTo>
                  <a:pt x="704083" y="19711"/>
                </a:lnTo>
                <a:lnTo>
                  <a:pt x="660921" y="29125"/>
                </a:lnTo>
                <a:lnTo>
                  <a:pt x="618177" y="40361"/>
                </a:lnTo>
                <a:lnTo>
                  <a:pt x="575910" y="53419"/>
                </a:lnTo>
                <a:lnTo>
                  <a:pt x="534182" y="68299"/>
                </a:lnTo>
                <a:lnTo>
                  <a:pt x="493054" y="85000"/>
                </a:lnTo>
                <a:lnTo>
                  <a:pt x="452589" y="103523"/>
                </a:lnTo>
                <a:lnTo>
                  <a:pt x="412845" y="123865"/>
                </a:lnTo>
                <a:lnTo>
                  <a:pt x="373886" y="146028"/>
                </a:lnTo>
                <a:lnTo>
                  <a:pt x="335772" y="170010"/>
                </a:lnTo>
                <a:lnTo>
                  <a:pt x="298564" y="195811"/>
                </a:lnTo>
                <a:lnTo>
                  <a:pt x="262324" y="223430"/>
                </a:lnTo>
                <a:lnTo>
                  <a:pt x="227112" y="252868"/>
                </a:lnTo>
                <a:lnTo>
                  <a:pt x="192990" y="284123"/>
                </a:lnTo>
                <a:lnTo>
                  <a:pt x="160020" y="317196"/>
                </a:lnTo>
                <a:lnTo>
                  <a:pt x="123261" y="357960"/>
                </a:lnTo>
                <a:lnTo>
                  <a:pt x="88879" y="400626"/>
                </a:lnTo>
                <a:lnTo>
                  <a:pt x="56875" y="445084"/>
                </a:lnTo>
                <a:lnTo>
                  <a:pt x="27249" y="491224"/>
                </a:lnTo>
                <a:lnTo>
                  <a:pt x="0" y="538938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807202" y="2016426"/>
            <a:ext cx="1828164" cy="628015"/>
          </a:xfrm>
          <a:custGeom>
            <a:avLst/>
            <a:gdLst/>
            <a:ahLst/>
            <a:cxnLst/>
            <a:rect l="l" t="t" r="r" b="b"/>
            <a:pathLst>
              <a:path w="1828165" h="628014">
                <a:moveTo>
                  <a:pt x="1828038" y="432641"/>
                </a:moveTo>
                <a:lnTo>
                  <a:pt x="1802258" y="391036"/>
                </a:lnTo>
                <a:lnTo>
                  <a:pt x="1774320" y="351259"/>
                </a:lnTo>
                <a:lnTo>
                  <a:pt x="1744260" y="313312"/>
                </a:lnTo>
                <a:lnTo>
                  <a:pt x="1712116" y="277193"/>
                </a:lnTo>
                <a:lnTo>
                  <a:pt x="1677924" y="242903"/>
                </a:lnTo>
                <a:lnTo>
                  <a:pt x="1644463" y="212681"/>
                </a:lnTo>
                <a:lnTo>
                  <a:pt x="1609784" y="184495"/>
                </a:lnTo>
                <a:lnTo>
                  <a:pt x="1573954" y="158339"/>
                </a:lnTo>
                <a:lnTo>
                  <a:pt x="1537038" y="134206"/>
                </a:lnTo>
                <a:lnTo>
                  <a:pt x="1499103" y="112088"/>
                </a:lnTo>
                <a:lnTo>
                  <a:pt x="1460214" y="91981"/>
                </a:lnTo>
                <a:lnTo>
                  <a:pt x="1420438" y="73877"/>
                </a:lnTo>
                <a:lnTo>
                  <a:pt x="1379840" y="57769"/>
                </a:lnTo>
                <a:lnTo>
                  <a:pt x="1338488" y="43652"/>
                </a:lnTo>
                <a:lnTo>
                  <a:pt x="1296447" y="31518"/>
                </a:lnTo>
                <a:lnTo>
                  <a:pt x="1253784" y="21361"/>
                </a:lnTo>
                <a:lnTo>
                  <a:pt x="1210564" y="13174"/>
                </a:lnTo>
                <a:lnTo>
                  <a:pt x="1166853" y="6951"/>
                </a:lnTo>
                <a:lnTo>
                  <a:pt x="1122718" y="2685"/>
                </a:lnTo>
                <a:lnTo>
                  <a:pt x="1078226" y="370"/>
                </a:lnTo>
                <a:lnTo>
                  <a:pt x="1033441" y="0"/>
                </a:lnTo>
                <a:lnTo>
                  <a:pt x="988430" y="1566"/>
                </a:lnTo>
                <a:lnTo>
                  <a:pt x="943260" y="5064"/>
                </a:lnTo>
                <a:lnTo>
                  <a:pt x="897997" y="10486"/>
                </a:lnTo>
                <a:lnTo>
                  <a:pt x="852706" y="17825"/>
                </a:lnTo>
                <a:lnTo>
                  <a:pt x="807454" y="27077"/>
                </a:lnTo>
                <a:lnTo>
                  <a:pt x="762306" y="38232"/>
                </a:lnTo>
                <a:lnTo>
                  <a:pt x="717330" y="51286"/>
                </a:lnTo>
                <a:lnTo>
                  <a:pt x="672592" y="66232"/>
                </a:lnTo>
                <a:lnTo>
                  <a:pt x="628156" y="83062"/>
                </a:lnTo>
                <a:lnTo>
                  <a:pt x="584090" y="101771"/>
                </a:lnTo>
                <a:lnTo>
                  <a:pt x="540460" y="122352"/>
                </a:lnTo>
                <a:lnTo>
                  <a:pt x="497332" y="144798"/>
                </a:lnTo>
                <a:lnTo>
                  <a:pt x="454771" y="169103"/>
                </a:lnTo>
                <a:lnTo>
                  <a:pt x="412845" y="195260"/>
                </a:lnTo>
                <a:lnTo>
                  <a:pt x="371619" y="223263"/>
                </a:lnTo>
                <a:lnTo>
                  <a:pt x="331159" y="253105"/>
                </a:lnTo>
                <a:lnTo>
                  <a:pt x="291532" y="284779"/>
                </a:lnTo>
                <a:lnTo>
                  <a:pt x="252804" y="318279"/>
                </a:lnTo>
                <a:lnTo>
                  <a:pt x="215040" y="353599"/>
                </a:lnTo>
                <a:lnTo>
                  <a:pt x="178308" y="390731"/>
                </a:lnTo>
                <a:lnTo>
                  <a:pt x="144727" y="427494"/>
                </a:lnTo>
                <a:lnTo>
                  <a:pt x="112606" y="465379"/>
                </a:lnTo>
                <a:lnTo>
                  <a:pt x="82010" y="504364"/>
                </a:lnTo>
                <a:lnTo>
                  <a:pt x="53001" y="544429"/>
                </a:lnTo>
                <a:lnTo>
                  <a:pt x="25643" y="585552"/>
                </a:lnTo>
                <a:lnTo>
                  <a:pt x="0" y="627713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/>
          <p:nvPr/>
        </p:nvSpPr>
        <p:spPr>
          <a:xfrm>
            <a:off x="7899654" y="1355089"/>
            <a:ext cx="1449070" cy="456438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825"/>
              </a:spcBef>
            </a:pPr>
            <a:r>
              <a:rPr dirty="0" sz="1200">
                <a:latin typeface="Arial"/>
                <a:cs typeface="Arial"/>
              </a:rPr>
              <a:t>For k=1 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638810" marR="106680" indent="-34036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Let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2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be 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7777" sz="1200" spc="-7">
                <a:solidFill>
                  <a:srgbClr val="3333CC"/>
                </a:solidFill>
                <a:latin typeface="Arial"/>
                <a:cs typeface="Arial"/>
              </a:rPr>
              <a:t>th </a:t>
            </a:r>
            <a:r>
              <a:rPr dirty="0" sz="800" spc="-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record</a:t>
            </a:r>
            <a:endParaRPr sz="1200">
              <a:latin typeface="Arial"/>
              <a:cs typeface="Arial"/>
            </a:endParaRPr>
          </a:p>
          <a:p>
            <a:pPr marL="469265" indent="-17081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9900" algn="l"/>
              </a:tabLst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Temporarily</a:t>
            </a:r>
            <a:endParaRPr sz="1200">
              <a:latin typeface="Arial"/>
              <a:cs typeface="Arial"/>
            </a:endParaRPr>
          </a:p>
          <a:p>
            <a:pPr marL="638810" marR="48895">
              <a:lnSpc>
                <a:spcPct val="100000"/>
              </a:lnSpc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remove 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from  the</a:t>
            </a:r>
            <a:r>
              <a:rPr dirty="0" sz="12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dataset</a:t>
            </a:r>
            <a:endParaRPr sz="1200">
              <a:latin typeface="Arial"/>
              <a:cs typeface="Arial"/>
            </a:endParaRPr>
          </a:p>
          <a:p>
            <a:pPr marL="468630" indent="-170180">
              <a:lnSpc>
                <a:spcPts val="1435"/>
              </a:lnSpc>
              <a:spcBef>
                <a:spcPts val="720"/>
              </a:spcBef>
              <a:buAutoNum type="arabicPeriod" startAt="3"/>
              <a:tabLst>
                <a:tab pos="469265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Train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on</a:t>
            </a:r>
            <a:r>
              <a:rPr dirty="0" sz="1200" spc="-3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638810" marR="135255">
              <a:lnSpc>
                <a:spcPts val="1440"/>
              </a:lnSpc>
              <a:spcBef>
                <a:spcPts val="45"/>
              </a:spcBef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rema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g 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R-1</a:t>
            </a:r>
            <a:endParaRPr sz="1200">
              <a:latin typeface="Arial"/>
              <a:cs typeface="Arial"/>
            </a:endParaRPr>
          </a:p>
          <a:p>
            <a:pPr marL="638810">
              <a:lnSpc>
                <a:spcPts val="1385"/>
              </a:lnSpc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datapoints</a:t>
            </a:r>
            <a:endParaRPr sz="1200">
              <a:latin typeface="Arial"/>
              <a:cs typeface="Arial"/>
            </a:endParaRPr>
          </a:p>
          <a:p>
            <a:pPr marL="469265" indent="-170815">
              <a:lnSpc>
                <a:spcPts val="1435"/>
              </a:lnSpc>
              <a:spcBef>
                <a:spcPts val="725"/>
              </a:spcBef>
              <a:buAutoNum type="arabicPeriod" startAt="4"/>
              <a:tabLst>
                <a:tab pos="469900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Note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 your</a:t>
            </a:r>
            <a:endParaRPr sz="1200">
              <a:latin typeface="Arial"/>
              <a:cs typeface="Arial"/>
            </a:endParaRPr>
          </a:p>
          <a:p>
            <a:pPr marL="638810">
              <a:lnSpc>
                <a:spcPts val="1435"/>
              </a:lnSpc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r>
              <a:rPr dirty="0" sz="1200" spc="-3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1610" marR="184785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latin typeface="Arial"/>
                <a:cs typeface="Arial"/>
              </a:rPr>
              <a:t>When </a:t>
            </a:r>
            <a:r>
              <a:rPr dirty="0" sz="1200" spc="-10">
                <a:latin typeface="Arial"/>
                <a:cs typeface="Arial"/>
              </a:rPr>
              <a:t>you’ve  </a:t>
            </a:r>
            <a:r>
              <a:rPr dirty="0" sz="1200" spc="-5">
                <a:latin typeface="Arial"/>
                <a:cs typeface="Arial"/>
              </a:rPr>
              <a:t>done all </a:t>
            </a:r>
            <a:r>
              <a:rPr dirty="0" sz="1200" spc="-10">
                <a:latin typeface="Arial"/>
                <a:cs typeface="Arial"/>
              </a:rPr>
              <a:t>points,  </a:t>
            </a:r>
            <a:r>
              <a:rPr dirty="0" sz="1200" spc="-5">
                <a:latin typeface="Arial"/>
                <a:cs typeface="Arial"/>
              </a:rPr>
              <a:t>report the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  </a:t>
            </a:r>
            <a:r>
              <a:rPr dirty="0" sz="120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ts val="2580"/>
              </a:lnSpc>
              <a:spcBef>
                <a:spcPts val="340"/>
              </a:spcBef>
            </a:pPr>
            <a:r>
              <a:rPr dirty="0" baseline="13888" sz="3600" spc="-7" i="1">
                <a:solidFill>
                  <a:srgbClr val="33CC33"/>
                </a:solidFill>
                <a:latin typeface="Arial"/>
                <a:cs typeface="Arial"/>
              </a:rPr>
              <a:t>MSE</a:t>
            </a:r>
            <a:r>
              <a:rPr dirty="0" sz="1600" spc="-5" i="1">
                <a:solidFill>
                  <a:srgbClr val="33CC33"/>
                </a:solidFill>
                <a:latin typeface="Arial"/>
                <a:cs typeface="Arial"/>
              </a:rPr>
              <a:t>LOOCV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ts val="2580"/>
              </a:lnSpc>
            </a:pP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=0.962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688845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898646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6108446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0" name="object 2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21" name="object 2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5" y="657097"/>
            <a:ext cx="63976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LOOCV for Join The</a:t>
            </a:r>
            <a:r>
              <a:rPr dirty="0" spc="5"/>
              <a:t> </a:t>
            </a:r>
            <a:r>
              <a:rPr dirty="0" spc="-5"/>
              <a:t>Dots</a:t>
            </a:r>
          </a:p>
        </p:txBody>
      </p:sp>
      <p:sp>
        <p:nvSpPr>
          <p:cNvPr id="3" name="object 3"/>
          <p:cNvSpPr/>
          <p:nvPr/>
        </p:nvSpPr>
        <p:spPr>
          <a:xfrm>
            <a:off x="1367027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93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28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79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79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3748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3748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450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35813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50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0477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0477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50998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49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49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099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0998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49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099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49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03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35813" y="28956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03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6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181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181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99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99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88845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288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90"/>
                </a:lnTo>
                <a:lnTo>
                  <a:pt x="21259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8"/>
                </a:lnTo>
                <a:lnTo>
                  <a:pt x="212598" y="33528"/>
                </a:lnTo>
                <a:lnTo>
                  <a:pt x="216407" y="34290"/>
                </a:lnTo>
                <a:lnTo>
                  <a:pt x="217169" y="38100"/>
                </a:lnTo>
                <a:lnTo>
                  <a:pt x="217169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7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225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11580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67027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893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828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28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779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779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93748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93748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450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00477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00477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50998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50998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403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35813" y="28955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403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181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181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999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999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688845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288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7" y="34289"/>
                </a:lnTo>
                <a:lnTo>
                  <a:pt x="217169" y="38100"/>
                </a:lnTo>
                <a:lnTo>
                  <a:pt x="217169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7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2225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11580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67027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893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828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828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779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779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93748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93748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450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35813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450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4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3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00477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00477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6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50998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50998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403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35813" y="28955"/>
                </a:move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403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3" y="36575"/>
                </a:lnTo>
                <a:lnTo>
                  <a:pt x="35813" y="28955"/>
                </a:lnTo>
                <a:lnTo>
                  <a:pt x="35813" y="18287"/>
                </a:lnTo>
                <a:lnTo>
                  <a:pt x="35813" y="8381"/>
                </a:lnTo>
                <a:lnTo>
                  <a:pt x="28193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181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181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999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288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69" y="38100"/>
                </a:moveTo>
                <a:lnTo>
                  <a:pt x="216407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7" y="41148"/>
                </a:lnTo>
                <a:lnTo>
                  <a:pt x="217169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7" y="34290"/>
                </a:lnTo>
                <a:lnTo>
                  <a:pt x="217169" y="38100"/>
                </a:lnTo>
                <a:lnTo>
                  <a:pt x="217169" y="67436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69" y="67436"/>
                </a:moveTo>
                <a:lnTo>
                  <a:pt x="217169" y="38100"/>
                </a:lnTo>
                <a:lnTo>
                  <a:pt x="216407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6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2225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11580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14325">
                <a:moveTo>
                  <a:pt x="42671" y="309372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09372"/>
                </a:lnTo>
                <a:lnTo>
                  <a:pt x="34289" y="312420"/>
                </a:lnTo>
                <a:lnTo>
                  <a:pt x="38100" y="313944"/>
                </a:lnTo>
                <a:lnTo>
                  <a:pt x="41147" y="312420"/>
                </a:lnTo>
                <a:lnTo>
                  <a:pt x="426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76828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991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926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926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877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035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035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548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54829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102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102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607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8607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2501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35814" y="28956"/>
                </a:move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50179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6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27903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27903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097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09794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898646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0386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099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2598" y="42671"/>
                </a:lnTo>
                <a:lnTo>
                  <a:pt x="216408" y="41147"/>
                </a:lnTo>
                <a:lnTo>
                  <a:pt x="217170" y="38099"/>
                </a:lnTo>
                <a:close/>
              </a:path>
              <a:path w="276225" h="76200">
                <a:moveTo>
                  <a:pt x="275844" y="38099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099"/>
                </a:lnTo>
                <a:lnTo>
                  <a:pt x="217170" y="67436"/>
                </a:lnTo>
                <a:lnTo>
                  <a:pt x="275844" y="38099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099"/>
                </a:lnTo>
                <a:lnTo>
                  <a:pt x="216408" y="41147"/>
                </a:lnTo>
                <a:lnTo>
                  <a:pt x="212598" y="42671"/>
                </a:lnTo>
                <a:lnTo>
                  <a:pt x="199644" y="42671"/>
                </a:lnTo>
                <a:lnTo>
                  <a:pt x="199644" y="76199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34323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421379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14325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14325">
                <a:moveTo>
                  <a:pt x="42672" y="309371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09371"/>
                </a:lnTo>
                <a:lnTo>
                  <a:pt x="34290" y="312419"/>
                </a:lnTo>
                <a:lnTo>
                  <a:pt x="38100" y="313944"/>
                </a:lnTo>
                <a:lnTo>
                  <a:pt x="41148" y="312419"/>
                </a:lnTo>
                <a:lnTo>
                  <a:pt x="426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76828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991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926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926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877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877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0035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035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548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54829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102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607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607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2501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250179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327903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327903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2097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209794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3898646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0386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100"/>
                </a:lnTo>
                <a:lnTo>
                  <a:pt x="217170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7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34323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421379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76828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4991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6926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926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877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8877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035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035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548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354829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7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102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102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7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8607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8607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250179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27903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327903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2097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209794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0386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90"/>
                </a:lnTo>
                <a:lnTo>
                  <a:pt x="217170" y="38100"/>
                </a:lnTo>
                <a:lnTo>
                  <a:pt x="217170" y="67436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34323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421379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786628" y="50292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708903" y="66614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9024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02452" y="619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0975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6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97523" y="6467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6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2133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213347" y="5845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564630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64630" y="51450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200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20078" y="56121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705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070597" y="55336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459980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8194" y="36576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459980" y="64670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8194" y="36576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537704" y="61561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419593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419593" y="59611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248400" y="67406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90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3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90"/>
                </a:lnTo>
                <a:lnTo>
                  <a:pt x="217170" y="38100"/>
                </a:lnTo>
                <a:lnTo>
                  <a:pt x="217170" y="67436"/>
                </a:lnTo>
                <a:lnTo>
                  <a:pt x="275843" y="38100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5642102" y="607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631179" y="57294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786628" y="32004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4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708903" y="4832603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9024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902452" y="43654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975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097523" y="4638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2133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13347" y="4016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564630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50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64630" y="3316223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100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50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7200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720078" y="37833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070597" y="37048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59980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35814" y="28955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459980" y="46382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5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5377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537704" y="43273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419593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419593" y="4132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6108446" y="4862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248400" y="4911852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100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12598" y="42672"/>
                </a:lnTo>
                <a:lnTo>
                  <a:pt x="216408" y="41148"/>
                </a:lnTo>
                <a:lnTo>
                  <a:pt x="217170" y="38100"/>
                </a:lnTo>
                <a:close/>
              </a:path>
              <a:path w="276225" h="76200">
                <a:moveTo>
                  <a:pt x="275844" y="38100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100"/>
                </a:lnTo>
                <a:lnTo>
                  <a:pt x="217170" y="67437"/>
                </a:lnTo>
                <a:lnTo>
                  <a:pt x="275844" y="38100"/>
                </a:lnTo>
                <a:close/>
              </a:path>
              <a:path w="276225" h="76200">
                <a:moveTo>
                  <a:pt x="217170" y="67437"/>
                </a:moveTo>
                <a:lnTo>
                  <a:pt x="217170" y="38100"/>
                </a:lnTo>
                <a:lnTo>
                  <a:pt x="216408" y="41148"/>
                </a:lnTo>
                <a:lnTo>
                  <a:pt x="212598" y="42672"/>
                </a:lnTo>
                <a:lnTo>
                  <a:pt x="199644" y="42672"/>
                </a:lnTo>
                <a:lnTo>
                  <a:pt x="199644" y="76200"/>
                </a:lnTo>
                <a:lnTo>
                  <a:pt x="21717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5642102" y="42415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631179" y="3900678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143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14325">
                <a:moveTo>
                  <a:pt x="42672" y="309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09372"/>
                </a:lnTo>
                <a:lnTo>
                  <a:pt x="34290" y="312420"/>
                </a:lnTo>
                <a:lnTo>
                  <a:pt x="38100" y="313944"/>
                </a:lnTo>
                <a:lnTo>
                  <a:pt x="41148" y="312420"/>
                </a:lnTo>
                <a:lnTo>
                  <a:pt x="426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786628" y="1371600"/>
            <a:ext cx="0" cy="1710055"/>
          </a:xfrm>
          <a:custGeom>
            <a:avLst/>
            <a:gdLst/>
            <a:ahLst/>
            <a:cxnLst/>
            <a:rect l="l" t="t" r="r" b="b"/>
            <a:pathLst>
              <a:path w="0" h="1710055">
                <a:moveTo>
                  <a:pt x="0" y="0"/>
                </a:moveTo>
                <a:lnTo>
                  <a:pt x="0" y="17099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08903" y="3003804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 h="0">
                <a:moveTo>
                  <a:pt x="0" y="0"/>
                </a:moveTo>
                <a:lnTo>
                  <a:pt x="20223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9024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902452" y="2536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0975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097523" y="28094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646"/>
                </a:lnTo>
                <a:lnTo>
                  <a:pt x="5429" y="31432"/>
                </a:lnTo>
                <a:lnTo>
                  <a:pt x="11251" y="35218"/>
                </a:lnTo>
                <a:lnTo>
                  <a:pt x="18287" y="36575"/>
                </a:lnTo>
                <a:lnTo>
                  <a:pt x="25324" y="35218"/>
                </a:lnTo>
                <a:lnTo>
                  <a:pt x="31146" y="31432"/>
                </a:lnTo>
                <a:lnTo>
                  <a:pt x="35111" y="25646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213347" y="21877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564630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35814" y="19049"/>
                </a:move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564630" y="1487424"/>
            <a:ext cx="36195" cy="38100"/>
          </a:xfrm>
          <a:custGeom>
            <a:avLst/>
            <a:gdLst/>
            <a:ahLst/>
            <a:cxnLst/>
            <a:rect l="l" t="t" r="r" b="b"/>
            <a:pathLst>
              <a:path w="36195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49"/>
                </a:lnTo>
                <a:lnTo>
                  <a:pt x="1357" y="26527"/>
                </a:lnTo>
                <a:lnTo>
                  <a:pt x="5143" y="32575"/>
                </a:lnTo>
                <a:lnTo>
                  <a:pt x="10929" y="36623"/>
                </a:lnTo>
                <a:lnTo>
                  <a:pt x="18288" y="38099"/>
                </a:lnTo>
                <a:lnTo>
                  <a:pt x="25205" y="36623"/>
                </a:lnTo>
                <a:lnTo>
                  <a:pt x="30765" y="32575"/>
                </a:lnTo>
                <a:lnTo>
                  <a:pt x="34468" y="26527"/>
                </a:lnTo>
                <a:lnTo>
                  <a:pt x="35814" y="19049"/>
                </a:lnTo>
                <a:lnTo>
                  <a:pt x="34468" y="11572"/>
                </a:lnTo>
                <a:lnTo>
                  <a:pt x="30765" y="5524"/>
                </a:lnTo>
                <a:lnTo>
                  <a:pt x="25205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7200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720078" y="19545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0929" y="1476"/>
                </a:lnTo>
                <a:lnTo>
                  <a:pt x="5143" y="5524"/>
                </a:lnTo>
                <a:lnTo>
                  <a:pt x="1357" y="11572"/>
                </a:lnTo>
                <a:lnTo>
                  <a:pt x="0" y="19050"/>
                </a:lnTo>
                <a:lnTo>
                  <a:pt x="1357" y="26205"/>
                </a:lnTo>
                <a:lnTo>
                  <a:pt x="5143" y="32289"/>
                </a:lnTo>
                <a:lnTo>
                  <a:pt x="10929" y="36516"/>
                </a:lnTo>
                <a:lnTo>
                  <a:pt x="18288" y="38100"/>
                </a:lnTo>
                <a:lnTo>
                  <a:pt x="25324" y="36516"/>
                </a:lnTo>
                <a:lnTo>
                  <a:pt x="31146" y="32289"/>
                </a:lnTo>
                <a:lnTo>
                  <a:pt x="35111" y="26205"/>
                </a:lnTo>
                <a:lnTo>
                  <a:pt x="36575" y="19050"/>
                </a:lnTo>
                <a:lnTo>
                  <a:pt x="35111" y="11572"/>
                </a:lnTo>
                <a:lnTo>
                  <a:pt x="31146" y="5524"/>
                </a:lnTo>
                <a:lnTo>
                  <a:pt x="25324" y="1476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0705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050"/>
                </a:move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070597" y="18760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251" y="1583"/>
                </a:lnTo>
                <a:lnTo>
                  <a:pt x="5429" y="5810"/>
                </a:lnTo>
                <a:lnTo>
                  <a:pt x="1464" y="11894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25324" y="36623"/>
                </a:lnTo>
                <a:lnTo>
                  <a:pt x="31146" y="32575"/>
                </a:lnTo>
                <a:lnTo>
                  <a:pt x="35111" y="26527"/>
                </a:lnTo>
                <a:lnTo>
                  <a:pt x="36575" y="19050"/>
                </a:lnTo>
                <a:lnTo>
                  <a:pt x="35111" y="11894"/>
                </a:lnTo>
                <a:lnTo>
                  <a:pt x="31146" y="5810"/>
                </a:lnTo>
                <a:lnTo>
                  <a:pt x="25324" y="1583"/>
                </a:lnTo>
                <a:lnTo>
                  <a:pt x="182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459980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35814" y="28956"/>
                </a:move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459980" y="280949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5" h="36830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5"/>
                </a:lnTo>
                <a:lnTo>
                  <a:pt x="28194" y="36575"/>
                </a:lnTo>
                <a:lnTo>
                  <a:pt x="35814" y="28956"/>
                </a:lnTo>
                <a:lnTo>
                  <a:pt x="35814" y="18287"/>
                </a:lnTo>
                <a:lnTo>
                  <a:pt x="35814" y="8381"/>
                </a:lnTo>
                <a:lnTo>
                  <a:pt x="28194" y="0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5377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75" y="18287"/>
                </a:move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537704" y="249859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88" y="0"/>
                </a:moveTo>
                <a:lnTo>
                  <a:pt x="10929" y="1464"/>
                </a:lnTo>
                <a:lnTo>
                  <a:pt x="5143" y="5429"/>
                </a:lnTo>
                <a:lnTo>
                  <a:pt x="1357" y="11251"/>
                </a:lnTo>
                <a:lnTo>
                  <a:pt x="0" y="18287"/>
                </a:lnTo>
                <a:lnTo>
                  <a:pt x="1357" y="25324"/>
                </a:lnTo>
                <a:lnTo>
                  <a:pt x="5143" y="31146"/>
                </a:lnTo>
                <a:lnTo>
                  <a:pt x="10929" y="35111"/>
                </a:lnTo>
                <a:lnTo>
                  <a:pt x="18288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419593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419593" y="2303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6108446" y="30337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248400" y="3083051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17170" y="38099"/>
                </a:moveTo>
                <a:lnTo>
                  <a:pt x="216408" y="34289"/>
                </a:lnTo>
                <a:lnTo>
                  <a:pt x="2125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2598" y="42671"/>
                </a:lnTo>
                <a:lnTo>
                  <a:pt x="216408" y="41147"/>
                </a:lnTo>
                <a:lnTo>
                  <a:pt x="217170" y="38099"/>
                </a:lnTo>
                <a:close/>
              </a:path>
              <a:path w="276225" h="76200">
                <a:moveTo>
                  <a:pt x="275844" y="38099"/>
                </a:moveTo>
                <a:lnTo>
                  <a:pt x="199644" y="0"/>
                </a:lnTo>
                <a:lnTo>
                  <a:pt x="199644" y="33527"/>
                </a:lnTo>
                <a:lnTo>
                  <a:pt x="212598" y="33527"/>
                </a:lnTo>
                <a:lnTo>
                  <a:pt x="216408" y="34289"/>
                </a:lnTo>
                <a:lnTo>
                  <a:pt x="217170" y="38099"/>
                </a:lnTo>
                <a:lnTo>
                  <a:pt x="217170" y="67436"/>
                </a:lnTo>
                <a:lnTo>
                  <a:pt x="275844" y="38099"/>
                </a:lnTo>
                <a:close/>
              </a:path>
              <a:path w="276225" h="76200">
                <a:moveTo>
                  <a:pt x="217170" y="67436"/>
                </a:moveTo>
                <a:lnTo>
                  <a:pt x="217170" y="38099"/>
                </a:lnTo>
                <a:lnTo>
                  <a:pt x="216408" y="41147"/>
                </a:lnTo>
                <a:lnTo>
                  <a:pt x="212598" y="42671"/>
                </a:lnTo>
                <a:lnTo>
                  <a:pt x="199644" y="42671"/>
                </a:lnTo>
                <a:lnTo>
                  <a:pt x="199644" y="76199"/>
                </a:lnTo>
                <a:lnTo>
                  <a:pt x="2171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5642102" y="24127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631179" y="207187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14325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14325">
                <a:moveTo>
                  <a:pt x="42672" y="309371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09371"/>
                </a:lnTo>
                <a:lnTo>
                  <a:pt x="34290" y="312419"/>
                </a:lnTo>
                <a:lnTo>
                  <a:pt x="38100" y="313944"/>
                </a:lnTo>
                <a:lnTo>
                  <a:pt x="41148" y="312419"/>
                </a:lnTo>
                <a:lnTo>
                  <a:pt x="426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 txBox="1"/>
          <p:nvPr/>
        </p:nvSpPr>
        <p:spPr>
          <a:xfrm>
            <a:off x="7899654" y="1355089"/>
            <a:ext cx="1449070" cy="456438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825"/>
              </a:spcBef>
            </a:pPr>
            <a:r>
              <a:rPr dirty="0" sz="1200">
                <a:latin typeface="Arial"/>
                <a:cs typeface="Arial"/>
              </a:rPr>
              <a:t>For k=1 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638810" marR="106680" indent="-34036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Let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2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be 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dirty="0" baseline="27777" sz="1200" spc="-7">
                <a:solidFill>
                  <a:srgbClr val="3333CC"/>
                </a:solidFill>
                <a:latin typeface="Arial"/>
                <a:cs typeface="Arial"/>
              </a:rPr>
              <a:t>th </a:t>
            </a:r>
            <a:r>
              <a:rPr dirty="0" sz="800" spc="-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record</a:t>
            </a:r>
            <a:endParaRPr sz="1200">
              <a:latin typeface="Arial"/>
              <a:cs typeface="Arial"/>
            </a:endParaRPr>
          </a:p>
          <a:p>
            <a:pPr marL="469265" indent="-17081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9900" algn="l"/>
              </a:tabLst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Temporarily</a:t>
            </a:r>
            <a:endParaRPr sz="1200">
              <a:latin typeface="Arial"/>
              <a:cs typeface="Arial"/>
            </a:endParaRPr>
          </a:p>
          <a:p>
            <a:pPr marL="638810" marR="48895">
              <a:lnSpc>
                <a:spcPct val="100000"/>
              </a:lnSpc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remove 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from  the</a:t>
            </a:r>
            <a:r>
              <a:rPr dirty="0" sz="12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dataset</a:t>
            </a:r>
            <a:endParaRPr sz="1200">
              <a:latin typeface="Arial"/>
              <a:cs typeface="Arial"/>
            </a:endParaRPr>
          </a:p>
          <a:p>
            <a:pPr marL="468630" indent="-170180">
              <a:lnSpc>
                <a:spcPts val="1435"/>
              </a:lnSpc>
              <a:spcBef>
                <a:spcPts val="720"/>
              </a:spcBef>
              <a:buAutoNum type="arabicPeriod" startAt="3"/>
              <a:tabLst>
                <a:tab pos="469265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Train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on</a:t>
            </a:r>
            <a:r>
              <a:rPr dirty="0" sz="1200" spc="-3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638810" marR="135255">
              <a:lnSpc>
                <a:spcPts val="1440"/>
              </a:lnSpc>
              <a:spcBef>
                <a:spcPts val="45"/>
              </a:spcBef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rema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g  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R-1</a:t>
            </a:r>
            <a:endParaRPr sz="1200">
              <a:latin typeface="Arial"/>
              <a:cs typeface="Arial"/>
            </a:endParaRPr>
          </a:p>
          <a:p>
            <a:pPr marL="638810">
              <a:lnSpc>
                <a:spcPts val="1385"/>
              </a:lnSpc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datapoints</a:t>
            </a:r>
            <a:endParaRPr sz="1200">
              <a:latin typeface="Arial"/>
              <a:cs typeface="Arial"/>
            </a:endParaRPr>
          </a:p>
          <a:p>
            <a:pPr marL="469265" indent="-170815">
              <a:lnSpc>
                <a:spcPts val="1435"/>
              </a:lnSpc>
              <a:spcBef>
                <a:spcPts val="725"/>
              </a:spcBef>
              <a:buAutoNum type="arabicPeriod" startAt="4"/>
              <a:tabLst>
                <a:tab pos="469900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Note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 your</a:t>
            </a:r>
            <a:endParaRPr sz="1200">
              <a:latin typeface="Arial"/>
              <a:cs typeface="Arial"/>
            </a:endParaRPr>
          </a:p>
          <a:p>
            <a:pPr marL="638810">
              <a:lnSpc>
                <a:spcPts val="1435"/>
              </a:lnSpc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r>
              <a:rPr dirty="0" sz="1200" spc="-3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(x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,y</a:t>
            </a:r>
            <a:r>
              <a:rPr dirty="0" baseline="-20833" sz="1200" spc="-7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1610" marR="184785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latin typeface="Arial"/>
                <a:cs typeface="Arial"/>
              </a:rPr>
              <a:t>When </a:t>
            </a:r>
            <a:r>
              <a:rPr dirty="0" sz="1200" spc="-10">
                <a:latin typeface="Arial"/>
                <a:cs typeface="Arial"/>
              </a:rPr>
              <a:t>you’ve  </a:t>
            </a:r>
            <a:r>
              <a:rPr dirty="0" sz="1200" spc="-5">
                <a:latin typeface="Arial"/>
                <a:cs typeface="Arial"/>
              </a:rPr>
              <a:t>done all </a:t>
            </a:r>
            <a:r>
              <a:rPr dirty="0" sz="1200" spc="-10">
                <a:latin typeface="Arial"/>
                <a:cs typeface="Arial"/>
              </a:rPr>
              <a:t>points,  </a:t>
            </a:r>
            <a:r>
              <a:rPr dirty="0" sz="1200" spc="-5">
                <a:latin typeface="Arial"/>
                <a:cs typeface="Arial"/>
              </a:rPr>
              <a:t>report the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  </a:t>
            </a:r>
            <a:r>
              <a:rPr dirty="0" sz="120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ts val="2580"/>
              </a:lnSpc>
              <a:spcBef>
                <a:spcPts val="340"/>
              </a:spcBef>
            </a:pPr>
            <a:r>
              <a:rPr dirty="0" baseline="13888" sz="3600" spc="-7" i="1">
                <a:solidFill>
                  <a:srgbClr val="33CC33"/>
                </a:solidFill>
                <a:latin typeface="Arial"/>
                <a:cs typeface="Arial"/>
              </a:rPr>
              <a:t>MSE</a:t>
            </a:r>
            <a:r>
              <a:rPr dirty="0" sz="1600" spc="-5" i="1">
                <a:solidFill>
                  <a:srgbClr val="33CC33"/>
                </a:solidFill>
                <a:latin typeface="Arial"/>
                <a:cs typeface="Arial"/>
              </a:rPr>
              <a:t>LOOCV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ts val="2580"/>
              </a:lnSpc>
            </a:pP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=3.33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609344" y="1504950"/>
            <a:ext cx="1595755" cy="1838325"/>
          </a:xfrm>
          <a:custGeom>
            <a:avLst/>
            <a:gdLst/>
            <a:ahLst/>
            <a:cxnLst/>
            <a:rect l="l" t="t" r="r" b="b"/>
            <a:pathLst>
              <a:path w="1595755" h="1838325">
                <a:moveTo>
                  <a:pt x="0" y="1837944"/>
                </a:moveTo>
                <a:lnTo>
                  <a:pt x="90678" y="1328927"/>
                </a:lnTo>
                <a:lnTo>
                  <a:pt x="204978" y="694944"/>
                </a:lnTo>
                <a:lnTo>
                  <a:pt x="552449" y="0"/>
                </a:lnTo>
                <a:lnTo>
                  <a:pt x="710183" y="466344"/>
                </a:lnTo>
                <a:lnTo>
                  <a:pt x="1062228" y="390144"/>
                </a:lnTo>
                <a:lnTo>
                  <a:pt x="1415033" y="819149"/>
                </a:lnTo>
                <a:lnTo>
                  <a:pt x="1447799" y="1328927"/>
                </a:lnTo>
                <a:lnTo>
                  <a:pt x="1595628" y="72389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714750" y="1509522"/>
            <a:ext cx="1704975" cy="1329055"/>
          </a:xfrm>
          <a:custGeom>
            <a:avLst/>
            <a:gdLst/>
            <a:ahLst/>
            <a:cxnLst/>
            <a:rect l="l" t="t" r="r" b="b"/>
            <a:pathLst>
              <a:path w="1704975" h="1329055">
                <a:moveTo>
                  <a:pt x="0" y="1052321"/>
                </a:moveTo>
                <a:lnTo>
                  <a:pt x="275844" y="700277"/>
                </a:lnTo>
                <a:lnTo>
                  <a:pt x="313944" y="695705"/>
                </a:lnTo>
                <a:lnTo>
                  <a:pt x="662177" y="0"/>
                </a:lnTo>
                <a:lnTo>
                  <a:pt x="819150" y="467105"/>
                </a:lnTo>
                <a:lnTo>
                  <a:pt x="1171194" y="390905"/>
                </a:lnTo>
                <a:lnTo>
                  <a:pt x="1524000" y="819149"/>
                </a:lnTo>
                <a:lnTo>
                  <a:pt x="1557527" y="1328927"/>
                </a:lnTo>
                <a:lnTo>
                  <a:pt x="1704594" y="72389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833871" y="1509522"/>
            <a:ext cx="1790700" cy="1329055"/>
          </a:xfrm>
          <a:custGeom>
            <a:avLst/>
            <a:gdLst/>
            <a:ahLst/>
            <a:cxnLst/>
            <a:rect l="l" t="t" r="r" b="b"/>
            <a:pathLst>
              <a:path w="1790700" h="1329055">
                <a:moveTo>
                  <a:pt x="0" y="905256"/>
                </a:moveTo>
                <a:lnTo>
                  <a:pt x="285750" y="1328928"/>
                </a:lnTo>
                <a:lnTo>
                  <a:pt x="480822" y="738378"/>
                </a:lnTo>
                <a:lnTo>
                  <a:pt x="747522" y="0"/>
                </a:lnTo>
                <a:lnTo>
                  <a:pt x="905255" y="467106"/>
                </a:lnTo>
                <a:lnTo>
                  <a:pt x="1257300" y="390906"/>
                </a:lnTo>
                <a:lnTo>
                  <a:pt x="1610105" y="819150"/>
                </a:lnTo>
                <a:lnTo>
                  <a:pt x="1642872" y="1328928"/>
                </a:lnTo>
                <a:lnTo>
                  <a:pt x="1790700" y="7239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409700" y="3729228"/>
            <a:ext cx="1790700" cy="938530"/>
          </a:xfrm>
          <a:custGeom>
            <a:avLst/>
            <a:gdLst/>
            <a:ahLst/>
            <a:cxnLst/>
            <a:rect l="l" t="t" r="r" b="b"/>
            <a:pathLst>
              <a:path w="1790700" h="938529">
                <a:moveTo>
                  <a:pt x="0" y="514350"/>
                </a:moveTo>
                <a:lnTo>
                  <a:pt x="285750" y="938022"/>
                </a:lnTo>
                <a:lnTo>
                  <a:pt x="400050" y="304800"/>
                </a:lnTo>
                <a:lnTo>
                  <a:pt x="675894" y="176022"/>
                </a:lnTo>
                <a:lnTo>
                  <a:pt x="904494" y="76200"/>
                </a:lnTo>
                <a:lnTo>
                  <a:pt x="1257300" y="0"/>
                </a:lnTo>
                <a:lnTo>
                  <a:pt x="1609344" y="428244"/>
                </a:lnTo>
                <a:lnTo>
                  <a:pt x="1642872" y="938022"/>
                </a:lnTo>
                <a:lnTo>
                  <a:pt x="1790700" y="332994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624071" y="5167121"/>
            <a:ext cx="1871980" cy="1329055"/>
          </a:xfrm>
          <a:custGeom>
            <a:avLst/>
            <a:gdLst/>
            <a:ahLst/>
            <a:cxnLst/>
            <a:rect l="l" t="t" r="r" b="b"/>
            <a:pathLst>
              <a:path w="1871979" h="1329054">
                <a:moveTo>
                  <a:pt x="0" y="905255"/>
                </a:moveTo>
                <a:lnTo>
                  <a:pt x="285750" y="1328927"/>
                </a:lnTo>
                <a:lnTo>
                  <a:pt x="400049" y="695705"/>
                </a:lnTo>
                <a:lnTo>
                  <a:pt x="747521" y="0"/>
                </a:lnTo>
                <a:lnTo>
                  <a:pt x="905255" y="467105"/>
                </a:lnTo>
                <a:lnTo>
                  <a:pt x="1257299" y="390905"/>
                </a:lnTo>
                <a:lnTo>
                  <a:pt x="1610105" y="819150"/>
                </a:lnTo>
                <a:lnTo>
                  <a:pt x="1661922" y="909827"/>
                </a:lnTo>
                <a:lnTo>
                  <a:pt x="1871472" y="125272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409700" y="5171694"/>
            <a:ext cx="1790700" cy="1329055"/>
          </a:xfrm>
          <a:custGeom>
            <a:avLst/>
            <a:gdLst/>
            <a:ahLst/>
            <a:cxnLst/>
            <a:rect l="l" t="t" r="r" b="b"/>
            <a:pathLst>
              <a:path w="1790700" h="1329054">
                <a:moveTo>
                  <a:pt x="0" y="905255"/>
                </a:moveTo>
                <a:lnTo>
                  <a:pt x="285750" y="1328927"/>
                </a:lnTo>
                <a:lnTo>
                  <a:pt x="400050" y="695705"/>
                </a:lnTo>
                <a:lnTo>
                  <a:pt x="747522" y="0"/>
                </a:lnTo>
                <a:lnTo>
                  <a:pt x="904494" y="467105"/>
                </a:lnTo>
                <a:lnTo>
                  <a:pt x="1257300" y="390905"/>
                </a:lnTo>
                <a:lnTo>
                  <a:pt x="1456944" y="848105"/>
                </a:lnTo>
                <a:lnTo>
                  <a:pt x="1642872" y="1328927"/>
                </a:lnTo>
                <a:lnTo>
                  <a:pt x="1790700" y="7239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838444" y="5177028"/>
            <a:ext cx="1667510" cy="1518920"/>
          </a:xfrm>
          <a:custGeom>
            <a:avLst/>
            <a:gdLst/>
            <a:ahLst/>
            <a:cxnLst/>
            <a:rect l="l" t="t" r="r" b="b"/>
            <a:pathLst>
              <a:path w="1667509" h="1518920">
                <a:moveTo>
                  <a:pt x="0" y="904494"/>
                </a:moveTo>
                <a:lnTo>
                  <a:pt x="285750" y="1328166"/>
                </a:lnTo>
                <a:lnTo>
                  <a:pt x="400049" y="694944"/>
                </a:lnTo>
                <a:lnTo>
                  <a:pt x="748283" y="0"/>
                </a:lnTo>
                <a:lnTo>
                  <a:pt x="905255" y="466344"/>
                </a:lnTo>
                <a:lnTo>
                  <a:pt x="1257299" y="390144"/>
                </a:lnTo>
                <a:lnTo>
                  <a:pt x="1610105" y="819150"/>
                </a:lnTo>
                <a:lnTo>
                  <a:pt x="1643633" y="1328166"/>
                </a:lnTo>
                <a:lnTo>
                  <a:pt x="1667255" y="1518666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829300" y="3342894"/>
            <a:ext cx="1790700" cy="1329055"/>
          </a:xfrm>
          <a:custGeom>
            <a:avLst/>
            <a:gdLst/>
            <a:ahLst/>
            <a:cxnLst/>
            <a:rect l="l" t="t" r="r" b="b"/>
            <a:pathLst>
              <a:path w="1790700" h="1329054">
                <a:moveTo>
                  <a:pt x="0" y="905256"/>
                </a:moveTo>
                <a:lnTo>
                  <a:pt x="285750" y="1328927"/>
                </a:lnTo>
                <a:lnTo>
                  <a:pt x="400050" y="695705"/>
                </a:lnTo>
                <a:lnTo>
                  <a:pt x="747522" y="0"/>
                </a:lnTo>
                <a:lnTo>
                  <a:pt x="904494" y="467105"/>
                </a:lnTo>
                <a:lnTo>
                  <a:pt x="1200150" y="600455"/>
                </a:lnTo>
                <a:lnTo>
                  <a:pt x="1609344" y="819150"/>
                </a:lnTo>
                <a:lnTo>
                  <a:pt x="1642872" y="1328927"/>
                </a:lnTo>
                <a:lnTo>
                  <a:pt x="1790700" y="7239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628644" y="3342894"/>
            <a:ext cx="1790700" cy="1329055"/>
          </a:xfrm>
          <a:custGeom>
            <a:avLst/>
            <a:gdLst/>
            <a:ahLst/>
            <a:cxnLst/>
            <a:rect l="l" t="t" r="r" b="b"/>
            <a:pathLst>
              <a:path w="1790700" h="1329054">
                <a:moveTo>
                  <a:pt x="0" y="905255"/>
                </a:moveTo>
                <a:lnTo>
                  <a:pt x="285750" y="1328927"/>
                </a:lnTo>
                <a:lnTo>
                  <a:pt x="400050" y="695705"/>
                </a:lnTo>
                <a:lnTo>
                  <a:pt x="748283" y="0"/>
                </a:lnTo>
                <a:lnTo>
                  <a:pt x="990600" y="190500"/>
                </a:lnTo>
                <a:lnTo>
                  <a:pt x="1257300" y="390905"/>
                </a:lnTo>
                <a:lnTo>
                  <a:pt x="1610105" y="819150"/>
                </a:lnTo>
                <a:lnTo>
                  <a:pt x="1643633" y="1328927"/>
                </a:lnTo>
                <a:lnTo>
                  <a:pt x="1790700" y="7239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1688845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898646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6108446" y="6705810"/>
            <a:ext cx="1016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0" name="object 2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21" name="object 2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27380"/>
            <a:ext cx="79178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Which kind of Cross</a:t>
            </a:r>
            <a:r>
              <a:rPr dirty="0" spc="30"/>
              <a:t> </a:t>
            </a:r>
            <a:r>
              <a:rPr dirty="0" spc="-5"/>
              <a:t>Validation?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5664" y="1819084"/>
          <a:ext cx="7871459" cy="3440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25"/>
                <a:gridCol w="3573779"/>
                <a:gridCol w="2365375"/>
              </a:tblGrid>
              <a:tr h="58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Downside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b="1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Upside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b="1">
                          <a:latin typeface="Arial"/>
                          <a:cs typeface="Arial"/>
                        </a:rPr>
                        <a:t>Test-set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3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Variance:</a:t>
                      </a:r>
                      <a:r>
                        <a:rPr dirty="0" sz="2800" spc="-8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unreliable  estimate of future  performance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Cheap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1456944">
                <a:tc>
                  <a:txBody>
                    <a:bodyPr/>
                    <a:lstStyle/>
                    <a:p>
                      <a:pPr marL="92075" marR="48323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b="1">
                          <a:latin typeface="Arial"/>
                          <a:cs typeface="Arial"/>
                        </a:rPr>
                        <a:t>Leave-  </a:t>
                      </a:r>
                      <a:r>
                        <a:rPr dirty="0" sz="2800" b="1">
                          <a:latin typeface="Arial"/>
                          <a:cs typeface="Arial"/>
                        </a:rPr>
                        <a:t>one-out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Expensive.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92075" marR="92011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8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Has some</a:t>
                      </a:r>
                      <a:r>
                        <a:rPr dirty="0" sz="2800" spc="-9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weird  behavior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43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Doesn’t  waste</a:t>
                      </a:r>
                      <a:r>
                        <a:rPr dirty="0" sz="2800" spc="-9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07689" y="6064248"/>
            <a:ext cx="4988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..can we get the best of both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worlds?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402" y="439927"/>
            <a:ext cx="3007995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k-fold</a:t>
            </a:r>
            <a:r>
              <a:rPr dirty="0" spc="-60"/>
              <a:t> </a:t>
            </a:r>
            <a:r>
              <a:rPr dirty="0" spc="-5"/>
              <a:t>Cross  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400" y="4038600"/>
            <a:ext cx="73152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6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5000" y="33528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1981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5600" y="28956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1400" y="2743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3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3962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7200" y="3581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11521" y="737108"/>
            <a:ext cx="454723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Randomly break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dataset </a:t>
            </a:r>
            <a:r>
              <a:rPr dirty="0" sz="2000" spc="-5">
                <a:latin typeface="Arial"/>
                <a:cs typeface="Arial"/>
              </a:rPr>
              <a:t>into k  partitions (in our example we’ll have k=3  </a:t>
            </a:r>
            <a:r>
              <a:rPr dirty="0" sz="2000" spc="-10">
                <a:latin typeface="Arial"/>
                <a:cs typeface="Arial"/>
              </a:rPr>
              <a:t>partitions colored </a:t>
            </a:r>
            <a:r>
              <a:rPr dirty="0" sz="2000" spc="-5">
                <a:latin typeface="Arial"/>
                <a:cs typeface="Arial"/>
              </a:rPr>
              <a:t>Red </a:t>
            </a:r>
            <a:r>
              <a:rPr dirty="0" sz="2000" spc="-10">
                <a:latin typeface="Arial"/>
                <a:cs typeface="Arial"/>
              </a:rPr>
              <a:t>Green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Blue)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402" y="439927"/>
            <a:ext cx="3007995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k-fold</a:t>
            </a:r>
            <a:r>
              <a:rPr dirty="0" spc="-60"/>
              <a:t> </a:t>
            </a:r>
            <a:r>
              <a:rPr dirty="0" spc="-5"/>
              <a:t>Cross  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400" y="4038600"/>
            <a:ext cx="73152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6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5000" y="33528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1981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5600" y="28956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1400" y="2743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3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3962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7200" y="3581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11521" y="737108"/>
            <a:ext cx="4547235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Randomly break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dataset </a:t>
            </a:r>
            <a:r>
              <a:rPr dirty="0" sz="2000" spc="-5">
                <a:latin typeface="Arial"/>
                <a:cs typeface="Arial"/>
              </a:rPr>
              <a:t>into k  partitions (in our example we’ll have k=3  </a:t>
            </a:r>
            <a:r>
              <a:rPr dirty="0" sz="2000" spc="-10">
                <a:latin typeface="Arial"/>
                <a:cs typeface="Arial"/>
              </a:rPr>
              <a:t>partitions colored </a:t>
            </a:r>
            <a:r>
              <a:rPr dirty="0" sz="2000" spc="-5">
                <a:latin typeface="Arial"/>
                <a:cs typeface="Arial"/>
              </a:rPr>
              <a:t>Red </a:t>
            </a:r>
            <a:r>
              <a:rPr dirty="0" sz="2000" spc="-10">
                <a:latin typeface="Arial"/>
                <a:cs typeface="Arial"/>
              </a:rPr>
              <a:t>Green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Blue)</a:t>
            </a:r>
            <a:endParaRPr sz="2000">
              <a:latin typeface="Arial"/>
              <a:cs typeface="Arial"/>
            </a:endParaRPr>
          </a:p>
          <a:p>
            <a:pPr marL="469265" marR="45085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For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not in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on 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red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0694" y="3786378"/>
            <a:ext cx="3657600" cy="315595"/>
          </a:xfrm>
          <a:custGeom>
            <a:avLst/>
            <a:gdLst/>
            <a:ahLst/>
            <a:cxnLst/>
            <a:rect l="l" t="t" r="r" b="b"/>
            <a:pathLst>
              <a:path w="3657600" h="315595">
                <a:moveTo>
                  <a:pt x="0" y="0"/>
                </a:moveTo>
                <a:lnTo>
                  <a:pt x="3657600" y="31546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83969" y="3810000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76200" y="179070"/>
                </a:moveTo>
                <a:lnTo>
                  <a:pt x="0" y="179070"/>
                </a:lnTo>
                <a:lnTo>
                  <a:pt x="35052" y="249174"/>
                </a:lnTo>
                <a:lnTo>
                  <a:pt x="35052" y="192024"/>
                </a:lnTo>
                <a:lnTo>
                  <a:pt x="35814" y="194310"/>
                </a:lnTo>
                <a:lnTo>
                  <a:pt x="38100" y="195072"/>
                </a:lnTo>
                <a:lnTo>
                  <a:pt x="40386" y="194310"/>
                </a:lnTo>
                <a:lnTo>
                  <a:pt x="41910" y="192024"/>
                </a:lnTo>
                <a:lnTo>
                  <a:pt x="41910" y="247650"/>
                </a:lnTo>
                <a:lnTo>
                  <a:pt x="76200" y="179070"/>
                </a:lnTo>
                <a:close/>
              </a:path>
              <a:path w="76200" h="255270">
                <a:moveTo>
                  <a:pt x="41910" y="179070"/>
                </a:moveTo>
                <a:lnTo>
                  <a:pt x="41910" y="172974"/>
                </a:lnTo>
                <a:lnTo>
                  <a:pt x="40386" y="170687"/>
                </a:lnTo>
                <a:lnTo>
                  <a:pt x="38100" y="169925"/>
                </a:lnTo>
                <a:lnTo>
                  <a:pt x="35814" y="170687"/>
                </a:lnTo>
                <a:lnTo>
                  <a:pt x="35052" y="172974"/>
                </a:lnTo>
                <a:lnTo>
                  <a:pt x="35052" y="179070"/>
                </a:lnTo>
                <a:lnTo>
                  <a:pt x="41910" y="179070"/>
                </a:lnTo>
                <a:close/>
              </a:path>
              <a:path w="76200" h="255270">
                <a:moveTo>
                  <a:pt x="41910" y="247650"/>
                </a:moveTo>
                <a:lnTo>
                  <a:pt x="41910" y="192024"/>
                </a:lnTo>
                <a:lnTo>
                  <a:pt x="40386" y="194310"/>
                </a:lnTo>
                <a:lnTo>
                  <a:pt x="38100" y="195072"/>
                </a:lnTo>
                <a:lnTo>
                  <a:pt x="35814" y="194310"/>
                </a:lnTo>
                <a:lnTo>
                  <a:pt x="35052" y="192024"/>
                </a:lnTo>
                <a:lnTo>
                  <a:pt x="35052" y="249174"/>
                </a:lnTo>
                <a:lnTo>
                  <a:pt x="38100" y="255270"/>
                </a:lnTo>
                <a:lnTo>
                  <a:pt x="41910" y="247650"/>
                </a:lnTo>
                <a:close/>
              </a:path>
              <a:path w="76200" h="255270">
                <a:moveTo>
                  <a:pt x="41910" y="147827"/>
                </a:moveTo>
                <a:lnTo>
                  <a:pt x="41910" y="128777"/>
                </a:lnTo>
                <a:lnTo>
                  <a:pt x="40386" y="126491"/>
                </a:lnTo>
                <a:lnTo>
                  <a:pt x="38100" y="125729"/>
                </a:lnTo>
                <a:lnTo>
                  <a:pt x="35814" y="126491"/>
                </a:lnTo>
                <a:lnTo>
                  <a:pt x="35052" y="128777"/>
                </a:lnTo>
                <a:lnTo>
                  <a:pt x="35052" y="147827"/>
                </a:lnTo>
                <a:lnTo>
                  <a:pt x="35814" y="150113"/>
                </a:lnTo>
                <a:lnTo>
                  <a:pt x="38100" y="150875"/>
                </a:lnTo>
                <a:lnTo>
                  <a:pt x="40386" y="150113"/>
                </a:lnTo>
                <a:lnTo>
                  <a:pt x="41910" y="147827"/>
                </a:lnTo>
                <a:close/>
              </a:path>
              <a:path w="76200" h="255270">
                <a:moveTo>
                  <a:pt x="41910" y="102870"/>
                </a:moveTo>
                <a:lnTo>
                  <a:pt x="41910" y="83820"/>
                </a:lnTo>
                <a:lnTo>
                  <a:pt x="40386" y="81534"/>
                </a:lnTo>
                <a:lnTo>
                  <a:pt x="38100" y="80772"/>
                </a:lnTo>
                <a:lnTo>
                  <a:pt x="35814" y="81534"/>
                </a:lnTo>
                <a:lnTo>
                  <a:pt x="35052" y="83820"/>
                </a:lnTo>
                <a:lnTo>
                  <a:pt x="35052" y="102870"/>
                </a:lnTo>
                <a:lnTo>
                  <a:pt x="35814" y="105155"/>
                </a:lnTo>
                <a:lnTo>
                  <a:pt x="38100" y="106679"/>
                </a:lnTo>
                <a:lnTo>
                  <a:pt x="40386" y="105155"/>
                </a:lnTo>
                <a:lnTo>
                  <a:pt x="41910" y="102870"/>
                </a:lnTo>
                <a:close/>
              </a:path>
              <a:path w="76200" h="2552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76322" y="2004822"/>
            <a:ext cx="76200" cy="1915160"/>
          </a:xfrm>
          <a:custGeom>
            <a:avLst/>
            <a:gdLst/>
            <a:ahLst/>
            <a:cxnLst/>
            <a:rect l="l" t="t" r="r" b="b"/>
            <a:pathLst>
              <a:path w="76200" h="19151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4007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5" y="61721"/>
                </a:lnTo>
                <a:lnTo>
                  <a:pt x="41147" y="64007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915160">
                <a:moveTo>
                  <a:pt x="41147" y="76200"/>
                </a:moveTo>
                <a:lnTo>
                  <a:pt x="41147" y="64007"/>
                </a:lnTo>
                <a:lnTo>
                  <a:pt x="40385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4007"/>
                </a:lnTo>
                <a:lnTo>
                  <a:pt x="35051" y="76200"/>
                </a:lnTo>
                <a:lnTo>
                  <a:pt x="41147" y="76200"/>
                </a:lnTo>
                <a:close/>
              </a:path>
              <a:path w="76200" h="1915160">
                <a:moveTo>
                  <a:pt x="41147" y="83057"/>
                </a:moveTo>
                <a:lnTo>
                  <a:pt x="41147" y="76200"/>
                </a:lnTo>
                <a:lnTo>
                  <a:pt x="35051" y="76200"/>
                </a:lnTo>
                <a:lnTo>
                  <a:pt x="35051" y="83057"/>
                </a:lnTo>
                <a:lnTo>
                  <a:pt x="35813" y="84581"/>
                </a:lnTo>
                <a:lnTo>
                  <a:pt x="38100" y="86105"/>
                </a:lnTo>
                <a:lnTo>
                  <a:pt x="40385" y="84581"/>
                </a:lnTo>
                <a:lnTo>
                  <a:pt x="41147" y="83057"/>
                </a:lnTo>
                <a:close/>
              </a:path>
              <a:path w="76200" h="1915160">
                <a:moveTo>
                  <a:pt x="41147" y="127253"/>
                </a:moveTo>
                <a:lnTo>
                  <a:pt x="41147" y="108203"/>
                </a:lnTo>
                <a:lnTo>
                  <a:pt x="40385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5" y="129539"/>
                </a:lnTo>
                <a:lnTo>
                  <a:pt x="41147" y="127253"/>
                </a:lnTo>
                <a:close/>
              </a:path>
              <a:path w="76200" h="1915160">
                <a:moveTo>
                  <a:pt x="41147" y="171450"/>
                </a:moveTo>
                <a:lnTo>
                  <a:pt x="41147" y="152400"/>
                </a:lnTo>
                <a:lnTo>
                  <a:pt x="40385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5" y="173735"/>
                </a:lnTo>
                <a:lnTo>
                  <a:pt x="41147" y="171450"/>
                </a:lnTo>
                <a:close/>
              </a:path>
              <a:path w="76200" h="1915160">
                <a:moveTo>
                  <a:pt x="41147" y="216407"/>
                </a:moveTo>
                <a:lnTo>
                  <a:pt x="41147" y="197357"/>
                </a:lnTo>
                <a:lnTo>
                  <a:pt x="40385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7357"/>
                </a:lnTo>
                <a:lnTo>
                  <a:pt x="35051" y="216407"/>
                </a:lnTo>
                <a:lnTo>
                  <a:pt x="35813" y="217931"/>
                </a:lnTo>
                <a:lnTo>
                  <a:pt x="38100" y="219455"/>
                </a:lnTo>
                <a:lnTo>
                  <a:pt x="40385" y="217931"/>
                </a:lnTo>
                <a:lnTo>
                  <a:pt x="41147" y="216407"/>
                </a:lnTo>
                <a:close/>
              </a:path>
              <a:path w="76200" h="1915160">
                <a:moveTo>
                  <a:pt x="41147" y="260603"/>
                </a:moveTo>
                <a:lnTo>
                  <a:pt x="41147" y="241553"/>
                </a:lnTo>
                <a:lnTo>
                  <a:pt x="40385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5" y="262889"/>
                </a:lnTo>
                <a:lnTo>
                  <a:pt x="41147" y="260603"/>
                </a:lnTo>
                <a:close/>
              </a:path>
              <a:path w="76200" h="1915160">
                <a:moveTo>
                  <a:pt x="41147" y="304800"/>
                </a:moveTo>
                <a:lnTo>
                  <a:pt x="41147" y="285750"/>
                </a:lnTo>
                <a:lnTo>
                  <a:pt x="40385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5" y="307085"/>
                </a:lnTo>
                <a:lnTo>
                  <a:pt x="41147" y="304800"/>
                </a:lnTo>
                <a:close/>
              </a:path>
              <a:path w="76200" h="1915160">
                <a:moveTo>
                  <a:pt x="41147" y="349757"/>
                </a:moveTo>
                <a:lnTo>
                  <a:pt x="41147" y="330707"/>
                </a:lnTo>
                <a:lnTo>
                  <a:pt x="40385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30707"/>
                </a:lnTo>
                <a:lnTo>
                  <a:pt x="35051" y="349757"/>
                </a:lnTo>
                <a:lnTo>
                  <a:pt x="35813" y="351281"/>
                </a:lnTo>
                <a:lnTo>
                  <a:pt x="38100" y="352805"/>
                </a:lnTo>
                <a:lnTo>
                  <a:pt x="40385" y="351281"/>
                </a:lnTo>
                <a:lnTo>
                  <a:pt x="41147" y="349757"/>
                </a:lnTo>
                <a:close/>
              </a:path>
              <a:path w="76200" h="1915160">
                <a:moveTo>
                  <a:pt x="41147" y="393953"/>
                </a:moveTo>
                <a:lnTo>
                  <a:pt x="41147" y="374903"/>
                </a:lnTo>
                <a:lnTo>
                  <a:pt x="40385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5" y="396239"/>
                </a:lnTo>
                <a:lnTo>
                  <a:pt x="41147" y="393953"/>
                </a:lnTo>
                <a:close/>
              </a:path>
              <a:path w="76200" h="1915160">
                <a:moveTo>
                  <a:pt x="41147" y="438150"/>
                </a:moveTo>
                <a:lnTo>
                  <a:pt x="41147" y="419100"/>
                </a:lnTo>
                <a:lnTo>
                  <a:pt x="40385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5" y="440435"/>
                </a:lnTo>
                <a:lnTo>
                  <a:pt x="41147" y="438150"/>
                </a:lnTo>
                <a:close/>
              </a:path>
              <a:path w="76200" h="1915160">
                <a:moveTo>
                  <a:pt x="41147" y="483107"/>
                </a:moveTo>
                <a:lnTo>
                  <a:pt x="41147" y="464057"/>
                </a:lnTo>
                <a:lnTo>
                  <a:pt x="40385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4057"/>
                </a:lnTo>
                <a:lnTo>
                  <a:pt x="35051" y="483107"/>
                </a:lnTo>
                <a:lnTo>
                  <a:pt x="35813" y="484631"/>
                </a:lnTo>
                <a:lnTo>
                  <a:pt x="38100" y="486155"/>
                </a:lnTo>
                <a:lnTo>
                  <a:pt x="40385" y="484631"/>
                </a:lnTo>
                <a:lnTo>
                  <a:pt x="41147" y="483107"/>
                </a:lnTo>
                <a:close/>
              </a:path>
              <a:path w="76200" h="1915160">
                <a:moveTo>
                  <a:pt x="41147" y="527303"/>
                </a:moveTo>
                <a:lnTo>
                  <a:pt x="41147" y="508253"/>
                </a:lnTo>
                <a:lnTo>
                  <a:pt x="40385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5" y="529589"/>
                </a:lnTo>
                <a:lnTo>
                  <a:pt x="41147" y="527303"/>
                </a:lnTo>
                <a:close/>
              </a:path>
              <a:path w="76200" h="1915160">
                <a:moveTo>
                  <a:pt x="41147" y="571500"/>
                </a:moveTo>
                <a:lnTo>
                  <a:pt x="41147" y="552450"/>
                </a:lnTo>
                <a:lnTo>
                  <a:pt x="40385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5" y="573785"/>
                </a:lnTo>
                <a:lnTo>
                  <a:pt x="41147" y="571500"/>
                </a:lnTo>
                <a:close/>
              </a:path>
              <a:path w="76200" h="1915160">
                <a:moveTo>
                  <a:pt x="41147" y="616457"/>
                </a:moveTo>
                <a:lnTo>
                  <a:pt x="41147" y="597407"/>
                </a:lnTo>
                <a:lnTo>
                  <a:pt x="40385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7407"/>
                </a:lnTo>
                <a:lnTo>
                  <a:pt x="35051" y="616457"/>
                </a:lnTo>
                <a:lnTo>
                  <a:pt x="35813" y="617982"/>
                </a:lnTo>
                <a:lnTo>
                  <a:pt x="38100" y="619505"/>
                </a:lnTo>
                <a:lnTo>
                  <a:pt x="40385" y="617982"/>
                </a:lnTo>
                <a:lnTo>
                  <a:pt x="41147" y="616457"/>
                </a:lnTo>
                <a:close/>
              </a:path>
              <a:path w="76200" h="1915160">
                <a:moveTo>
                  <a:pt x="41147" y="660653"/>
                </a:moveTo>
                <a:lnTo>
                  <a:pt x="41147" y="641603"/>
                </a:lnTo>
                <a:lnTo>
                  <a:pt x="40385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5" y="662939"/>
                </a:lnTo>
                <a:lnTo>
                  <a:pt x="41147" y="660653"/>
                </a:lnTo>
                <a:close/>
              </a:path>
              <a:path w="76200" h="1915160">
                <a:moveTo>
                  <a:pt x="41147" y="704850"/>
                </a:moveTo>
                <a:lnTo>
                  <a:pt x="41147" y="685800"/>
                </a:lnTo>
                <a:lnTo>
                  <a:pt x="40385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5" y="707135"/>
                </a:lnTo>
                <a:lnTo>
                  <a:pt x="41147" y="704850"/>
                </a:lnTo>
                <a:close/>
              </a:path>
              <a:path w="76200" h="1915160">
                <a:moveTo>
                  <a:pt x="41147" y="749807"/>
                </a:moveTo>
                <a:lnTo>
                  <a:pt x="41147" y="730757"/>
                </a:lnTo>
                <a:lnTo>
                  <a:pt x="40385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30757"/>
                </a:lnTo>
                <a:lnTo>
                  <a:pt x="35051" y="749807"/>
                </a:lnTo>
                <a:lnTo>
                  <a:pt x="35813" y="751332"/>
                </a:lnTo>
                <a:lnTo>
                  <a:pt x="38100" y="752855"/>
                </a:lnTo>
                <a:lnTo>
                  <a:pt x="40385" y="751332"/>
                </a:lnTo>
                <a:lnTo>
                  <a:pt x="41147" y="749807"/>
                </a:lnTo>
                <a:close/>
              </a:path>
              <a:path w="76200" h="1915160">
                <a:moveTo>
                  <a:pt x="41147" y="794003"/>
                </a:moveTo>
                <a:lnTo>
                  <a:pt x="41147" y="774953"/>
                </a:lnTo>
                <a:lnTo>
                  <a:pt x="40385" y="772667"/>
                </a:lnTo>
                <a:lnTo>
                  <a:pt x="38100" y="771905"/>
                </a:lnTo>
                <a:lnTo>
                  <a:pt x="35813" y="772667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5" y="796289"/>
                </a:lnTo>
                <a:lnTo>
                  <a:pt x="41147" y="794003"/>
                </a:lnTo>
                <a:close/>
              </a:path>
              <a:path w="76200" h="1915160">
                <a:moveTo>
                  <a:pt x="41147" y="838200"/>
                </a:moveTo>
                <a:lnTo>
                  <a:pt x="41147" y="819150"/>
                </a:lnTo>
                <a:lnTo>
                  <a:pt x="40385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5" y="840485"/>
                </a:lnTo>
                <a:lnTo>
                  <a:pt x="41147" y="838200"/>
                </a:lnTo>
                <a:close/>
              </a:path>
              <a:path w="76200" h="1915160">
                <a:moveTo>
                  <a:pt x="41147" y="883157"/>
                </a:moveTo>
                <a:lnTo>
                  <a:pt x="41147" y="864107"/>
                </a:lnTo>
                <a:lnTo>
                  <a:pt x="40385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4107"/>
                </a:lnTo>
                <a:lnTo>
                  <a:pt x="35051" y="883157"/>
                </a:lnTo>
                <a:lnTo>
                  <a:pt x="35813" y="884682"/>
                </a:lnTo>
                <a:lnTo>
                  <a:pt x="38100" y="886205"/>
                </a:lnTo>
                <a:lnTo>
                  <a:pt x="40385" y="884682"/>
                </a:lnTo>
                <a:lnTo>
                  <a:pt x="41147" y="883157"/>
                </a:lnTo>
                <a:close/>
              </a:path>
              <a:path w="76200" h="1915160">
                <a:moveTo>
                  <a:pt x="41147" y="927353"/>
                </a:moveTo>
                <a:lnTo>
                  <a:pt x="41147" y="908303"/>
                </a:lnTo>
                <a:lnTo>
                  <a:pt x="40385" y="906017"/>
                </a:lnTo>
                <a:lnTo>
                  <a:pt x="38100" y="905255"/>
                </a:lnTo>
                <a:lnTo>
                  <a:pt x="35813" y="906017"/>
                </a:lnTo>
                <a:lnTo>
                  <a:pt x="35051" y="908303"/>
                </a:lnTo>
                <a:lnTo>
                  <a:pt x="35051" y="927353"/>
                </a:lnTo>
                <a:lnTo>
                  <a:pt x="35813" y="929639"/>
                </a:lnTo>
                <a:lnTo>
                  <a:pt x="38100" y="930401"/>
                </a:lnTo>
                <a:lnTo>
                  <a:pt x="40385" y="929639"/>
                </a:lnTo>
                <a:lnTo>
                  <a:pt x="41147" y="927353"/>
                </a:lnTo>
                <a:close/>
              </a:path>
              <a:path w="76200" h="1915160">
                <a:moveTo>
                  <a:pt x="41148" y="971550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close/>
              </a:path>
              <a:path w="76200" h="1915160">
                <a:moveTo>
                  <a:pt x="41148" y="1016507"/>
                </a:moveTo>
                <a:lnTo>
                  <a:pt x="41148" y="997457"/>
                </a:lnTo>
                <a:lnTo>
                  <a:pt x="40386" y="995171"/>
                </a:lnTo>
                <a:lnTo>
                  <a:pt x="38100" y="993647"/>
                </a:lnTo>
                <a:lnTo>
                  <a:pt x="35814" y="995171"/>
                </a:lnTo>
                <a:lnTo>
                  <a:pt x="35052" y="997457"/>
                </a:lnTo>
                <a:lnTo>
                  <a:pt x="35052" y="1016507"/>
                </a:lnTo>
                <a:lnTo>
                  <a:pt x="35814" y="1018032"/>
                </a:lnTo>
                <a:lnTo>
                  <a:pt x="38100" y="1019555"/>
                </a:lnTo>
                <a:lnTo>
                  <a:pt x="40386" y="1018032"/>
                </a:lnTo>
                <a:lnTo>
                  <a:pt x="41148" y="1016507"/>
                </a:lnTo>
                <a:close/>
              </a:path>
              <a:path w="76200" h="1915160">
                <a:moveTo>
                  <a:pt x="41148" y="1060703"/>
                </a:moveTo>
                <a:lnTo>
                  <a:pt x="41148" y="1041653"/>
                </a:lnTo>
                <a:lnTo>
                  <a:pt x="40386" y="1039367"/>
                </a:lnTo>
                <a:lnTo>
                  <a:pt x="38100" y="1038605"/>
                </a:lnTo>
                <a:lnTo>
                  <a:pt x="35814" y="1039367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148" y="1060703"/>
                </a:lnTo>
                <a:close/>
              </a:path>
              <a:path w="76200" h="191516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7947"/>
                </a:lnTo>
                <a:lnTo>
                  <a:pt x="40386" y="1107185"/>
                </a:lnTo>
                <a:lnTo>
                  <a:pt x="41148" y="1104900"/>
                </a:lnTo>
                <a:close/>
              </a:path>
              <a:path w="76200" h="1915160">
                <a:moveTo>
                  <a:pt x="41148" y="1149858"/>
                </a:moveTo>
                <a:lnTo>
                  <a:pt x="41148" y="1130808"/>
                </a:lnTo>
                <a:lnTo>
                  <a:pt x="40386" y="1128521"/>
                </a:lnTo>
                <a:lnTo>
                  <a:pt x="38100" y="1126997"/>
                </a:lnTo>
                <a:lnTo>
                  <a:pt x="35814" y="1128521"/>
                </a:lnTo>
                <a:lnTo>
                  <a:pt x="35052" y="1130808"/>
                </a:lnTo>
                <a:lnTo>
                  <a:pt x="35052" y="1149858"/>
                </a:lnTo>
                <a:lnTo>
                  <a:pt x="35814" y="1151382"/>
                </a:lnTo>
                <a:lnTo>
                  <a:pt x="38100" y="1152905"/>
                </a:lnTo>
                <a:lnTo>
                  <a:pt x="40386" y="1151382"/>
                </a:lnTo>
                <a:lnTo>
                  <a:pt x="41148" y="1149858"/>
                </a:lnTo>
                <a:close/>
              </a:path>
              <a:path w="76200" h="1915160">
                <a:moveTo>
                  <a:pt x="41148" y="1194053"/>
                </a:moveTo>
                <a:lnTo>
                  <a:pt x="41148" y="1175003"/>
                </a:lnTo>
                <a:lnTo>
                  <a:pt x="40386" y="1172717"/>
                </a:lnTo>
                <a:lnTo>
                  <a:pt x="38100" y="1171955"/>
                </a:lnTo>
                <a:lnTo>
                  <a:pt x="35814" y="1172717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148" y="1194053"/>
                </a:lnTo>
                <a:close/>
              </a:path>
              <a:path w="76200" h="1915160">
                <a:moveTo>
                  <a:pt x="41148" y="1238250"/>
                </a:moveTo>
                <a:lnTo>
                  <a:pt x="41148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8250"/>
                </a:lnTo>
                <a:lnTo>
                  <a:pt x="35814" y="1240535"/>
                </a:lnTo>
                <a:lnTo>
                  <a:pt x="38100" y="1241297"/>
                </a:lnTo>
                <a:lnTo>
                  <a:pt x="40386" y="1240535"/>
                </a:lnTo>
                <a:lnTo>
                  <a:pt x="41148" y="1238250"/>
                </a:lnTo>
                <a:close/>
              </a:path>
              <a:path w="76200" h="1915160">
                <a:moveTo>
                  <a:pt x="41148" y="1283207"/>
                </a:moveTo>
                <a:lnTo>
                  <a:pt x="41148" y="1264157"/>
                </a:lnTo>
                <a:lnTo>
                  <a:pt x="40386" y="1261872"/>
                </a:lnTo>
                <a:lnTo>
                  <a:pt x="38100" y="1260348"/>
                </a:lnTo>
                <a:lnTo>
                  <a:pt x="35814" y="1261872"/>
                </a:lnTo>
                <a:lnTo>
                  <a:pt x="35052" y="1264157"/>
                </a:lnTo>
                <a:lnTo>
                  <a:pt x="35052" y="1283207"/>
                </a:lnTo>
                <a:lnTo>
                  <a:pt x="35814" y="1284731"/>
                </a:lnTo>
                <a:lnTo>
                  <a:pt x="38100" y="1286255"/>
                </a:lnTo>
                <a:lnTo>
                  <a:pt x="40386" y="1284731"/>
                </a:lnTo>
                <a:lnTo>
                  <a:pt x="41148" y="1283207"/>
                </a:lnTo>
                <a:close/>
              </a:path>
              <a:path w="76200" h="1915160">
                <a:moveTo>
                  <a:pt x="41148" y="1327403"/>
                </a:moveTo>
                <a:lnTo>
                  <a:pt x="41148" y="1308353"/>
                </a:lnTo>
                <a:lnTo>
                  <a:pt x="40386" y="1306067"/>
                </a:lnTo>
                <a:lnTo>
                  <a:pt x="38100" y="1305305"/>
                </a:lnTo>
                <a:lnTo>
                  <a:pt x="35814" y="1306067"/>
                </a:lnTo>
                <a:lnTo>
                  <a:pt x="35052" y="1308353"/>
                </a:lnTo>
                <a:lnTo>
                  <a:pt x="35052" y="1327403"/>
                </a:lnTo>
                <a:lnTo>
                  <a:pt x="35814" y="1329689"/>
                </a:lnTo>
                <a:lnTo>
                  <a:pt x="38100" y="1330452"/>
                </a:lnTo>
                <a:lnTo>
                  <a:pt x="40386" y="1329689"/>
                </a:lnTo>
                <a:lnTo>
                  <a:pt x="41148" y="1327403"/>
                </a:lnTo>
                <a:close/>
              </a:path>
              <a:path w="76200" h="1915160">
                <a:moveTo>
                  <a:pt x="41148" y="1371600"/>
                </a:moveTo>
                <a:lnTo>
                  <a:pt x="41148" y="1352550"/>
                </a:lnTo>
                <a:lnTo>
                  <a:pt x="40386" y="1350264"/>
                </a:lnTo>
                <a:lnTo>
                  <a:pt x="38100" y="1349502"/>
                </a:lnTo>
                <a:lnTo>
                  <a:pt x="35814" y="1350264"/>
                </a:lnTo>
                <a:lnTo>
                  <a:pt x="35052" y="1352550"/>
                </a:lnTo>
                <a:lnTo>
                  <a:pt x="35052" y="1371600"/>
                </a:lnTo>
                <a:lnTo>
                  <a:pt x="35814" y="1373886"/>
                </a:lnTo>
                <a:lnTo>
                  <a:pt x="38100" y="1374648"/>
                </a:lnTo>
                <a:lnTo>
                  <a:pt x="40386" y="1373886"/>
                </a:lnTo>
                <a:lnTo>
                  <a:pt x="41148" y="1371600"/>
                </a:lnTo>
                <a:close/>
              </a:path>
              <a:path w="76200" h="1915160">
                <a:moveTo>
                  <a:pt x="41148" y="1416557"/>
                </a:moveTo>
                <a:lnTo>
                  <a:pt x="41148" y="1397507"/>
                </a:lnTo>
                <a:lnTo>
                  <a:pt x="40386" y="1395222"/>
                </a:lnTo>
                <a:lnTo>
                  <a:pt x="38100" y="1393698"/>
                </a:lnTo>
                <a:lnTo>
                  <a:pt x="35814" y="1395222"/>
                </a:lnTo>
                <a:lnTo>
                  <a:pt x="35052" y="1397507"/>
                </a:lnTo>
                <a:lnTo>
                  <a:pt x="35052" y="1416557"/>
                </a:lnTo>
                <a:lnTo>
                  <a:pt x="35814" y="1418081"/>
                </a:lnTo>
                <a:lnTo>
                  <a:pt x="38100" y="1419605"/>
                </a:lnTo>
                <a:lnTo>
                  <a:pt x="40386" y="1418081"/>
                </a:lnTo>
                <a:lnTo>
                  <a:pt x="41148" y="1416557"/>
                </a:lnTo>
                <a:close/>
              </a:path>
              <a:path w="76200" h="1915160">
                <a:moveTo>
                  <a:pt x="41148" y="1460753"/>
                </a:moveTo>
                <a:lnTo>
                  <a:pt x="41148" y="1441703"/>
                </a:lnTo>
                <a:lnTo>
                  <a:pt x="40386" y="1439417"/>
                </a:lnTo>
                <a:lnTo>
                  <a:pt x="38100" y="1438655"/>
                </a:lnTo>
                <a:lnTo>
                  <a:pt x="35814" y="1439417"/>
                </a:lnTo>
                <a:lnTo>
                  <a:pt x="35052" y="1441703"/>
                </a:lnTo>
                <a:lnTo>
                  <a:pt x="35052" y="1460753"/>
                </a:lnTo>
                <a:lnTo>
                  <a:pt x="35814" y="1463039"/>
                </a:lnTo>
                <a:lnTo>
                  <a:pt x="38100" y="1463802"/>
                </a:lnTo>
                <a:lnTo>
                  <a:pt x="40386" y="1463039"/>
                </a:lnTo>
                <a:lnTo>
                  <a:pt x="41148" y="1460753"/>
                </a:lnTo>
                <a:close/>
              </a:path>
              <a:path w="76200" h="1915160">
                <a:moveTo>
                  <a:pt x="41148" y="1504950"/>
                </a:moveTo>
                <a:lnTo>
                  <a:pt x="41148" y="1485900"/>
                </a:lnTo>
                <a:lnTo>
                  <a:pt x="40386" y="1483614"/>
                </a:lnTo>
                <a:lnTo>
                  <a:pt x="38100" y="1482852"/>
                </a:lnTo>
                <a:lnTo>
                  <a:pt x="35814" y="1483614"/>
                </a:lnTo>
                <a:lnTo>
                  <a:pt x="35052" y="1485900"/>
                </a:lnTo>
                <a:lnTo>
                  <a:pt x="35052" y="1504950"/>
                </a:lnTo>
                <a:lnTo>
                  <a:pt x="35814" y="1507236"/>
                </a:lnTo>
                <a:lnTo>
                  <a:pt x="38100" y="1507998"/>
                </a:lnTo>
                <a:lnTo>
                  <a:pt x="40386" y="1507236"/>
                </a:lnTo>
                <a:lnTo>
                  <a:pt x="41148" y="1504950"/>
                </a:lnTo>
                <a:close/>
              </a:path>
              <a:path w="76200" h="1915160">
                <a:moveTo>
                  <a:pt x="41148" y="1549907"/>
                </a:moveTo>
                <a:lnTo>
                  <a:pt x="41148" y="1530857"/>
                </a:lnTo>
                <a:lnTo>
                  <a:pt x="40386" y="1528572"/>
                </a:lnTo>
                <a:lnTo>
                  <a:pt x="38100" y="1527048"/>
                </a:lnTo>
                <a:lnTo>
                  <a:pt x="35814" y="1528572"/>
                </a:lnTo>
                <a:lnTo>
                  <a:pt x="35052" y="1530857"/>
                </a:lnTo>
                <a:lnTo>
                  <a:pt x="35052" y="1549907"/>
                </a:lnTo>
                <a:lnTo>
                  <a:pt x="35814" y="1551431"/>
                </a:lnTo>
                <a:lnTo>
                  <a:pt x="38100" y="1552955"/>
                </a:lnTo>
                <a:lnTo>
                  <a:pt x="40386" y="1551431"/>
                </a:lnTo>
                <a:lnTo>
                  <a:pt x="41148" y="1549907"/>
                </a:lnTo>
                <a:close/>
              </a:path>
              <a:path w="76200" h="1915160">
                <a:moveTo>
                  <a:pt x="41148" y="1594103"/>
                </a:moveTo>
                <a:lnTo>
                  <a:pt x="41148" y="1575053"/>
                </a:lnTo>
                <a:lnTo>
                  <a:pt x="40386" y="1572767"/>
                </a:lnTo>
                <a:lnTo>
                  <a:pt x="38100" y="1572005"/>
                </a:lnTo>
                <a:lnTo>
                  <a:pt x="35814" y="1572767"/>
                </a:lnTo>
                <a:lnTo>
                  <a:pt x="35052" y="1575053"/>
                </a:lnTo>
                <a:lnTo>
                  <a:pt x="35052" y="1594103"/>
                </a:lnTo>
                <a:lnTo>
                  <a:pt x="35814" y="1596389"/>
                </a:lnTo>
                <a:lnTo>
                  <a:pt x="38100" y="1597152"/>
                </a:lnTo>
                <a:lnTo>
                  <a:pt x="40386" y="1596389"/>
                </a:lnTo>
                <a:lnTo>
                  <a:pt x="41148" y="1594103"/>
                </a:lnTo>
                <a:close/>
              </a:path>
              <a:path w="76200" h="1915160">
                <a:moveTo>
                  <a:pt x="41148" y="1638300"/>
                </a:moveTo>
                <a:lnTo>
                  <a:pt x="41148" y="1619250"/>
                </a:lnTo>
                <a:lnTo>
                  <a:pt x="40386" y="1616964"/>
                </a:lnTo>
                <a:lnTo>
                  <a:pt x="38100" y="1616202"/>
                </a:lnTo>
                <a:lnTo>
                  <a:pt x="35814" y="1616964"/>
                </a:lnTo>
                <a:lnTo>
                  <a:pt x="35052" y="1619250"/>
                </a:lnTo>
                <a:lnTo>
                  <a:pt x="35052" y="1638300"/>
                </a:lnTo>
                <a:lnTo>
                  <a:pt x="35814" y="1640586"/>
                </a:lnTo>
                <a:lnTo>
                  <a:pt x="38100" y="1641348"/>
                </a:lnTo>
                <a:lnTo>
                  <a:pt x="40386" y="1640586"/>
                </a:lnTo>
                <a:lnTo>
                  <a:pt x="41148" y="1638300"/>
                </a:lnTo>
                <a:close/>
              </a:path>
              <a:path w="76200" h="1915160">
                <a:moveTo>
                  <a:pt x="41148" y="1683257"/>
                </a:moveTo>
                <a:lnTo>
                  <a:pt x="41148" y="1664207"/>
                </a:lnTo>
                <a:lnTo>
                  <a:pt x="40386" y="1661922"/>
                </a:lnTo>
                <a:lnTo>
                  <a:pt x="38100" y="1660398"/>
                </a:lnTo>
                <a:lnTo>
                  <a:pt x="35814" y="1661922"/>
                </a:lnTo>
                <a:lnTo>
                  <a:pt x="35052" y="1664207"/>
                </a:lnTo>
                <a:lnTo>
                  <a:pt x="35052" y="1683257"/>
                </a:lnTo>
                <a:lnTo>
                  <a:pt x="35814" y="1684781"/>
                </a:lnTo>
                <a:lnTo>
                  <a:pt x="38100" y="1686305"/>
                </a:lnTo>
                <a:lnTo>
                  <a:pt x="40386" y="1684781"/>
                </a:lnTo>
                <a:lnTo>
                  <a:pt x="41148" y="1683257"/>
                </a:lnTo>
                <a:close/>
              </a:path>
              <a:path w="76200" h="1915160">
                <a:moveTo>
                  <a:pt x="41148" y="1727453"/>
                </a:moveTo>
                <a:lnTo>
                  <a:pt x="41148" y="1708403"/>
                </a:lnTo>
                <a:lnTo>
                  <a:pt x="40386" y="1706117"/>
                </a:lnTo>
                <a:lnTo>
                  <a:pt x="38100" y="1705355"/>
                </a:lnTo>
                <a:lnTo>
                  <a:pt x="35814" y="1706117"/>
                </a:lnTo>
                <a:lnTo>
                  <a:pt x="35052" y="1708403"/>
                </a:lnTo>
                <a:lnTo>
                  <a:pt x="35052" y="1727453"/>
                </a:lnTo>
                <a:lnTo>
                  <a:pt x="35814" y="1729739"/>
                </a:lnTo>
                <a:lnTo>
                  <a:pt x="38100" y="1730502"/>
                </a:lnTo>
                <a:lnTo>
                  <a:pt x="40386" y="1729739"/>
                </a:lnTo>
                <a:lnTo>
                  <a:pt x="41148" y="1727453"/>
                </a:lnTo>
                <a:close/>
              </a:path>
              <a:path w="76200" h="1915160">
                <a:moveTo>
                  <a:pt x="41148" y="1771650"/>
                </a:moveTo>
                <a:lnTo>
                  <a:pt x="41148" y="1752600"/>
                </a:lnTo>
                <a:lnTo>
                  <a:pt x="40386" y="1750314"/>
                </a:lnTo>
                <a:lnTo>
                  <a:pt x="38100" y="1749552"/>
                </a:lnTo>
                <a:lnTo>
                  <a:pt x="35814" y="1750314"/>
                </a:lnTo>
                <a:lnTo>
                  <a:pt x="35052" y="1752600"/>
                </a:lnTo>
                <a:lnTo>
                  <a:pt x="35052" y="1771650"/>
                </a:lnTo>
                <a:lnTo>
                  <a:pt x="35814" y="1773936"/>
                </a:lnTo>
                <a:lnTo>
                  <a:pt x="38100" y="1774698"/>
                </a:lnTo>
                <a:lnTo>
                  <a:pt x="40386" y="1773936"/>
                </a:lnTo>
                <a:lnTo>
                  <a:pt x="41148" y="1771650"/>
                </a:lnTo>
                <a:close/>
              </a:path>
              <a:path w="76200" h="1915160">
                <a:moveTo>
                  <a:pt x="41148" y="1816607"/>
                </a:moveTo>
                <a:lnTo>
                  <a:pt x="41148" y="1797557"/>
                </a:lnTo>
                <a:lnTo>
                  <a:pt x="40386" y="1795272"/>
                </a:lnTo>
                <a:lnTo>
                  <a:pt x="38100" y="1793748"/>
                </a:lnTo>
                <a:lnTo>
                  <a:pt x="35814" y="1795272"/>
                </a:lnTo>
                <a:lnTo>
                  <a:pt x="35052" y="1797557"/>
                </a:lnTo>
                <a:lnTo>
                  <a:pt x="35052" y="1816607"/>
                </a:lnTo>
                <a:lnTo>
                  <a:pt x="35814" y="1818131"/>
                </a:lnTo>
                <a:lnTo>
                  <a:pt x="38100" y="1819655"/>
                </a:lnTo>
                <a:lnTo>
                  <a:pt x="40386" y="1818131"/>
                </a:lnTo>
                <a:lnTo>
                  <a:pt x="41148" y="1816607"/>
                </a:lnTo>
                <a:close/>
              </a:path>
              <a:path w="76200" h="1915160">
                <a:moveTo>
                  <a:pt x="38100" y="1838705"/>
                </a:moveTo>
                <a:lnTo>
                  <a:pt x="0" y="1838705"/>
                </a:lnTo>
                <a:lnTo>
                  <a:pt x="35052" y="1908809"/>
                </a:lnTo>
                <a:lnTo>
                  <a:pt x="35052" y="1841753"/>
                </a:lnTo>
                <a:lnTo>
                  <a:pt x="35814" y="1839467"/>
                </a:lnTo>
                <a:lnTo>
                  <a:pt x="38100" y="1838705"/>
                </a:lnTo>
                <a:close/>
              </a:path>
              <a:path w="76200" h="1915160">
                <a:moveTo>
                  <a:pt x="41148" y="1850898"/>
                </a:moveTo>
                <a:lnTo>
                  <a:pt x="41148" y="1841753"/>
                </a:lnTo>
                <a:lnTo>
                  <a:pt x="40386" y="1839467"/>
                </a:lnTo>
                <a:lnTo>
                  <a:pt x="38100" y="1838705"/>
                </a:lnTo>
                <a:lnTo>
                  <a:pt x="35814" y="1839467"/>
                </a:lnTo>
                <a:lnTo>
                  <a:pt x="35052" y="1841753"/>
                </a:lnTo>
                <a:lnTo>
                  <a:pt x="35052" y="1850898"/>
                </a:lnTo>
                <a:lnTo>
                  <a:pt x="35814" y="1853183"/>
                </a:lnTo>
                <a:lnTo>
                  <a:pt x="38100" y="1854707"/>
                </a:lnTo>
                <a:lnTo>
                  <a:pt x="40386" y="1853183"/>
                </a:lnTo>
                <a:lnTo>
                  <a:pt x="41148" y="1850898"/>
                </a:lnTo>
                <a:close/>
              </a:path>
              <a:path w="76200" h="1915160">
                <a:moveTo>
                  <a:pt x="41148" y="1908810"/>
                </a:moveTo>
                <a:lnTo>
                  <a:pt x="41148" y="1850898"/>
                </a:lnTo>
                <a:lnTo>
                  <a:pt x="40386" y="1853183"/>
                </a:lnTo>
                <a:lnTo>
                  <a:pt x="38100" y="1854707"/>
                </a:lnTo>
                <a:lnTo>
                  <a:pt x="35814" y="1853183"/>
                </a:lnTo>
                <a:lnTo>
                  <a:pt x="35052" y="1850898"/>
                </a:lnTo>
                <a:lnTo>
                  <a:pt x="35052" y="1908809"/>
                </a:lnTo>
                <a:lnTo>
                  <a:pt x="38100" y="1914905"/>
                </a:lnTo>
                <a:lnTo>
                  <a:pt x="41148" y="1908810"/>
                </a:lnTo>
                <a:close/>
              </a:path>
              <a:path w="76200" h="1915160">
                <a:moveTo>
                  <a:pt x="76200" y="1838705"/>
                </a:moveTo>
                <a:lnTo>
                  <a:pt x="38100" y="1838705"/>
                </a:lnTo>
                <a:lnTo>
                  <a:pt x="40386" y="1839467"/>
                </a:lnTo>
                <a:lnTo>
                  <a:pt x="41148" y="1841753"/>
                </a:lnTo>
                <a:lnTo>
                  <a:pt x="41148" y="1908810"/>
                </a:lnTo>
                <a:lnTo>
                  <a:pt x="76200" y="18387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76828" y="2773679"/>
            <a:ext cx="76200" cy="1244600"/>
          </a:xfrm>
          <a:custGeom>
            <a:avLst/>
            <a:gdLst/>
            <a:ahLst/>
            <a:cxnLst/>
            <a:rect l="l" t="t" r="r" b="b"/>
            <a:pathLst>
              <a:path w="76200" h="1244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5"/>
                </a:lnTo>
                <a:lnTo>
                  <a:pt x="35813" y="60959"/>
                </a:lnTo>
                <a:lnTo>
                  <a:pt x="38100" y="60197"/>
                </a:lnTo>
                <a:lnTo>
                  <a:pt x="40386" y="60959"/>
                </a:lnTo>
                <a:lnTo>
                  <a:pt x="41148" y="63245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1244600">
                <a:moveTo>
                  <a:pt x="41148" y="76200"/>
                </a:moveTo>
                <a:lnTo>
                  <a:pt x="41148" y="63245"/>
                </a:lnTo>
                <a:lnTo>
                  <a:pt x="40386" y="60959"/>
                </a:lnTo>
                <a:lnTo>
                  <a:pt x="38100" y="60197"/>
                </a:lnTo>
                <a:lnTo>
                  <a:pt x="35813" y="60959"/>
                </a:lnTo>
                <a:lnTo>
                  <a:pt x="35051" y="63245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1244600">
                <a:moveTo>
                  <a:pt x="41148" y="82295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5"/>
                </a:lnTo>
                <a:lnTo>
                  <a:pt x="35813" y="84581"/>
                </a:lnTo>
                <a:lnTo>
                  <a:pt x="38100" y="85343"/>
                </a:lnTo>
                <a:lnTo>
                  <a:pt x="40386" y="84581"/>
                </a:lnTo>
                <a:lnTo>
                  <a:pt x="41148" y="82295"/>
                </a:lnTo>
                <a:close/>
              </a:path>
              <a:path w="76200" h="1244600">
                <a:moveTo>
                  <a:pt x="41148" y="126492"/>
                </a:moveTo>
                <a:lnTo>
                  <a:pt x="41148" y="107442"/>
                </a:lnTo>
                <a:lnTo>
                  <a:pt x="40386" y="105156"/>
                </a:lnTo>
                <a:lnTo>
                  <a:pt x="38100" y="104393"/>
                </a:lnTo>
                <a:lnTo>
                  <a:pt x="35813" y="105156"/>
                </a:lnTo>
                <a:lnTo>
                  <a:pt x="35051" y="107442"/>
                </a:lnTo>
                <a:lnTo>
                  <a:pt x="35051" y="126492"/>
                </a:lnTo>
                <a:lnTo>
                  <a:pt x="35813" y="128777"/>
                </a:lnTo>
                <a:lnTo>
                  <a:pt x="38100" y="129539"/>
                </a:lnTo>
                <a:lnTo>
                  <a:pt x="40386" y="128777"/>
                </a:lnTo>
                <a:lnTo>
                  <a:pt x="41148" y="126492"/>
                </a:lnTo>
                <a:close/>
              </a:path>
              <a:path w="76200" h="1244600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8589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2974"/>
                </a:lnTo>
                <a:lnTo>
                  <a:pt x="38100" y="174497"/>
                </a:lnTo>
                <a:lnTo>
                  <a:pt x="40386" y="172974"/>
                </a:lnTo>
                <a:lnTo>
                  <a:pt x="41148" y="171450"/>
                </a:lnTo>
                <a:close/>
              </a:path>
              <a:path w="76200" h="1244600">
                <a:moveTo>
                  <a:pt x="41148" y="215645"/>
                </a:moveTo>
                <a:lnTo>
                  <a:pt x="41148" y="196595"/>
                </a:lnTo>
                <a:lnTo>
                  <a:pt x="40386" y="194309"/>
                </a:lnTo>
                <a:lnTo>
                  <a:pt x="38100" y="193547"/>
                </a:lnTo>
                <a:lnTo>
                  <a:pt x="35813" y="194309"/>
                </a:lnTo>
                <a:lnTo>
                  <a:pt x="35051" y="196595"/>
                </a:lnTo>
                <a:lnTo>
                  <a:pt x="35051" y="215645"/>
                </a:lnTo>
                <a:lnTo>
                  <a:pt x="35813" y="217931"/>
                </a:lnTo>
                <a:lnTo>
                  <a:pt x="38100" y="218694"/>
                </a:lnTo>
                <a:lnTo>
                  <a:pt x="40386" y="217931"/>
                </a:lnTo>
                <a:lnTo>
                  <a:pt x="41148" y="215645"/>
                </a:lnTo>
                <a:close/>
              </a:path>
              <a:path w="76200" h="1244600">
                <a:moveTo>
                  <a:pt x="41148" y="259842"/>
                </a:moveTo>
                <a:lnTo>
                  <a:pt x="41148" y="240792"/>
                </a:lnTo>
                <a:lnTo>
                  <a:pt x="40386" y="238506"/>
                </a:lnTo>
                <a:lnTo>
                  <a:pt x="38100" y="237744"/>
                </a:lnTo>
                <a:lnTo>
                  <a:pt x="35813" y="238506"/>
                </a:lnTo>
                <a:lnTo>
                  <a:pt x="35051" y="240792"/>
                </a:lnTo>
                <a:lnTo>
                  <a:pt x="35051" y="259842"/>
                </a:lnTo>
                <a:lnTo>
                  <a:pt x="35813" y="262127"/>
                </a:lnTo>
                <a:lnTo>
                  <a:pt x="38100" y="262889"/>
                </a:lnTo>
                <a:lnTo>
                  <a:pt x="40386" y="262127"/>
                </a:lnTo>
                <a:lnTo>
                  <a:pt x="41148" y="259842"/>
                </a:lnTo>
                <a:close/>
              </a:path>
              <a:path w="76200" h="1244600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1939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6324"/>
                </a:lnTo>
                <a:lnTo>
                  <a:pt x="38100" y="307847"/>
                </a:lnTo>
                <a:lnTo>
                  <a:pt x="40386" y="306324"/>
                </a:lnTo>
                <a:lnTo>
                  <a:pt x="41148" y="304800"/>
                </a:lnTo>
                <a:close/>
              </a:path>
              <a:path w="76200" h="1244600">
                <a:moveTo>
                  <a:pt x="41148" y="348995"/>
                </a:moveTo>
                <a:lnTo>
                  <a:pt x="41148" y="329945"/>
                </a:lnTo>
                <a:lnTo>
                  <a:pt x="40386" y="327659"/>
                </a:lnTo>
                <a:lnTo>
                  <a:pt x="38100" y="326897"/>
                </a:lnTo>
                <a:lnTo>
                  <a:pt x="35813" y="327659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044"/>
                </a:lnTo>
                <a:lnTo>
                  <a:pt x="40386" y="351281"/>
                </a:lnTo>
                <a:lnTo>
                  <a:pt x="41148" y="348995"/>
                </a:lnTo>
                <a:close/>
              </a:path>
              <a:path w="76200" h="1244600">
                <a:moveTo>
                  <a:pt x="41148" y="393192"/>
                </a:moveTo>
                <a:lnTo>
                  <a:pt x="41148" y="374142"/>
                </a:lnTo>
                <a:lnTo>
                  <a:pt x="40386" y="371856"/>
                </a:lnTo>
                <a:lnTo>
                  <a:pt x="38100" y="371094"/>
                </a:lnTo>
                <a:lnTo>
                  <a:pt x="35813" y="371856"/>
                </a:lnTo>
                <a:lnTo>
                  <a:pt x="35051" y="374142"/>
                </a:lnTo>
                <a:lnTo>
                  <a:pt x="35051" y="393192"/>
                </a:lnTo>
                <a:lnTo>
                  <a:pt x="35813" y="395477"/>
                </a:lnTo>
                <a:lnTo>
                  <a:pt x="38100" y="396239"/>
                </a:lnTo>
                <a:lnTo>
                  <a:pt x="40386" y="395477"/>
                </a:lnTo>
                <a:lnTo>
                  <a:pt x="41148" y="393192"/>
                </a:lnTo>
                <a:close/>
              </a:path>
              <a:path w="76200" h="1244600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5289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39674"/>
                </a:lnTo>
                <a:lnTo>
                  <a:pt x="38100" y="441197"/>
                </a:lnTo>
                <a:lnTo>
                  <a:pt x="40386" y="439674"/>
                </a:lnTo>
                <a:lnTo>
                  <a:pt x="41148" y="438150"/>
                </a:lnTo>
                <a:close/>
              </a:path>
              <a:path w="76200" h="1244600">
                <a:moveTo>
                  <a:pt x="41148" y="482346"/>
                </a:moveTo>
                <a:lnTo>
                  <a:pt x="41148" y="463295"/>
                </a:lnTo>
                <a:lnTo>
                  <a:pt x="40386" y="461009"/>
                </a:lnTo>
                <a:lnTo>
                  <a:pt x="38100" y="460247"/>
                </a:lnTo>
                <a:lnTo>
                  <a:pt x="35813" y="461009"/>
                </a:lnTo>
                <a:lnTo>
                  <a:pt x="35051" y="463295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1244600">
                <a:moveTo>
                  <a:pt x="41148" y="526542"/>
                </a:moveTo>
                <a:lnTo>
                  <a:pt x="41148" y="507492"/>
                </a:lnTo>
                <a:lnTo>
                  <a:pt x="40386" y="505206"/>
                </a:lnTo>
                <a:lnTo>
                  <a:pt x="38100" y="504444"/>
                </a:lnTo>
                <a:lnTo>
                  <a:pt x="35813" y="505206"/>
                </a:lnTo>
                <a:lnTo>
                  <a:pt x="35051" y="507492"/>
                </a:lnTo>
                <a:lnTo>
                  <a:pt x="35051" y="526542"/>
                </a:lnTo>
                <a:lnTo>
                  <a:pt x="35813" y="528828"/>
                </a:lnTo>
                <a:lnTo>
                  <a:pt x="38100" y="529590"/>
                </a:lnTo>
                <a:lnTo>
                  <a:pt x="40386" y="528828"/>
                </a:lnTo>
                <a:lnTo>
                  <a:pt x="41148" y="526542"/>
                </a:lnTo>
                <a:close/>
              </a:path>
              <a:path w="76200" h="1244600">
                <a:moveTo>
                  <a:pt x="41148" y="571500"/>
                </a:moveTo>
                <a:lnTo>
                  <a:pt x="41148" y="552450"/>
                </a:lnTo>
                <a:lnTo>
                  <a:pt x="40386" y="550164"/>
                </a:lnTo>
                <a:lnTo>
                  <a:pt x="38100" y="548640"/>
                </a:lnTo>
                <a:lnTo>
                  <a:pt x="35813" y="550164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024"/>
                </a:lnTo>
                <a:lnTo>
                  <a:pt x="38100" y="574548"/>
                </a:lnTo>
                <a:lnTo>
                  <a:pt x="40386" y="573024"/>
                </a:lnTo>
                <a:lnTo>
                  <a:pt x="41148" y="571500"/>
                </a:lnTo>
                <a:close/>
              </a:path>
              <a:path w="76200" h="1244600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1244600">
                <a:moveTo>
                  <a:pt x="41148" y="659892"/>
                </a:moveTo>
                <a:lnTo>
                  <a:pt x="41148" y="640842"/>
                </a:lnTo>
                <a:lnTo>
                  <a:pt x="40386" y="638556"/>
                </a:lnTo>
                <a:lnTo>
                  <a:pt x="38100" y="637794"/>
                </a:lnTo>
                <a:lnTo>
                  <a:pt x="35813" y="638556"/>
                </a:lnTo>
                <a:lnTo>
                  <a:pt x="35051" y="640842"/>
                </a:lnTo>
                <a:lnTo>
                  <a:pt x="35051" y="659892"/>
                </a:lnTo>
                <a:lnTo>
                  <a:pt x="35813" y="662178"/>
                </a:lnTo>
                <a:lnTo>
                  <a:pt x="38100" y="662940"/>
                </a:lnTo>
                <a:lnTo>
                  <a:pt x="40386" y="662178"/>
                </a:lnTo>
                <a:lnTo>
                  <a:pt x="41148" y="659892"/>
                </a:lnTo>
                <a:close/>
              </a:path>
              <a:path w="76200" h="1244600">
                <a:moveTo>
                  <a:pt x="41148" y="704850"/>
                </a:moveTo>
                <a:lnTo>
                  <a:pt x="41148" y="685800"/>
                </a:lnTo>
                <a:lnTo>
                  <a:pt x="40386" y="683514"/>
                </a:lnTo>
                <a:lnTo>
                  <a:pt x="38100" y="681990"/>
                </a:lnTo>
                <a:lnTo>
                  <a:pt x="35813" y="683514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6374"/>
                </a:lnTo>
                <a:lnTo>
                  <a:pt x="38100" y="707898"/>
                </a:lnTo>
                <a:lnTo>
                  <a:pt x="40386" y="706374"/>
                </a:lnTo>
                <a:lnTo>
                  <a:pt x="41148" y="704850"/>
                </a:lnTo>
                <a:close/>
              </a:path>
              <a:path w="76200" h="1244600">
                <a:moveTo>
                  <a:pt x="41148" y="749046"/>
                </a:moveTo>
                <a:lnTo>
                  <a:pt x="41148" y="729996"/>
                </a:lnTo>
                <a:lnTo>
                  <a:pt x="40386" y="727710"/>
                </a:lnTo>
                <a:lnTo>
                  <a:pt x="38100" y="726948"/>
                </a:lnTo>
                <a:lnTo>
                  <a:pt x="35813" y="727710"/>
                </a:lnTo>
                <a:lnTo>
                  <a:pt x="35051" y="729996"/>
                </a:lnTo>
                <a:lnTo>
                  <a:pt x="35051" y="749046"/>
                </a:lnTo>
                <a:lnTo>
                  <a:pt x="35813" y="751332"/>
                </a:lnTo>
                <a:lnTo>
                  <a:pt x="38100" y="752094"/>
                </a:lnTo>
                <a:lnTo>
                  <a:pt x="40386" y="751332"/>
                </a:lnTo>
                <a:lnTo>
                  <a:pt x="41148" y="749046"/>
                </a:lnTo>
                <a:close/>
              </a:path>
              <a:path w="76200" h="1244600">
                <a:moveTo>
                  <a:pt x="41148" y="793242"/>
                </a:moveTo>
                <a:lnTo>
                  <a:pt x="41148" y="774192"/>
                </a:lnTo>
                <a:lnTo>
                  <a:pt x="40386" y="771906"/>
                </a:lnTo>
                <a:lnTo>
                  <a:pt x="38100" y="771144"/>
                </a:lnTo>
                <a:lnTo>
                  <a:pt x="35813" y="771906"/>
                </a:lnTo>
                <a:lnTo>
                  <a:pt x="35051" y="774192"/>
                </a:lnTo>
                <a:lnTo>
                  <a:pt x="35051" y="793242"/>
                </a:lnTo>
                <a:lnTo>
                  <a:pt x="35813" y="795528"/>
                </a:lnTo>
                <a:lnTo>
                  <a:pt x="38100" y="796290"/>
                </a:lnTo>
                <a:lnTo>
                  <a:pt x="40386" y="795528"/>
                </a:lnTo>
                <a:lnTo>
                  <a:pt x="41148" y="793242"/>
                </a:lnTo>
                <a:close/>
              </a:path>
              <a:path w="76200" h="1244600">
                <a:moveTo>
                  <a:pt x="41148" y="838200"/>
                </a:moveTo>
                <a:lnTo>
                  <a:pt x="41148" y="819150"/>
                </a:lnTo>
                <a:lnTo>
                  <a:pt x="40386" y="816864"/>
                </a:lnTo>
                <a:lnTo>
                  <a:pt x="38100" y="815340"/>
                </a:lnTo>
                <a:lnTo>
                  <a:pt x="35813" y="816864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39724"/>
                </a:lnTo>
                <a:lnTo>
                  <a:pt x="38100" y="841248"/>
                </a:lnTo>
                <a:lnTo>
                  <a:pt x="40386" y="839724"/>
                </a:lnTo>
                <a:lnTo>
                  <a:pt x="41148" y="838200"/>
                </a:lnTo>
                <a:close/>
              </a:path>
              <a:path w="76200" h="1244600">
                <a:moveTo>
                  <a:pt x="41148" y="882396"/>
                </a:moveTo>
                <a:lnTo>
                  <a:pt x="41148" y="863346"/>
                </a:lnTo>
                <a:lnTo>
                  <a:pt x="40386" y="861060"/>
                </a:lnTo>
                <a:lnTo>
                  <a:pt x="38100" y="860298"/>
                </a:lnTo>
                <a:lnTo>
                  <a:pt x="35813" y="861060"/>
                </a:lnTo>
                <a:lnTo>
                  <a:pt x="35051" y="863346"/>
                </a:lnTo>
                <a:lnTo>
                  <a:pt x="35051" y="882396"/>
                </a:lnTo>
                <a:lnTo>
                  <a:pt x="35813" y="884682"/>
                </a:lnTo>
                <a:lnTo>
                  <a:pt x="38100" y="885444"/>
                </a:lnTo>
                <a:lnTo>
                  <a:pt x="40386" y="884682"/>
                </a:lnTo>
                <a:lnTo>
                  <a:pt x="41148" y="882396"/>
                </a:lnTo>
                <a:close/>
              </a:path>
              <a:path w="76200" h="1244600">
                <a:moveTo>
                  <a:pt x="41148" y="926592"/>
                </a:moveTo>
                <a:lnTo>
                  <a:pt x="41148" y="907542"/>
                </a:lnTo>
                <a:lnTo>
                  <a:pt x="40386" y="905256"/>
                </a:lnTo>
                <a:lnTo>
                  <a:pt x="38100" y="904494"/>
                </a:lnTo>
                <a:lnTo>
                  <a:pt x="35813" y="905256"/>
                </a:lnTo>
                <a:lnTo>
                  <a:pt x="35051" y="907542"/>
                </a:lnTo>
                <a:lnTo>
                  <a:pt x="35051" y="926592"/>
                </a:lnTo>
                <a:lnTo>
                  <a:pt x="35813" y="928878"/>
                </a:lnTo>
                <a:lnTo>
                  <a:pt x="38100" y="929640"/>
                </a:lnTo>
                <a:lnTo>
                  <a:pt x="40386" y="928878"/>
                </a:lnTo>
                <a:lnTo>
                  <a:pt x="41148" y="926592"/>
                </a:lnTo>
                <a:close/>
              </a:path>
              <a:path w="76200" h="1244600">
                <a:moveTo>
                  <a:pt x="41148" y="971550"/>
                </a:moveTo>
                <a:lnTo>
                  <a:pt x="41148" y="952500"/>
                </a:lnTo>
                <a:lnTo>
                  <a:pt x="40386" y="950214"/>
                </a:lnTo>
                <a:lnTo>
                  <a:pt x="38100" y="948690"/>
                </a:lnTo>
                <a:lnTo>
                  <a:pt x="35813" y="950214"/>
                </a:lnTo>
                <a:lnTo>
                  <a:pt x="35051" y="952500"/>
                </a:lnTo>
                <a:lnTo>
                  <a:pt x="35051" y="971550"/>
                </a:lnTo>
                <a:lnTo>
                  <a:pt x="35813" y="973074"/>
                </a:lnTo>
                <a:lnTo>
                  <a:pt x="38100" y="974598"/>
                </a:lnTo>
                <a:lnTo>
                  <a:pt x="40386" y="973074"/>
                </a:lnTo>
                <a:lnTo>
                  <a:pt x="41148" y="971550"/>
                </a:lnTo>
                <a:close/>
              </a:path>
              <a:path w="76200" h="1244600">
                <a:moveTo>
                  <a:pt x="41148" y="1015746"/>
                </a:moveTo>
                <a:lnTo>
                  <a:pt x="41148" y="996696"/>
                </a:lnTo>
                <a:lnTo>
                  <a:pt x="40386" y="994410"/>
                </a:lnTo>
                <a:lnTo>
                  <a:pt x="38100" y="993648"/>
                </a:lnTo>
                <a:lnTo>
                  <a:pt x="35813" y="994410"/>
                </a:lnTo>
                <a:lnTo>
                  <a:pt x="35051" y="996696"/>
                </a:lnTo>
                <a:lnTo>
                  <a:pt x="35051" y="1015746"/>
                </a:lnTo>
                <a:lnTo>
                  <a:pt x="35813" y="1018032"/>
                </a:lnTo>
                <a:lnTo>
                  <a:pt x="38100" y="1018794"/>
                </a:lnTo>
                <a:lnTo>
                  <a:pt x="40386" y="1018032"/>
                </a:lnTo>
                <a:lnTo>
                  <a:pt x="41148" y="1015746"/>
                </a:lnTo>
                <a:close/>
              </a:path>
              <a:path w="76200" h="1244600">
                <a:moveTo>
                  <a:pt x="41148" y="1059942"/>
                </a:moveTo>
                <a:lnTo>
                  <a:pt x="41148" y="1040892"/>
                </a:lnTo>
                <a:lnTo>
                  <a:pt x="40386" y="1038606"/>
                </a:lnTo>
                <a:lnTo>
                  <a:pt x="38100" y="1037844"/>
                </a:lnTo>
                <a:lnTo>
                  <a:pt x="35813" y="1038606"/>
                </a:lnTo>
                <a:lnTo>
                  <a:pt x="35051" y="1040892"/>
                </a:lnTo>
                <a:lnTo>
                  <a:pt x="35051" y="1059942"/>
                </a:lnTo>
                <a:lnTo>
                  <a:pt x="35813" y="1062228"/>
                </a:lnTo>
                <a:lnTo>
                  <a:pt x="38100" y="1062990"/>
                </a:lnTo>
                <a:lnTo>
                  <a:pt x="40386" y="1062228"/>
                </a:lnTo>
                <a:lnTo>
                  <a:pt x="41148" y="1059942"/>
                </a:lnTo>
                <a:close/>
              </a:path>
              <a:path w="76200" h="124460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040"/>
                </a:lnTo>
                <a:lnTo>
                  <a:pt x="35813" y="1083564"/>
                </a:lnTo>
                <a:lnTo>
                  <a:pt x="35051" y="1085850"/>
                </a:lnTo>
                <a:lnTo>
                  <a:pt x="35051" y="1104900"/>
                </a:lnTo>
                <a:lnTo>
                  <a:pt x="35813" y="1106424"/>
                </a:lnTo>
                <a:lnTo>
                  <a:pt x="38100" y="1107948"/>
                </a:lnTo>
                <a:lnTo>
                  <a:pt x="40386" y="1106424"/>
                </a:lnTo>
                <a:lnTo>
                  <a:pt x="41148" y="1104900"/>
                </a:lnTo>
                <a:close/>
              </a:path>
              <a:path w="76200" h="1244600">
                <a:moveTo>
                  <a:pt x="41148" y="1149096"/>
                </a:moveTo>
                <a:lnTo>
                  <a:pt x="41148" y="1130046"/>
                </a:lnTo>
                <a:lnTo>
                  <a:pt x="40386" y="1127760"/>
                </a:lnTo>
                <a:lnTo>
                  <a:pt x="38100" y="1126998"/>
                </a:lnTo>
                <a:lnTo>
                  <a:pt x="35813" y="1127760"/>
                </a:lnTo>
                <a:lnTo>
                  <a:pt x="35051" y="1130046"/>
                </a:lnTo>
                <a:lnTo>
                  <a:pt x="35051" y="1149096"/>
                </a:lnTo>
                <a:lnTo>
                  <a:pt x="35813" y="1151382"/>
                </a:lnTo>
                <a:lnTo>
                  <a:pt x="38100" y="1152144"/>
                </a:lnTo>
                <a:lnTo>
                  <a:pt x="40386" y="1151382"/>
                </a:lnTo>
                <a:lnTo>
                  <a:pt x="41148" y="1149096"/>
                </a:lnTo>
                <a:close/>
              </a:path>
              <a:path w="76200" h="1244600">
                <a:moveTo>
                  <a:pt x="76200" y="1168146"/>
                </a:moveTo>
                <a:lnTo>
                  <a:pt x="0" y="1168146"/>
                </a:lnTo>
                <a:lnTo>
                  <a:pt x="35051" y="1238250"/>
                </a:lnTo>
                <a:lnTo>
                  <a:pt x="35051" y="1174242"/>
                </a:lnTo>
                <a:lnTo>
                  <a:pt x="35813" y="1171956"/>
                </a:lnTo>
                <a:lnTo>
                  <a:pt x="38100" y="1171194"/>
                </a:lnTo>
                <a:lnTo>
                  <a:pt x="40386" y="1171956"/>
                </a:lnTo>
                <a:lnTo>
                  <a:pt x="41148" y="1174242"/>
                </a:lnTo>
                <a:lnTo>
                  <a:pt x="41148" y="1238250"/>
                </a:lnTo>
                <a:lnTo>
                  <a:pt x="76200" y="1168146"/>
                </a:lnTo>
                <a:close/>
              </a:path>
              <a:path w="76200" h="1244600">
                <a:moveTo>
                  <a:pt x="41148" y="1181100"/>
                </a:moveTo>
                <a:lnTo>
                  <a:pt x="41148" y="1174242"/>
                </a:lnTo>
                <a:lnTo>
                  <a:pt x="40386" y="1171956"/>
                </a:lnTo>
                <a:lnTo>
                  <a:pt x="38100" y="1171194"/>
                </a:lnTo>
                <a:lnTo>
                  <a:pt x="35813" y="1171956"/>
                </a:lnTo>
                <a:lnTo>
                  <a:pt x="35051" y="1174242"/>
                </a:lnTo>
                <a:lnTo>
                  <a:pt x="35051" y="1181100"/>
                </a:lnTo>
                <a:lnTo>
                  <a:pt x="35813" y="1182624"/>
                </a:lnTo>
                <a:lnTo>
                  <a:pt x="38100" y="1184148"/>
                </a:lnTo>
                <a:lnTo>
                  <a:pt x="40386" y="1182624"/>
                </a:lnTo>
                <a:lnTo>
                  <a:pt x="41148" y="1181100"/>
                </a:lnTo>
                <a:close/>
              </a:path>
              <a:path w="76200" h="1244600">
                <a:moveTo>
                  <a:pt x="41148" y="1238250"/>
                </a:moveTo>
                <a:lnTo>
                  <a:pt x="41148" y="1181100"/>
                </a:lnTo>
                <a:lnTo>
                  <a:pt x="40386" y="1182624"/>
                </a:lnTo>
                <a:lnTo>
                  <a:pt x="38100" y="1184148"/>
                </a:lnTo>
                <a:lnTo>
                  <a:pt x="35813" y="1182624"/>
                </a:lnTo>
                <a:lnTo>
                  <a:pt x="35051" y="1181100"/>
                </a:lnTo>
                <a:lnTo>
                  <a:pt x="35051" y="1238250"/>
                </a:lnTo>
                <a:lnTo>
                  <a:pt x="38100" y="1244346"/>
                </a:lnTo>
                <a:lnTo>
                  <a:pt x="41148" y="1238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064" y="627380"/>
            <a:ext cx="45624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Linear</a:t>
            </a:r>
            <a:r>
              <a:rPr dirty="0" spc="-40"/>
              <a:t> </a:t>
            </a:r>
            <a:r>
              <a:rPr dirty="0" spc="-5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3124200"/>
            <a:ext cx="4114800" cy="685800"/>
          </a:xfrm>
          <a:custGeom>
            <a:avLst/>
            <a:gdLst/>
            <a:ahLst/>
            <a:cxnLst/>
            <a:rect l="l" t="t" r="r" b="b"/>
            <a:pathLst>
              <a:path w="4114800" h="685800">
                <a:moveTo>
                  <a:pt x="0" y="0"/>
                </a:moveTo>
                <a:lnTo>
                  <a:pt x="4114800" y="6858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274" y="3462528"/>
            <a:ext cx="3596004" cy="549910"/>
          </a:xfrm>
          <a:custGeom>
            <a:avLst/>
            <a:gdLst/>
            <a:ahLst/>
            <a:cxnLst/>
            <a:rect l="l" t="t" r="r" b="b"/>
            <a:pathLst>
              <a:path w="3596004" h="549910">
                <a:moveTo>
                  <a:pt x="0" y="0"/>
                </a:moveTo>
                <a:lnTo>
                  <a:pt x="3595878" y="54940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402" y="439927"/>
            <a:ext cx="3007995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k-fold</a:t>
            </a:r>
            <a:r>
              <a:rPr dirty="0" spc="-60"/>
              <a:t> </a:t>
            </a:r>
            <a:r>
              <a:rPr dirty="0" spc="-5"/>
              <a:t>Cross  Validation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4038600"/>
            <a:ext cx="73152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000" y="33528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1981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5600" y="28956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81400" y="2743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7200" y="3581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1521" y="737108"/>
            <a:ext cx="4547235" cy="3683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Randomly break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dataset </a:t>
            </a:r>
            <a:r>
              <a:rPr dirty="0" sz="2000" spc="-5">
                <a:latin typeface="Arial"/>
                <a:cs typeface="Arial"/>
              </a:rPr>
              <a:t>into k  partitions (in our example we’ll have k=3  </a:t>
            </a:r>
            <a:r>
              <a:rPr dirty="0" sz="2000" spc="-10">
                <a:latin typeface="Arial"/>
                <a:cs typeface="Arial"/>
              </a:rPr>
              <a:t>partitions colored </a:t>
            </a:r>
            <a:r>
              <a:rPr dirty="0" sz="2000" spc="-5">
                <a:latin typeface="Arial"/>
                <a:cs typeface="Arial"/>
              </a:rPr>
              <a:t>Red </a:t>
            </a:r>
            <a:r>
              <a:rPr dirty="0" sz="2000" spc="-10">
                <a:latin typeface="Arial"/>
                <a:cs typeface="Arial"/>
              </a:rPr>
              <a:t>Green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Blue)</a:t>
            </a:r>
            <a:endParaRPr sz="2000">
              <a:latin typeface="Arial"/>
              <a:cs typeface="Arial"/>
            </a:endParaRPr>
          </a:p>
          <a:p>
            <a:pPr marL="469265" marR="45085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For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not in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on 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red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469265" marR="95250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For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 partition: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not in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partition.</a:t>
            </a:r>
            <a:endParaRPr sz="2000">
              <a:latin typeface="Arial"/>
              <a:cs typeface="Arial"/>
            </a:endParaRPr>
          </a:p>
          <a:p>
            <a:pPr marL="469265" marR="335915">
              <a:lnSpc>
                <a:spcPct val="100000"/>
              </a:lnSpc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Find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errors on 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0694" y="3786378"/>
            <a:ext cx="3657600" cy="315595"/>
          </a:xfrm>
          <a:custGeom>
            <a:avLst/>
            <a:gdLst/>
            <a:ahLst/>
            <a:cxnLst/>
            <a:rect l="l" t="t" r="r" b="b"/>
            <a:pathLst>
              <a:path w="3657600" h="315595">
                <a:moveTo>
                  <a:pt x="0" y="0"/>
                </a:moveTo>
                <a:lnTo>
                  <a:pt x="3657600" y="31546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83969" y="3810000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76200" y="179070"/>
                </a:moveTo>
                <a:lnTo>
                  <a:pt x="0" y="179070"/>
                </a:lnTo>
                <a:lnTo>
                  <a:pt x="35052" y="249174"/>
                </a:lnTo>
                <a:lnTo>
                  <a:pt x="35052" y="192024"/>
                </a:lnTo>
                <a:lnTo>
                  <a:pt x="35814" y="194310"/>
                </a:lnTo>
                <a:lnTo>
                  <a:pt x="38100" y="195072"/>
                </a:lnTo>
                <a:lnTo>
                  <a:pt x="40386" y="194310"/>
                </a:lnTo>
                <a:lnTo>
                  <a:pt x="41910" y="192024"/>
                </a:lnTo>
                <a:lnTo>
                  <a:pt x="41910" y="247650"/>
                </a:lnTo>
                <a:lnTo>
                  <a:pt x="76200" y="179070"/>
                </a:lnTo>
                <a:close/>
              </a:path>
              <a:path w="76200" h="255270">
                <a:moveTo>
                  <a:pt x="41910" y="179070"/>
                </a:moveTo>
                <a:lnTo>
                  <a:pt x="41910" y="172974"/>
                </a:lnTo>
                <a:lnTo>
                  <a:pt x="40386" y="170687"/>
                </a:lnTo>
                <a:lnTo>
                  <a:pt x="38100" y="169925"/>
                </a:lnTo>
                <a:lnTo>
                  <a:pt x="35814" y="170687"/>
                </a:lnTo>
                <a:lnTo>
                  <a:pt x="35052" y="172974"/>
                </a:lnTo>
                <a:lnTo>
                  <a:pt x="35052" y="179070"/>
                </a:lnTo>
                <a:lnTo>
                  <a:pt x="41910" y="179070"/>
                </a:lnTo>
                <a:close/>
              </a:path>
              <a:path w="76200" h="255270">
                <a:moveTo>
                  <a:pt x="41910" y="247650"/>
                </a:moveTo>
                <a:lnTo>
                  <a:pt x="41910" y="192024"/>
                </a:lnTo>
                <a:lnTo>
                  <a:pt x="40386" y="194310"/>
                </a:lnTo>
                <a:lnTo>
                  <a:pt x="38100" y="195072"/>
                </a:lnTo>
                <a:lnTo>
                  <a:pt x="35814" y="194310"/>
                </a:lnTo>
                <a:lnTo>
                  <a:pt x="35052" y="192024"/>
                </a:lnTo>
                <a:lnTo>
                  <a:pt x="35052" y="249174"/>
                </a:lnTo>
                <a:lnTo>
                  <a:pt x="38100" y="255270"/>
                </a:lnTo>
                <a:lnTo>
                  <a:pt x="41910" y="247650"/>
                </a:lnTo>
                <a:close/>
              </a:path>
              <a:path w="76200" h="255270">
                <a:moveTo>
                  <a:pt x="41910" y="147827"/>
                </a:moveTo>
                <a:lnTo>
                  <a:pt x="41910" y="128777"/>
                </a:lnTo>
                <a:lnTo>
                  <a:pt x="40386" y="126491"/>
                </a:lnTo>
                <a:lnTo>
                  <a:pt x="38100" y="125729"/>
                </a:lnTo>
                <a:lnTo>
                  <a:pt x="35814" y="126491"/>
                </a:lnTo>
                <a:lnTo>
                  <a:pt x="35052" y="128777"/>
                </a:lnTo>
                <a:lnTo>
                  <a:pt x="35052" y="147827"/>
                </a:lnTo>
                <a:lnTo>
                  <a:pt x="35814" y="150113"/>
                </a:lnTo>
                <a:lnTo>
                  <a:pt x="38100" y="150875"/>
                </a:lnTo>
                <a:lnTo>
                  <a:pt x="40386" y="150113"/>
                </a:lnTo>
                <a:lnTo>
                  <a:pt x="41910" y="147827"/>
                </a:lnTo>
                <a:close/>
              </a:path>
              <a:path w="76200" h="255270">
                <a:moveTo>
                  <a:pt x="41910" y="102870"/>
                </a:moveTo>
                <a:lnTo>
                  <a:pt x="41910" y="83820"/>
                </a:lnTo>
                <a:lnTo>
                  <a:pt x="40386" y="81534"/>
                </a:lnTo>
                <a:lnTo>
                  <a:pt x="38100" y="80772"/>
                </a:lnTo>
                <a:lnTo>
                  <a:pt x="35814" y="81534"/>
                </a:lnTo>
                <a:lnTo>
                  <a:pt x="35052" y="83820"/>
                </a:lnTo>
                <a:lnTo>
                  <a:pt x="35052" y="102870"/>
                </a:lnTo>
                <a:lnTo>
                  <a:pt x="35814" y="105155"/>
                </a:lnTo>
                <a:lnTo>
                  <a:pt x="38100" y="106679"/>
                </a:lnTo>
                <a:lnTo>
                  <a:pt x="40386" y="105155"/>
                </a:lnTo>
                <a:lnTo>
                  <a:pt x="41910" y="102870"/>
                </a:lnTo>
                <a:close/>
              </a:path>
              <a:path w="76200" h="2552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76322" y="2004822"/>
            <a:ext cx="76200" cy="1915160"/>
          </a:xfrm>
          <a:custGeom>
            <a:avLst/>
            <a:gdLst/>
            <a:ahLst/>
            <a:cxnLst/>
            <a:rect l="l" t="t" r="r" b="b"/>
            <a:pathLst>
              <a:path w="76200" h="19151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4007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5" y="61721"/>
                </a:lnTo>
                <a:lnTo>
                  <a:pt x="41147" y="64007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915160">
                <a:moveTo>
                  <a:pt x="41147" y="76200"/>
                </a:moveTo>
                <a:lnTo>
                  <a:pt x="41147" y="64007"/>
                </a:lnTo>
                <a:lnTo>
                  <a:pt x="40385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4007"/>
                </a:lnTo>
                <a:lnTo>
                  <a:pt x="35051" y="76200"/>
                </a:lnTo>
                <a:lnTo>
                  <a:pt x="41147" y="76200"/>
                </a:lnTo>
                <a:close/>
              </a:path>
              <a:path w="76200" h="1915160">
                <a:moveTo>
                  <a:pt x="41147" y="83057"/>
                </a:moveTo>
                <a:lnTo>
                  <a:pt x="41147" y="76200"/>
                </a:lnTo>
                <a:lnTo>
                  <a:pt x="35051" y="76200"/>
                </a:lnTo>
                <a:lnTo>
                  <a:pt x="35051" y="83057"/>
                </a:lnTo>
                <a:lnTo>
                  <a:pt x="35813" y="84581"/>
                </a:lnTo>
                <a:lnTo>
                  <a:pt x="38100" y="86105"/>
                </a:lnTo>
                <a:lnTo>
                  <a:pt x="40385" y="84581"/>
                </a:lnTo>
                <a:lnTo>
                  <a:pt x="41147" y="83057"/>
                </a:lnTo>
                <a:close/>
              </a:path>
              <a:path w="76200" h="1915160">
                <a:moveTo>
                  <a:pt x="41147" y="127253"/>
                </a:moveTo>
                <a:lnTo>
                  <a:pt x="41147" y="108203"/>
                </a:lnTo>
                <a:lnTo>
                  <a:pt x="40385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5" y="129539"/>
                </a:lnTo>
                <a:lnTo>
                  <a:pt x="41147" y="127253"/>
                </a:lnTo>
                <a:close/>
              </a:path>
              <a:path w="76200" h="1915160">
                <a:moveTo>
                  <a:pt x="41147" y="171450"/>
                </a:moveTo>
                <a:lnTo>
                  <a:pt x="41147" y="152400"/>
                </a:lnTo>
                <a:lnTo>
                  <a:pt x="40385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5" y="173735"/>
                </a:lnTo>
                <a:lnTo>
                  <a:pt x="41147" y="171450"/>
                </a:lnTo>
                <a:close/>
              </a:path>
              <a:path w="76200" h="1915160">
                <a:moveTo>
                  <a:pt x="41147" y="216407"/>
                </a:moveTo>
                <a:lnTo>
                  <a:pt x="41147" y="197357"/>
                </a:lnTo>
                <a:lnTo>
                  <a:pt x="40385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7357"/>
                </a:lnTo>
                <a:lnTo>
                  <a:pt x="35051" y="216407"/>
                </a:lnTo>
                <a:lnTo>
                  <a:pt x="35813" y="217931"/>
                </a:lnTo>
                <a:lnTo>
                  <a:pt x="38100" y="219455"/>
                </a:lnTo>
                <a:lnTo>
                  <a:pt x="40385" y="217931"/>
                </a:lnTo>
                <a:lnTo>
                  <a:pt x="41147" y="216407"/>
                </a:lnTo>
                <a:close/>
              </a:path>
              <a:path w="76200" h="1915160">
                <a:moveTo>
                  <a:pt x="41147" y="260603"/>
                </a:moveTo>
                <a:lnTo>
                  <a:pt x="41147" y="241553"/>
                </a:lnTo>
                <a:lnTo>
                  <a:pt x="40385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5" y="262889"/>
                </a:lnTo>
                <a:lnTo>
                  <a:pt x="41147" y="260603"/>
                </a:lnTo>
                <a:close/>
              </a:path>
              <a:path w="76200" h="1915160">
                <a:moveTo>
                  <a:pt x="41147" y="304800"/>
                </a:moveTo>
                <a:lnTo>
                  <a:pt x="41147" y="285750"/>
                </a:lnTo>
                <a:lnTo>
                  <a:pt x="40385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5" y="307085"/>
                </a:lnTo>
                <a:lnTo>
                  <a:pt x="41147" y="304800"/>
                </a:lnTo>
                <a:close/>
              </a:path>
              <a:path w="76200" h="1915160">
                <a:moveTo>
                  <a:pt x="41147" y="349757"/>
                </a:moveTo>
                <a:lnTo>
                  <a:pt x="41147" y="330707"/>
                </a:lnTo>
                <a:lnTo>
                  <a:pt x="40385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30707"/>
                </a:lnTo>
                <a:lnTo>
                  <a:pt x="35051" y="349757"/>
                </a:lnTo>
                <a:lnTo>
                  <a:pt x="35813" y="351281"/>
                </a:lnTo>
                <a:lnTo>
                  <a:pt x="38100" y="352805"/>
                </a:lnTo>
                <a:lnTo>
                  <a:pt x="40385" y="351281"/>
                </a:lnTo>
                <a:lnTo>
                  <a:pt x="41147" y="349757"/>
                </a:lnTo>
                <a:close/>
              </a:path>
              <a:path w="76200" h="1915160">
                <a:moveTo>
                  <a:pt x="41147" y="393953"/>
                </a:moveTo>
                <a:lnTo>
                  <a:pt x="41147" y="374903"/>
                </a:lnTo>
                <a:lnTo>
                  <a:pt x="40385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5" y="396239"/>
                </a:lnTo>
                <a:lnTo>
                  <a:pt x="41147" y="393953"/>
                </a:lnTo>
                <a:close/>
              </a:path>
              <a:path w="76200" h="1915160">
                <a:moveTo>
                  <a:pt x="41147" y="438150"/>
                </a:moveTo>
                <a:lnTo>
                  <a:pt x="41147" y="419100"/>
                </a:lnTo>
                <a:lnTo>
                  <a:pt x="40385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5" y="440435"/>
                </a:lnTo>
                <a:lnTo>
                  <a:pt x="41147" y="438150"/>
                </a:lnTo>
                <a:close/>
              </a:path>
              <a:path w="76200" h="1915160">
                <a:moveTo>
                  <a:pt x="41147" y="483107"/>
                </a:moveTo>
                <a:lnTo>
                  <a:pt x="41147" y="464057"/>
                </a:lnTo>
                <a:lnTo>
                  <a:pt x="40385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4057"/>
                </a:lnTo>
                <a:lnTo>
                  <a:pt x="35051" y="483107"/>
                </a:lnTo>
                <a:lnTo>
                  <a:pt x="35813" y="484631"/>
                </a:lnTo>
                <a:lnTo>
                  <a:pt x="38100" y="486155"/>
                </a:lnTo>
                <a:lnTo>
                  <a:pt x="40385" y="484631"/>
                </a:lnTo>
                <a:lnTo>
                  <a:pt x="41147" y="483107"/>
                </a:lnTo>
                <a:close/>
              </a:path>
              <a:path w="76200" h="1915160">
                <a:moveTo>
                  <a:pt x="41147" y="527303"/>
                </a:moveTo>
                <a:lnTo>
                  <a:pt x="41147" y="508253"/>
                </a:lnTo>
                <a:lnTo>
                  <a:pt x="40385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5" y="529589"/>
                </a:lnTo>
                <a:lnTo>
                  <a:pt x="41147" y="527303"/>
                </a:lnTo>
                <a:close/>
              </a:path>
              <a:path w="76200" h="1915160">
                <a:moveTo>
                  <a:pt x="41147" y="571500"/>
                </a:moveTo>
                <a:lnTo>
                  <a:pt x="41147" y="552450"/>
                </a:lnTo>
                <a:lnTo>
                  <a:pt x="40385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5" y="573785"/>
                </a:lnTo>
                <a:lnTo>
                  <a:pt x="41147" y="571500"/>
                </a:lnTo>
                <a:close/>
              </a:path>
              <a:path w="76200" h="1915160">
                <a:moveTo>
                  <a:pt x="41147" y="616457"/>
                </a:moveTo>
                <a:lnTo>
                  <a:pt x="41147" y="597407"/>
                </a:lnTo>
                <a:lnTo>
                  <a:pt x="40385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7407"/>
                </a:lnTo>
                <a:lnTo>
                  <a:pt x="35051" y="616457"/>
                </a:lnTo>
                <a:lnTo>
                  <a:pt x="35813" y="617982"/>
                </a:lnTo>
                <a:lnTo>
                  <a:pt x="38100" y="619505"/>
                </a:lnTo>
                <a:lnTo>
                  <a:pt x="40385" y="617982"/>
                </a:lnTo>
                <a:lnTo>
                  <a:pt x="41147" y="616457"/>
                </a:lnTo>
                <a:close/>
              </a:path>
              <a:path w="76200" h="1915160">
                <a:moveTo>
                  <a:pt x="41147" y="660653"/>
                </a:moveTo>
                <a:lnTo>
                  <a:pt x="41147" y="641603"/>
                </a:lnTo>
                <a:lnTo>
                  <a:pt x="40385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5" y="662939"/>
                </a:lnTo>
                <a:lnTo>
                  <a:pt x="41147" y="660653"/>
                </a:lnTo>
                <a:close/>
              </a:path>
              <a:path w="76200" h="1915160">
                <a:moveTo>
                  <a:pt x="41147" y="704850"/>
                </a:moveTo>
                <a:lnTo>
                  <a:pt x="41147" y="685800"/>
                </a:lnTo>
                <a:lnTo>
                  <a:pt x="40385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5" y="707135"/>
                </a:lnTo>
                <a:lnTo>
                  <a:pt x="41147" y="704850"/>
                </a:lnTo>
                <a:close/>
              </a:path>
              <a:path w="76200" h="1915160">
                <a:moveTo>
                  <a:pt x="41147" y="749807"/>
                </a:moveTo>
                <a:lnTo>
                  <a:pt x="41147" y="730757"/>
                </a:lnTo>
                <a:lnTo>
                  <a:pt x="40385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30757"/>
                </a:lnTo>
                <a:lnTo>
                  <a:pt x="35051" y="749807"/>
                </a:lnTo>
                <a:lnTo>
                  <a:pt x="35813" y="751332"/>
                </a:lnTo>
                <a:lnTo>
                  <a:pt x="38100" y="752855"/>
                </a:lnTo>
                <a:lnTo>
                  <a:pt x="40385" y="751332"/>
                </a:lnTo>
                <a:lnTo>
                  <a:pt x="41147" y="749807"/>
                </a:lnTo>
                <a:close/>
              </a:path>
              <a:path w="76200" h="1915160">
                <a:moveTo>
                  <a:pt x="41147" y="794003"/>
                </a:moveTo>
                <a:lnTo>
                  <a:pt x="41147" y="774953"/>
                </a:lnTo>
                <a:lnTo>
                  <a:pt x="40385" y="772667"/>
                </a:lnTo>
                <a:lnTo>
                  <a:pt x="38100" y="771905"/>
                </a:lnTo>
                <a:lnTo>
                  <a:pt x="35813" y="772667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5" y="796289"/>
                </a:lnTo>
                <a:lnTo>
                  <a:pt x="41147" y="794003"/>
                </a:lnTo>
                <a:close/>
              </a:path>
              <a:path w="76200" h="1915160">
                <a:moveTo>
                  <a:pt x="41147" y="838200"/>
                </a:moveTo>
                <a:lnTo>
                  <a:pt x="41147" y="819150"/>
                </a:lnTo>
                <a:lnTo>
                  <a:pt x="40385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5" y="840485"/>
                </a:lnTo>
                <a:lnTo>
                  <a:pt x="41147" y="838200"/>
                </a:lnTo>
                <a:close/>
              </a:path>
              <a:path w="76200" h="1915160">
                <a:moveTo>
                  <a:pt x="41147" y="883157"/>
                </a:moveTo>
                <a:lnTo>
                  <a:pt x="41147" y="864107"/>
                </a:lnTo>
                <a:lnTo>
                  <a:pt x="40385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4107"/>
                </a:lnTo>
                <a:lnTo>
                  <a:pt x="35051" y="883157"/>
                </a:lnTo>
                <a:lnTo>
                  <a:pt x="35813" y="884682"/>
                </a:lnTo>
                <a:lnTo>
                  <a:pt x="38100" y="886205"/>
                </a:lnTo>
                <a:lnTo>
                  <a:pt x="40385" y="884682"/>
                </a:lnTo>
                <a:lnTo>
                  <a:pt x="41147" y="883157"/>
                </a:lnTo>
                <a:close/>
              </a:path>
              <a:path w="76200" h="1915160">
                <a:moveTo>
                  <a:pt x="41147" y="927353"/>
                </a:moveTo>
                <a:lnTo>
                  <a:pt x="41147" y="908303"/>
                </a:lnTo>
                <a:lnTo>
                  <a:pt x="40385" y="906017"/>
                </a:lnTo>
                <a:lnTo>
                  <a:pt x="38100" y="905255"/>
                </a:lnTo>
                <a:lnTo>
                  <a:pt x="35813" y="906017"/>
                </a:lnTo>
                <a:lnTo>
                  <a:pt x="35051" y="908303"/>
                </a:lnTo>
                <a:lnTo>
                  <a:pt x="35051" y="927353"/>
                </a:lnTo>
                <a:lnTo>
                  <a:pt x="35813" y="929639"/>
                </a:lnTo>
                <a:lnTo>
                  <a:pt x="38100" y="930401"/>
                </a:lnTo>
                <a:lnTo>
                  <a:pt x="40385" y="929639"/>
                </a:lnTo>
                <a:lnTo>
                  <a:pt x="41147" y="927353"/>
                </a:lnTo>
                <a:close/>
              </a:path>
              <a:path w="76200" h="1915160">
                <a:moveTo>
                  <a:pt x="41148" y="971550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close/>
              </a:path>
              <a:path w="76200" h="1915160">
                <a:moveTo>
                  <a:pt x="41148" y="1016507"/>
                </a:moveTo>
                <a:lnTo>
                  <a:pt x="41148" y="997457"/>
                </a:lnTo>
                <a:lnTo>
                  <a:pt x="40386" y="995171"/>
                </a:lnTo>
                <a:lnTo>
                  <a:pt x="38100" y="993647"/>
                </a:lnTo>
                <a:lnTo>
                  <a:pt x="35814" y="995171"/>
                </a:lnTo>
                <a:lnTo>
                  <a:pt x="35052" y="997457"/>
                </a:lnTo>
                <a:lnTo>
                  <a:pt x="35052" y="1016507"/>
                </a:lnTo>
                <a:lnTo>
                  <a:pt x="35814" y="1018032"/>
                </a:lnTo>
                <a:lnTo>
                  <a:pt x="38100" y="1019555"/>
                </a:lnTo>
                <a:lnTo>
                  <a:pt x="40386" y="1018032"/>
                </a:lnTo>
                <a:lnTo>
                  <a:pt x="41148" y="1016507"/>
                </a:lnTo>
                <a:close/>
              </a:path>
              <a:path w="76200" h="1915160">
                <a:moveTo>
                  <a:pt x="41148" y="1060703"/>
                </a:moveTo>
                <a:lnTo>
                  <a:pt x="41148" y="1041653"/>
                </a:lnTo>
                <a:lnTo>
                  <a:pt x="40386" y="1039367"/>
                </a:lnTo>
                <a:lnTo>
                  <a:pt x="38100" y="1038605"/>
                </a:lnTo>
                <a:lnTo>
                  <a:pt x="35814" y="1039367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148" y="1060703"/>
                </a:lnTo>
                <a:close/>
              </a:path>
              <a:path w="76200" h="191516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7947"/>
                </a:lnTo>
                <a:lnTo>
                  <a:pt x="40386" y="1107185"/>
                </a:lnTo>
                <a:lnTo>
                  <a:pt x="41148" y="1104900"/>
                </a:lnTo>
                <a:close/>
              </a:path>
              <a:path w="76200" h="1915160">
                <a:moveTo>
                  <a:pt x="41148" y="1149858"/>
                </a:moveTo>
                <a:lnTo>
                  <a:pt x="41148" y="1130808"/>
                </a:lnTo>
                <a:lnTo>
                  <a:pt x="40386" y="1128521"/>
                </a:lnTo>
                <a:lnTo>
                  <a:pt x="38100" y="1126997"/>
                </a:lnTo>
                <a:lnTo>
                  <a:pt x="35814" y="1128521"/>
                </a:lnTo>
                <a:lnTo>
                  <a:pt x="35052" y="1130808"/>
                </a:lnTo>
                <a:lnTo>
                  <a:pt x="35052" y="1149858"/>
                </a:lnTo>
                <a:lnTo>
                  <a:pt x="35814" y="1151382"/>
                </a:lnTo>
                <a:lnTo>
                  <a:pt x="38100" y="1152905"/>
                </a:lnTo>
                <a:lnTo>
                  <a:pt x="40386" y="1151382"/>
                </a:lnTo>
                <a:lnTo>
                  <a:pt x="41148" y="1149858"/>
                </a:lnTo>
                <a:close/>
              </a:path>
              <a:path w="76200" h="1915160">
                <a:moveTo>
                  <a:pt x="41148" y="1194053"/>
                </a:moveTo>
                <a:lnTo>
                  <a:pt x="41148" y="1175003"/>
                </a:lnTo>
                <a:lnTo>
                  <a:pt x="40386" y="1172717"/>
                </a:lnTo>
                <a:lnTo>
                  <a:pt x="38100" y="1171955"/>
                </a:lnTo>
                <a:lnTo>
                  <a:pt x="35814" y="1172717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148" y="1194053"/>
                </a:lnTo>
                <a:close/>
              </a:path>
              <a:path w="76200" h="1915160">
                <a:moveTo>
                  <a:pt x="41148" y="1238250"/>
                </a:moveTo>
                <a:lnTo>
                  <a:pt x="41148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8250"/>
                </a:lnTo>
                <a:lnTo>
                  <a:pt x="35814" y="1240535"/>
                </a:lnTo>
                <a:lnTo>
                  <a:pt x="38100" y="1241297"/>
                </a:lnTo>
                <a:lnTo>
                  <a:pt x="40386" y="1240535"/>
                </a:lnTo>
                <a:lnTo>
                  <a:pt x="41148" y="1238250"/>
                </a:lnTo>
                <a:close/>
              </a:path>
              <a:path w="76200" h="1915160">
                <a:moveTo>
                  <a:pt x="41148" y="1283207"/>
                </a:moveTo>
                <a:lnTo>
                  <a:pt x="41148" y="1264157"/>
                </a:lnTo>
                <a:lnTo>
                  <a:pt x="40386" y="1261872"/>
                </a:lnTo>
                <a:lnTo>
                  <a:pt x="38100" y="1260348"/>
                </a:lnTo>
                <a:lnTo>
                  <a:pt x="35814" y="1261872"/>
                </a:lnTo>
                <a:lnTo>
                  <a:pt x="35052" y="1264157"/>
                </a:lnTo>
                <a:lnTo>
                  <a:pt x="35052" y="1283207"/>
                </a:lnTo>
                <a:lnTo>
                  <a:pt x="35814" y="1284731"/>
                </a:lnTo>
                <a:lnTo>
                  <a:pt x="38100" y="1286255"/>
                </a:lnTo>
                <a:lnTo>
                  <a:pt x="40386" y="1284731"/>
                </a:lnTo>
                <a:lnTo>
                  <a:pt x="41148" y="1283207"/>
                </a:lnTo>
                <a:close/>
              </a:path>
              <a:path w="76200" h="1915160">
                <a:moveTo>
                  <a:pt x="41148" y="1327403"/>
                </a:moveTo>
                <a:lnTo>
                  <a:pt x="41148" y="1308353"/>
                </a:lnTo>
                <a:lnTo>
                  <a:pt x="40386" y="1306067"/>
                </a:lnTo>
                <a:lnTo>
                  <a:pt x="38100" y="1305305"/>
                </a:lnTo>
                <a:lnTo>
                  <a:pt x="35814" y="1306067"/>
                </a:lnTo>
                <a:lnTo>
                  <a:pt x="35052" y="1308353"/>
                </a:lnTo>
                <a:lnTo>
                  <a:pt x="35052" y="1327403"/>
                </a:lnTo>
                <a:lnTo>
                  <a:pt x="35814" y="1329689"/>
                </a:lnTo>
                <a:lnTo>
                  <a:pt x="38100" y="1330452"/>
                </a:lnTo>
                <a:lnTo>
                  <a:pt x="40386" y="1329689"/>
                </a:lnTo>
                <a:lnTo>
                  <a:pt x="41148" y="1327403"/>
                </a:lnTo>
                <a:close/>
              </a:path>
              <a:path w="76200" h="1915160">
                <a:moveTo>
                  <a:pt x="41148" y="1371600"/>
                </a:moveTo>
                <a:lnTo>
                  <a:pt x="41148" y="1352550"/>
                </a:lnTo>
                <a:lnTo>
                  <a:pt x="40386" y="1350264"/>
                </a:lnTo>
                <a:lnTo>
                  <a:pt x="38100" y="1349502"/>
                </a:lnTo>
                <a:lnTo>
                  <a:pt x="35814" y="1350264"/>
                </a:lnTo>
                <a:lnTo>
                  <a:pt x="35052" y="1352550"/>
                </a:lnTo>
                <a:lnTo>
                  <a:pt x="35052" y="1371600"/>
                </a:lnTo>
                <a:lnTo>
                  <a:pt x="35814" y="1373886"/>
                </a:lnTo>
                <a:lnTo>
                  <a:pt x="38100" y="1374648"/>
                </a:lnTo>
                <a:lnTo>
                  <a:pt x="40386" y="1373886"/>
                </a:lnTo>
                <a:lnTo>
                  <a:pt x="41148" y="1371600"/>
                </a:lnTo>
                <a:close/>
              </a:path>
              <a:path w="76200" h="1915160">
                <a:moveTo>
                  <a:pt x="41148" y="1416557"/>
                </a:moveTo>
                <a:lnTo>
                  <a:pt x="41148" y="1397507"/>
                </a:lnTo>
                <a:lnTo>
                  <a:pt x="40386" y="1395222"/>
                </a:lnTo>
                <a:lnTo>
                  <a:pt x="38100" y="1393698"/>
                </a:lnTo>
                <a:lnTo>
                  <a:pt x="35814" y="1395222"/>
                </a:lnTo>
                <a:lnTo>
                  <a:pt x="35052" y="1397507"/>
                </a:lnTo>
                <a:lnTo>
                  <a:pt x="35052" y="1416557"/>
                </a:lnTo>
                <a:lnTo>
                  <a:pt x="35814" y="1418081"/>
                </a:lnTo>
                <a:lnTo>
                  <a:pt x="38100" y="1419605"/>
                </a:lnTo>
                <a:lnTo>
                  <a:pt x="40386" y="1418081"/>
                </a:lnTo>
                <a:lnTo>
                  <a:pt x="41148" y="1416557"/>
                </a:lnTo>
                <a:close/>
              </a:path>
              <a:path w="76200" h="1915160">
                <a:moveTo>
                  <a:pt x="41148" y="1460753"/>
                </a:moveTo>
                <a:lnTo>
                  <a:pt x="41148" y="1441703"/>
                </a:lnTo>
                <a:lnTo>
                  <a:pt x="40386" y="1439417"/>
                </a:lnTo>
                <a:lnTo>
                  <a:pt x="38100" y="1438655"/>
                </a:lnTo>
                <a:lnTo>
                  <a:pt x="35814" y="1439417"/>
                </a:lnTo>
                <a:lnTo>
                  <a:pt x="35052" y="1441703"/>
                </a:lnTo>
                <a:lnTo>
                  <a:pt x="35052" y="1460753"/>
                </a:lnTo>
                <a:lnTo>
                  <a:pt x="35814" y="1463039"/>
                </a:lnTo>
                <a:lnTo>
                  <a:pt x="38100" y="1463802"/>
                </a:lnTo>
                <a:lnTo>
                  <a:pt x="40386" y="1463039"/>
                </a:lnTo>
                <a:lnTo>
                  <a:pt x="41148" y="1460753"/>
                </a:lnTo>
                <a:close/>
              </a:path>
              <a:path w="76200" h="1915160">
                <a:moveTo>
                  <a:pt x="41148" y="1504950"/>
                </a:moveTo>
                <a:lnTo>
                  <a:pt x="41148" y="1485900"/>
                </a:lnTo>
                <a:lnTo>
                  <a:pt x="40386" y="1483614"/>
                </a:lnTo>
                <a:lnTo>
                  <a:pt x="38100" y="1482852"/>
                </a:lnTo>
                <a:lnTo>
                  <a:pt x="35814" y="1483614"/>
                </a:lnTo>
                <a:lnTo>
                  <a:pt x="35052" y="1485900"/>
                </a:lnTo>
                <a:lnTo>
                  <a:pt x="35052" y="1504950"/>
                </a:lnTo>
                <a:lnTo>
                  <a:pt x="35814" y="1507236"/>
                </a:lnTo>
                <a:lnTo>
                  <a:pt x="38100" y="1507998"/>
                </a:lnTo>
                <a:lnTo>
                  <a:pt x="40386" y="1507236"/>
                </a:lnTo>
                <a:lnTo>
                  <a:pt x="41148" y="1504950"/>
                </a:lnTo>
                <a:close/>
              </a:path>
              <a:path w="76200" h="1915160">
                <a:moveTo>
                  <a:pt x="41148" y="1549907"/>
                </a:moveTo>
                <a:lnTo>
                  <a:pt x="41148" y="1530857"/>
                </a:lnTo>
                <a:lnTo>
                  <a:pt x="40386" y="1528572"/>
                </a:lnTo>
                <a:lnTo>
                  <a:pt x="38100" y="1527048"/>
                </a:lnTo>
                <a:lnTo>
                  <a:pt x="35814" y="1528572"/>
                </a:lnTo>
                <a:lnTo>
                  <a:pt x="35052" y="1530857"/>
                </a:lnTo>
                <a:lnTo>
                  <a:pt x="35052" y="1549907"/>
                </a:lnTo>
                <a:lnTo>
                  <a:pt x="35814" y="1551431"/>
                </a:lnTo>
                <a:lnTo>
                  <a:pt x="38100" y="1552955"/>
                </a:lnTo>
                <a:lnTo>
                  <a:pt x="40386" y="1551431"/>
                </a:lnTo>
                <a:lnTo>
                  <a:pt x="41148" y="1549907"/>
                </a:lnTo>
                <a:close/>
              </a:path>
              <a:path w="76200" h="1915160">
                <a:moveTo>
                  <a:pt x="41148" y="1594103"/>
                </a:moveTo>
                <a:lnTo>
                  <a:pt x="41148" y="1575053"/>
                </a:lnTo>
                <a:lnTo>
                  <a:pt x="40386" y="1572767"/>
                </a:lnTo>
                <a:lnTo>
                  <a:pt x="38100" y="1572005"/>
                </a:lnTo>
                <a:lnTo>
                  <a:pt x="35814" y="1572767"/>
                </a:lnTo>
                <a:lnTo>
                  <a:pt x="35052" y="1575053"/>
                </a:lnTo>
                <a:lnTo>
                  <a:pt x="35052" y="1594103"/>
                </a:lnTo>
                <a:lnTo>
                  <a:pt x="35814" y="1596389"/>
                </a:lnTo>
                <a:lnTo>
                  <a:pt x="38100" y="1597152"/>
                </a:lnTo>
                <a:lnTo>
                  <a:pt x="40386" y="1596389"/>
                </a:lnTo>
                <a:lnTo>
                  <a:pt x="41148" y="1594103"/>
                </a:lnTo>
                <a:close/>
              </a:path>
              <a:path w="76200" h="1915160">
                <a:moveTo>
                  <a:pt x="41148" y="1638300"/>
                </a:moveTo>
                <a:lnTo>
                  <a:pt x="41148" y="1619250"/>
                </a:lnTo>
                <a:lnTo>
                  <a:pt x="40386" y="1616964"/>
                </a:lnTo>
                <a:lnTo>
                  <a:pt x="38100" y="1616202"/>
                </a:lnTo>
                <a:lnTo>
                  <a:pt x="35814" y="1616964"/>
                </a:lnTo>
                <a:lnTo>
                  <a:pt x="35052" y="1619250"/>
                </a:lnTo>
                <a:lnTo>
                  <a:pt x="35052" y="1638300"/>
                </a:lnTo>
                <a:lnTo>
                  <a:pt x="35814" y="1640586"/>
                </a:lnTo>
                <a:lnTo>
                  <a:pt x="38100" y="1641348"/>
                </a:lnTo>
                <a:lnTo>
                  <a:pt x="40386" y="1640586"/>
                </a:lnTo>
                <a:lnTo>
                  <a:pt x="41148" y="1638300"/>
                </a:lnTo>
                <a:close/>
              </a:path>
              <a:path w="76200" h="1915160">
                <a:moveTo>
                  <a:pt x="41148" y="1683257"/>
                </a:moveTo>
                <a:lnTo>
                  <a:pt x="41148" y="1664207"/>
                </a:lnTo>
                <a:lnTo>
                  <a:pt x="40386" y="1661922"/>
                </a:lnTo>
                <a:lnTo>
                  <a:pt x="38100" y="1660398"/>
                </a:lnTo>
                <a:lnTo>
                  <a:pt x="35814" y="1661922"/>
                </a:lnTo>
                <a:lnTo>
                  <a:pt x="35052" y="1664207"/>
                </a:lnTo>
                <a:lnTo>
                  <a:pt x="35052" y="1683257"/>
                </a:lnTo>
                <a:lnTo>
                  <a:pt x="35814" y="1684781"/>
                </a:lnTo>
                <a:lnTo>
                  <a:pt x="38100" y="1686305"/>
                </a:lnTo>
                <a:lnTo>
                  <a:pt x="40386" y="1684781"/>
                </a:lnTo>
                <a:lnTo>
                  <a:pt x="41148" y="1683257"/>
                </a:lnTo>
                <a:close/>
              </a:path>
              <a:path w="76200" h="1915160">
                <a:moveTo>
                  <a:pt x="41148" y="1727453"/>
                </a:moveTo>
                <a:lnTo>
                  <a:pt x="41148" y="1708403"/>
                </a:lnTo>
                <a:lnTo>
                  <a:pt x="40386" y="1706117"/>
                </a:lnTo>
                <a:lnTo>
                  <a:pt x="38100" y="1705355"/>
                </a:lnTo>
                <a:lnTo>
                  <a:pt x="35814" y="1706117"/>
                </a:lnTo>
                <a:lnTo>
                  <a:pt x="35052" y="1708403"/>
                </a:lnTo>
                <a:lnTo>
                  <a:pt x="35052" y="1727453"/>
                </a:lnTo>
                <a:lnTo>
                  <a:pt x="35814" y="1729739"/>
                </a:lnTo>
                <a:lnTo>
                  <a:pt x="38100" y="1730502"/>
                </a:lnTo>
                <a:lnTo>
                  <a:pt x="40386" y="1729739"/>
                </a:lnTo>
                <a:lnTo>
                  <a:pt x="41148" y="1727453"/>
                </a:lnTo>
                <a:close/>
              </a:path>
              <a:path w="76200" h="1915160">
                <a:moveTo>
                  <a:pt x="41148" y="1771650"/>
                </a:moveTo>
                <a:lnTo>
                  <a:pt x="41148" y="1752600"/>
                </a:lnTo>
                <a:lnTo>
                  <a:pt x="40386" y="1750314"/>
                </a:lnTo>
                <a:lnTo>
                  <a:pt x="38100" y="1749552"/>
                </a:lnTo>
                <a:lnTo>
                  <a:pt x="35814" y="1750314"/>
                </a:lnTo>
                <a:lnTo>
                  <a:pt x="35052" y="1752600"/>
                </a:lnTo>
                <a:lnTo>
                  <a:pt x="35052" y="1771650"/>
                </a:lnTo>
                <a:lnTo>
                  <a:pt x="35814" y="1773936"/>
                </a:lnTo>
                <a:lnTo>
                  <a:pt x="38100" y="1774698"/>
                </a:lnTo>
                <a:lnTo>
                  <a:pt x="40386" y="1773936"/>
                </a:lnTo>
                <a:lnTo>
                  <a:pt x="41148" y="1771650"/>
                </a:lnTo>
                <a:close/>
              </a:path>
              <a:path w="76200" h="1915160">
                <a:moveTo>
                  <a:pt x="41148" y="1816607"/>
                </a:moveTo>
                <a:lnTo>
                  <a:pt x="41148" y="1797557"/>
                </a:lnTo>
                <a:lnTo>
                  <a:pt x="40386" y="1795272"/>
                </a:lnTo>
                <a:lnTo>
                  <a:pt x="38100" y="1793748"/>
                </a:lnTo>
                <a:lnTo>
                  <a:pt x="35814" y="1795272"/>
                </a:lnTo>
                <a:lnTo>
                  <a:pt x="35052" y="1797557"/>
                </a:lnTo>
                <a:lnTo>
                  <a:pt x="35052" y="1816607"/>
                </a:lnTo>
                <a:lnTo>
                  <a:pt x="35814" y="1818131"/>
                </a:lnTo>
                <a:lnTo>
                  <a:pt x="38100" y="1819655"/>
                </a:lnTo>
                <a:lnTo>
                  <a:pt x="40386" y="1818131"/>
                </a:lnTo>
                <a:lnTo>
                  <a:pt x="41148" y="1816607"/>
                </a:lnTo>
                <a:close/>
              </a:path>
              <a:path w="76200" h="1915160">
                <a:moveTo>
                  <a:pt x="38100" y="1838705"/>
                </a:moveTo>
                <a:lnTo>
                  <a:pt x="0" y="1838705"/>
                </a:lnTo>
                <a:lnTo>
                  <a:pt x="35052" y="1908809"/>
                </a:lnTo>
                <a:lnTo>
                  <a:pt x="35052" y="1841753"/>
                </a:lnTo>
                <a:lnTo>
                  <a:pt x="35814" y="1839467"/>
                </a:lnTo>
                <a:lnTo>
                  <a:pt x="38100" y="1838705"/>
                </a:lnTo>
                <a:close/>
              </a:path>
              <a:path w="76200" h="1915160">
                <a:moveTo>
                  <a:pt x="41148" y="1850898"/>
                </a:moveTo>
                <a:lnTo>
                  <a:pt x="41148" y="1841753"/>
                </a:lnTo>
                <a:lnTo>
                  <a:pt x="40386" y="1839467"/>
                </a:lnTo>
                <a:lnTo>
                  <a:pt x="38100" y="1838705"/>
                </a:lnTo>
                <a:lnTo>
                  <a:pt x="35814" y="1839467"/>
                </a:lnTo>
                <a:lnTo>
                  <a:pt x="35052" y="1841753"/>
                </a:lnTo>
                <a:lnTo>
                  <a:pt x="35052" y="1850898"/>
                </a:lnTo>
                <a:lnTo>
                  <a:pt x="35814" y="1853183"/>
                </a:lnTo>
                <a:lnTo>
                  <a:pt x="38100" y="1854707"/>
                </a:lnTo>
                <a:lnTo>
                  <a:pt x="40386" y="1853183"/>
                </a:lnTo>
                <a:lnTo>
                  <a:pt x="41148" y="1850898"/>
                </a:lnTo>
                <a:close/>
              </a:path>
              <a:path w="76200" h="1915160">
                <a:moveTo>
                  <a:pt x="41148" y="1908810"/>
                </a:moveTo>
                <a:lnTo>
                  <a:pt x="41148" y="1850898"/>
                </a:lnTo>
                <a:lnTo>
                  <a:pt x="40386" y="1853183"/>
                </a:lnTo>
                <a:lnTo>
                  <a:pt x="38100" y="1854707"/>
                </a:lnTo>
                <a:lnTo>
                  <a:pt x="35814" y="1853183"/>
                </a:lnTo>
                <a:lnTo>
                  <a:pt x="35052" y="1850898"/>
                </a:lnTo>
                <a:lnTo>
                  <a:pt x="35052" y="1908809"/>
                </a:lnTo>
                <a:lnTo>
                  <a:pt x="38100" y="1914905"/>
                </a:lnTo>
                <a:lnTo>
                  <a:pt x="41148" y="1908810"/>
                </a:lnTo>
                <a:close/>
              </a:path>
              <a:path w="76200" h="1915160">
                <a:moveTo>
                  <a:pt x="76200" y="1838705"/>
                </a:moveTo>
                <a:lnTo>
                  <a:pt x="38100" y="1838705"/>
                </a:lnTo>
                <a:lnTo>
                  <a:pt x="40386" y="1839467"/>
                </a:lnTo>
                <a:lnTo>
                  <a:pt x="41148" y="1841753"/>
                </a:lnTo>
                <a:lnTo>
                  <a:pt x="41148" y="1908810"/>
                </a:lnTo>
                <a:lnTo>
                  <a:pt x="76200" y="18387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76828" y="2773679"/>
            <a:ext cx="76200" cy="1244600"/>
          </a:xfrm>
          <a:custGeom>
            <a:avLst/>
            <a:gdLst/>
            <a:ahLst/>
            <a:cxnLst/>
            <a:rect l="l" t="t" r="r" b="b"/>
            <a:pathLst>
              <a:path w="76200" h="1244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5"/>
                </a:lnTo>
                <a:lnTo>
                  <a:pt x="35813" y="60959"/>
                </a:lnTo>
                <a:lnTo>
                  <a:pt x="38100" y="60197"/>
                </a:lnTo>
                <a:lnTo>
                  <a:pt x="40386" y="60959"/>
                </a:lnTo>
                <a:lnTo>
                  <a:pt x="41148" y="63245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1244600">
                <a:moveTo>
                  <a:pt x="41148" y="76200"/>
                </a:moveTo>
                <a:lnTo>
                  <a:pt x="41148" y="63245"/>
                </a:lnTo>
                <a:lnTo>
                  <a:pt x="40386" y="60959"/>
                </a:lnTo>
                <a:lnTo>
                  <a:pt x="38100" y="60197"/>
                </a:lnTo>
                <a:lnTo>
                  <a:pt x="35813" y="60959"/>
                </a:lnTo>
                <a:lnTo>
                  <a:pt x="35051" y="63245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1244600">
                <a:moveTo>
                  <a:pt x="41148" y="82295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5"/>
                </a:lnTo>
                <a:lnTo>
                  <a:pt x="35813" y="84581"/>
                </a:lnTo>
                <a:lnTo>
                  <a:pt x="38100" y="85343"/>
                </a:lnTo>
                <a:lnTo>
                  <a:pt x="40386" y="84581"/>
                </a:lnTo>
                <a:lnTo>
                  <a:pt x="41148" y="82295"/>
                </a:lnTo>
                <a:close/>
              </a:path>
              <a:path w="76200" h="1244600">
                <a:moveTo>
                  <a:pt x="41148" y="126492"/>
                </a:moveTo>
                <a:lnTo>
                  <a:pt x="41148" y="107442"/>
                </a:lnTo>
                <a:lnTo>
                  <a:pt x="40386" y="105156"/>
                </a:lnTo>
                <a:lnTo>
                  <a:pt x="38100" y="104393"/>
                </a:lnTo>
                <a:lnTo>
                  <a:pt x="35813" y="105156"/>
                </a:lnTo>
                <a:lnTo>
                  <a:pt x="35051" y="107442"/>
                </a:lnTo>
                <a:lnTo>
                  <a:pt x="35051" y="126492"/>
                </a:lnTo>
                <a:lnTo>
                  <a:pt x="35813" y="128777"/>
                </a:lnTo>
                <a:lnTo>
                  <a:pt x="38100" y="129539"/>
                </a:lnTo>
                <a:lnTo>
                  <a:pt x="40386" y="128777"/>
                </a:lnTo>
                <a:lnTo>
                  <a:pt x="41148" y="126492"/>
                </a:lnTo>
                <a:close/>
              </a:path>
              <a:path w="76200" h="1244600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8589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2974"/>
                </a:lnTo>
                <a:lnTo>
                  <a:pt x="38100" y="174497"/>
                </a:lnTo>
                <a:lnTo>
                  <a:pt x="40386" y="172974"/>
                </a:lnTo>
                <a:lnTo>
                  <a:pt x="41148" y="171450"/>
                </a:lnTo>
                <a:close/>
              </a:path>
              <a:path w="76200" h="1244600">
                <a:moveTo>
                  <a:pt x="41148" y="215645"/>
                </a:moveTo>
                <a:lnTo>
                  <a:pt x="41148" y="196595"/>
                </a:lnTo>
                <a:lnTo>
                  <a:pt x="40386" y="194309"/>
                </a:lnTo>
                <a:lnTo>
                  <a:pt x="38100" y="193547"/>
                </a:lnTo>
                <a:lnTo>
                  <a:pt x="35813" y="194309"/>
                </a:lnTo>
                <a:lnTo>
                  <a:pt x="35051" y="196595"/>
                </a:lnTo>
                <a:lnTo>
                  <a:pt x="35051" y="215645"/>
                </a:lnTo>
                <a:lnTo>
                  <a:pt x="35813" y="217931"/>
                </a:lnTo>
                <a:lnTo>
                  <a:pt x="38100" y="218694"/>
                </a:lnTo>
                <a:lnTo>
                  <a:pt x="40386" y="217931"/>
                </a:lnTo>
                <a:lnTo>
                  <a:pt x="41148" y="215645"/>
                </a:lnTo>
                <a:close/>
              </a:path>
              <a:path w="76200" h="1244600">
                <a:moveTo>
                  <a:pt x="41148" y="259842"/>
                </a:moveTo>
                <a:lnTo>
                  <a:pt x="41148" y="240792"/>
                </a:lnTo>
                <a:lnTo>
                  <a:pt x="40386" y="238506"/>
                </a:lnTo>
                <a:lnTo>
                  <a:pt x="38100" y="237744"/>
                </a:lnTo>
                <a:lnTo>
                  <a:pt x="35813" y="238506"/>
                </a:lnTo>
                <a:lnTo>
                  <a:pt x="35051" y="240792"/>
                </a:lnTo>
                <a:lnTo>
                  <a:pt x="35051" y="259842"/>
                </a:lnTo>
                <a:lnTo>
                  <a:pt x="35813" y="262127"/>
                </a:lnTo>
                <a:lnTo>
                  <a:pt x="38100" y="262889"/>
                </a:lnTo>
                <a:lnTo>
                  <a:pt x="40386" y="262127"/>
                </a:lnTo>
                <a:lnTo>
                  <a:pt x="41148" y="259842"/>
                </a:lnTo>
                <a:close/>
              </a:path>
              <a:path w="76200" h="1244600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1939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6324"/>
                </a:lnTo>
                <a:lnTo>
                  <a:pt x="38100" y="307847"/>
                </a:lnTo>
                <a:lnTo>
                  <a:pt x="40386" y="306324"/>
                </a:lnTo>
                <a:lnTo>
                  <a:pt x="41148" y="304800"/>
                </a:lnTo>
                <a:close/>
              </a:path>
              <a:path w="76200" h="1244600">
                <a:moveTo>
                  <a:pt x="41148" y="348995"/>
                </a:moveTo>
                <a:lnTo>
                  <a:pt x="41148" y="329945"/>
                </a:lnTo>
                <a:lnTo>
                  <a:pt x="40386" y="327659"/>
                </a:lnTo>
                <a:lnTo>
                  <a:pt x="38100" y="326897"/>
                </a:lnTo>
                <a:lnTo>
                  <a:pt x="35813" y="327659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044"/>
                </a:lnTo>
                <a:lnTo>
                  <a:pt x="40386" y="351281"/>
                </a:lnTo>
                <a:lnTo>
                  <a:pt x="41148" y="348995"/>
                </a:lnTo>
                <a:close/>
              </a:path>
              <a:path w="76200" h="1244600">
                <a:moveTo>
                  <a:pt x="41148" y="393192"/>
                </a:moveTo>
                <a:lnTo>
                  <a:pt x="41148" y="374142"/>
                </a:lnTo>
                <a:lnTo>
                  <a:pt x="40386" y="371856"/>
                </a:lnTo>
                <a:lnTo>
                  <a:pt x="38100" y="371094"/>
                </a:lnTo>
                <a:lnTo>
                  <a:pt x="35813" y="371856"/>
                </a:lnTo>
                <a:lnTo>
                  <a:pt x="35051" y="374142"/>
                </a:lnTo>
                <a:lnTo>
                  <a:pt x="35051" y="393192"/>
                </a:lnTo>
                <a:lnTo>
                  <a:pt x="35813" y="395477"/>
                </a:lnTo>
                <a:lnTo>
                  <a:pt x="38100" y="396239"/>
                </a:lnTo>
                <a:lnTo>
                  <a:pt x="40386" y="395477"/>
                </a:lnTo>
                <a:lnTo>
                  <a:pt x="41148" y="393192"/>
                </a:lnTo>
                <a:close/>
              </a:path>
              <a:path w="76200" h="1244600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5289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39674"/>
                </a:lnTo>
                <a:lnTo>
                  <a:pt x="38100" y="441197"/>
                </a:lnTo>
                <a:lnTo>
                  <a:pt x="40386" y="439674"/>
                </a:lnTo>
                <a:lnTo>
                  <a:pt x="41148" y="438150"/>
                </a:lnTo>
                <a:close/>
              </a:path>
              <a:path w="76200" h="1244600">
                <a:moveTo>
                  <a:pt x="41148" y="482346"/>
                </a:moveTo>
                <a:lnTo>
                  <a:pt x="41148" y="463295"/>
                </a:lnTo>
                <a:lnTo>
                  <a:pt x="40386" y="461009"/>
                </a:lnTo>
                <a:lnTo>
                  <a:pt x="38100" y="460247"/>
                </a:lnTo>
                <a:lnTo>
                  <a:pt x="35813" y="461009"/>
                </a:lnTo>
                <a:lnTo>
                  <a:pt x="35051" y="463295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1244600">
                <a:moveTo>
                  <a:pt x="41148" y="526542"/>
                </a:moveTo>
                <a:lnTo>
                  <a:pt x="41148" y="507492"/>
                </a:lnTo>
                <a:lnTo>
                  <a:pt x="40386" y="505206"/>
                </a:lnTo>
                <a:lnTo>
                  <a:pt x="38100" y="504444"/>
                </a:lnTo>
                <a:lnTo>
                  <a:pt x="35813" y="505206"/>
                </a:lnTo>
                <a:lnTo>
                  <a:pt x="35051" y="507492"/>
                </a:lnTo>
                <a:lnTo>
                  <a:pt x="35051" y="526542"/>
                </a:lnTo>
                <a:lnTo>
                  <a:pt x="35813" y="528828"/>
                </a:lnTo>
                <a:lnTo>
                  <a:pt x="38100" y="529590"/>
                </a:lnTo>
                <a:lnTo>
                  <a:pt x="40386" y="528828"/>
                </a:lnTo>
                <a:lnTo>
                  <a:pt x="41148" y="526542"/>
                </a:lnTo>
                <a:close/>
              </a:path>
              <a:path w="76200" h="1244600">
                <a:moveTo>
                  <a:pt x="41148" y="571500"/>
                </a:moveTo>
                <a:lnTo>
                  <a:pt x="41148" y="552450"/>
                </a:lnTo>
                <a:lnTo>
                  <a:pt x="40386" y="550164"/>
                </a:lnTo>
                <a:lnTo>
                  <a:pt x="38100" y="548640"/>
                </a:lnTo>
                <a:lnTo>
                  <a:pt x="35813" y="550164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024"/>
                </a:lnTo>
                <a:lnTo>
                  <a:pt x="38100" y="574548"/>
                </a:lnTo>
                <a:lnTo>
                  <a:pt x="40386" y="573024"/>
                </a:lnTo>
                <a:lnTo>
                  <a:pt x="41148" y="571500"/>
                </a:lnTo>
                <a:close/>
              </a:path>
              <a:path w="76200" h="1244600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1244600">
                <a:moveTo>
                  <a:pt x="41148" y="659892"/>
                </a:moveTo>
                <a:lnTo>
                  <a:pt x="41148" y="640842"/>
                </a:lnTo>
                <a:lnTo>
                  <a:pt x="40386" y="638556"/>
                </a:lnTo>
                <a:lnTo>
                  <a:pt x="38100" y="637794"/>
                </a:lnTo>
                <a:lnTo>
                  <a:pt x="35813" y="638556"/>
                </a:lnTo>
                <a:lnTo>
                  <a:pt x="35051" y="640842"/>
                </a:lnTo>
                <a:lnTo>
                  <a:pt x="35051" y="659892"/>
                </a:lnTo>
                <a:lnTo>
                  <a:pt x="35813" y="662178"/>
                </a:lnTo>
                <a:lnTo>
                  <a:pt x="38100" y="662940"/>
                </a:lnTo>
                <a:lnTo>
                  <a:pt x="40386" y="662178"/>
                </a:lnTo>
                <a:lnTo>
                  <a:pt x="41148" y="659892"/>
                </a:lnTo>
                <a:close/>
              </a:path>
              <a:path w="76200" h="1244600">
                <a:moveTo>
                  <a:pt x="41148" y="704850"/>
                </a:moveTo>
                <a:lnTo>
                  <a:pt x="41148" y="685800"/>
                </a:lnTo>
                <a:lnTo>
                  <a:pt x="40386" y="683514"/>
                </a:lnTo>
                <a:lnTo>
                  <a:pt x="38100" y="681990"/>
                </a:lnTo>
                <a:lnTo>
                  <a:pt x="35813" y="683514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6374"/>
                </a:lnTo>
                <a:lnTo>
                  <a:pt x="38100" y="707898"/>
                </a:lnTo>
                <a:lnTo>
                  <a:pt x="40386" y="706374"/>
                </a:lnTo>
                <a:lnTo>
                  <a:pt x="41148" y="704850"/>
                </a:lnTo>
                <a:close/>
              </a:path>
              <a:path w="76200" h="1244600">
                <a:moveTo>
                  <a:pt x="41148" y="749046"/>
                </a:moveTo>
                <a:lnTo>
                  <a:pt x="41148" y="729996"/>
                </a:lnTo>
                <a:lnTo>
                  <a:pt x="40386" y="727710"/>
                </a:lnTo>
                <a:lnTo>
                  <a:pt x="38100" y="726948"/>
                </a:lnTo>
                <a:lnTo>
                  <a:pt x="35813" y="727710"/>
                </a:lnTo>
                <a:lnTo>
                  <a:pt x="35051" y="729996"/>
                </a:lnTo>
                <a:lnTo>
                  <a:pt x="35051" y="749046"/>
                </a:lnTo>
                <a:lnTo>
                  <a:pt x="35813" y="751332"/>
                </a:lnTo>
                <a:lnTo>
                  <a:pt x="38100" y="752094"/>
                </a:lnTo>
                <a:lnTo>
                  <a:pt x="40386" y="751332"/>
                </a:lnTo>
                <a:lnTo>
                  <a:pt x="41148" y="749046"/>
                </a:lnTo>
                <a:close/>
              </a:path>
              <a:path w="76200" h="1244600">
                <a:moveTo>
                  <a:pt x="41148" y="793242"/>
                </a:moveTo>
                <a:lnTo>
                  <a:pt x="41148" y="774192"/>
                </a:lnTo>
                <a:lnTo>
                  <a:pt x="40386" y="771906"/>
                </a:lnTo>
                <a:lnTo>
                  <a:pt x="38100" y="771144"/>
                </a:lnTo>
                <a:lnTo>
                  <a:pt x="35813" y="771906"/>
                </a:lnTo>
                <a:lnTo>
                  <a:pt x="35051" y="774192"/>
                </a:lnTo>
                <a:lnTo>
                  <a:pt x="35051" y="793242"/>
                </a:lnTo>
                <a:lnTo>
                  <a:pt x="35813" y="795528"/>
                </a:lnTo>
                <a:lnTo>
                  <a:pt x="38100" y="796290"/>
                </a:lnTo>
                <a:lnTo>
                  <a:pt x="40386" y="795528"/>
                </a:lnTo>
                <a:lnTo>
                  <a:pt x="41148" y="793242"/>
                </a:lnTo>
                <a:close/>
              </a:path>
              <a:path w="76200" h="1244600">
                <a:moveTo>
                  <a:pt x="41148" y="838200"/>
                </a:moveTo>
                <a:lnTo>
                  <a:pt x="41148" y="819150"/>
                </a:lnTo>
                <a:lnTo>
                  <a:pt x="40386" y="816864"/>
                </a:lnTo>
                <a:lnTo>
                  <a:pt x="38100" y="815340"/>
                </a:lnTo>
                <a:lnTo>
                  <a:pt x="35813" y="816864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39724"/>
                </a:lnTo>
                <a:lnTo>
                  <a:pt x="38100" y="841248"/>
                </a:lnTo>
                <a:lnTo>
                  <a:pt x="40386" y="839724"/>
                </a:lnTo>
                <a:lnTo>
                  <a:pt x="41148" y="838200"/>
                </a:lnTo>
                <a:close/>
              </a:path>
              <a:path w="76200" h="1244600">
                <a:moveTo>
                  <a:pt x="41148" y="882396"/>
                </a:moveTo>
                <a:lnTo>
                  <a:pt x="41148" y="863346"/>
                </a:lnTo>
                <a:lnTo>
                  <a:pt x="40386" y="861060"/>
                </a:lnTo>
                <a:lnTo>
                  <a:pt x="38100" y="860298"/>
                </a:lnTo>
                <a:lnTo>
                  <a:pt x="35813" y="861060"/>
                </a:lnTo>
                <a:lnTo>
                  <a:pt x="35051" y="863346"/>
                </a:lnTo>
                <a:lnTo>
                  <a:pt x="35051" y="882396"/>
                </a:lnTo>
                <a:lnTo>
                  <a:pt x="35813" y="884682"/>
                </a:lnTo>
                <a:lnTo>
                  <a:pt x="38100" y="885444"/>
                </a:lnTo>
                <a:lnTo>
                  <a:pt x="40386" y="884682"/>
                </a:lnTo>
                <a:lnTo>
                  <a:pt x="41148" y="882396"/>
                </a:lnTo>
                <a:close/>
              </a:path>
              <a:path w="76200" h="1244600">
                <a:moveTo>
                  <a:pt x="41148" y="926592"/>
                </a:moveTo>
                <a:lnTo>
                  <a:pt x="41148" y="907542"/>
                </a:lnTo>
                <a:lnTo>
                  <a:pt x="40386" y="905256"/>
                </a:lnTo>
                <a:lnTo>
                  <a:pt x="38100" y="904494"/>
                </a:lnTo>
                <a:lnTo>
                  <a:pt x="35813" y="905256"/>
                </a:lnTo>
                <a:lnTo>
                  <a:pt x="35051" y="907542"/>
                </a:lnTo>
                <a:lnTo>
                  <a:pt x="35051" y="926592"/>
                </a:lnTo>
                <a:lnTo>
                  <a:pt x="35813" y="928878"/>
                </a:lnTo>
                <a:lnTo>
                  <a:pt x="38100" y="929640"/>
                </a:lnTo>
                <a:lnTo>
                  <a:pt x="40386" y="928878"/>
                </a:lnTo>
                <a:lnTo>
                  <a:pt x="41148" y="926592"/>
                </a:lnTo>
                <a:close/>
              </a:path>
              <a:path w="76200" h="1244600">
                <a:moveTo>
                  <a:pt x="41148" y="971550"/>
                </a:moveTo>
                <a:lnTo>
                  <a:pt x="41148" y="952500"/>
                </a:lnTo>
                <a:lnTo>
                  <a:pt x="40386" y="950214"/>
                </a:lnTo>
                <a:lnTo>
                  <a:pt x="38100" y="948690"/>
                </a:lnTo>
                <a:lnTo>
                  <a:pt x="35813" y="950214"/>
                </a:lnTo>
                <a:lnTo>
                  <a:pt x="35051" y="952500"/>
                </a:lnTo>
                <a:lnTo>
                  <a:pt x="35051" y="971550"/>
                </a:lnTo>
                <a:lnTo>
                  <a:pt x="35813" y="973074"/>
                </a:lnTo>
                <a:lnTo>
                  <a:pt x="38100" y="974598"/>
                </a:lnTo>
                <a:lnTo>
                  <a:pt x="40386" y="973074"/>
                </a:lnTo>
                <a:lnTo>
                  <a:pt x="41148" y="971550"/>
                </a:lnTo>
                <a:close/>
              </a:path>
              <a:path w="76200" h="1244600">
                <a:moveTo>
                  <a:pt x="41148" y="1015746"/>
                </a:moveTo>
                <a:lnTo>
                  <a:pt x="41148" y="996696"/>
                </a:lnTo>
                <a:lnTo>
                  <a:pt x="40386" y="994410"/>
                </a:lnTo>
                <a:lnTo>
                  <a:pt x="38100" y="993648"/>
                </a:lnTo>
                <a:lnTo>
                  <a:pt x="35813" y="994410"/>
                </a:lnTo>
                <a:lnTo>
                  <a:pt x="35051" y="996696"/>
                </a:lnTo>
                <a:lnTo>
                  <a:pt x="35051" y="1015746"/>
                </a:lnTo>
                <a:lnTo>
                  <a:pt x="35813" y="1018032"/>
                </a:lnTo>
                <a:lnTo>
                  <a:pt x="38100" y="1018794"/>
                </a:lnTo>
                <a:lnTo>
                  <a:pt x="40386" y="1018032"/>
                </a:lnTo>
                <a:lnTo>
                  <a:pt x="41148" y="1015746"/>
                </a:lnTo>
                <a:close/>
              </a:path>
              <a:path w="76200" h="1244600">
                <a:moveTo>
                  <a:pt x="41148" y="1059942"/>
                </a:moveTo>
                <a:lnTo>
                  <a:pt x="41148" y="1040892"/>
                </a:lnTo>
                <a:lnTo>
                  <a:pt x="40386" y="1038606"/>
                </a:lnTo>
                <a:lnTo>
                  <a:pt x="38100" y="1037844"/>
                </a:lnTo>
                <a:lnTo>
                  <a:pt x="35813" y="1038606"/>
                </a:lnTo>
                <a:lnTo>
                  <a:pt x="35051" y="1040892"/>
                </a:lnTo>
                <a:lnTo>
                  <a:pt x="35051" y="1059942"/>
                </a:lnTo>
                <a:lnTo>
                  <a:pt x="35813" y="1062228"/>
                </a:lnTo>
                <a:lnTo>
                  <a:pt x="38100" y="1062990"/>
                </a:lnTo>
                <a:lnTo>
                  <a:pt x="40386" y="1062228"/>
                </a:lnTo>
                <a:lnTo>
                  <a:pt x="41148" y="1059942"/>
                </a:lnTo>
                <a:close/>
              </a:path>
              <a:path w="76200" h="124460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040"/>
                </a:lnTo>
                <a:lnTo>
                  <a:pt x="35813" y="1083564"/>
                </a:lnTo>
                <a:lnTo>
                  <a:pt x="35051" y="1085850"/>
                </a:lnTo>
                <a:lnTo>
                  <a:pt x="35051" y="1104900"/>
                </a:lnTo>
                <a:lnTo>
                  <a:pt x="35813" y="1106424"/>
                </a:lnTo>
                <a:lnTo>
                  <a:pt x="38100" y="1107948"/>
                </a:lnTo>
                <a:lnTo>
                  <a:pt x="40386" y="1106424"/>
                </a:lnTo>
                <a:lnTo>
                  <a:pt x="41148" y="1104900"/>
                </a:lnTo>
                <a:close/>
              </a:path>
              <a:path w="76200" h="1244600">
                <a:moveTo>
                  <a:pt x="41148" y="1149096"/>
                </a:moveTo>
                <a:lnTo>
                  <a:pt x="41148" y="1130046"/>
                </a:lnTo>
                <a:lnTo>
                  <a:pt x="40386" y="1127760"/>
                </a:lnTo>
                <a:lnTo>
                  <a:pt x="38100" y="1126998"/>
                </a:lnTo>
                <a:lnTo>
                  <a:pt x="35813" y="1127760"/>
                </a:lnTo>
                <a:lnTo>
                  <a:pt x="35051" y="1130046"/>
                </a:lnTo>
                <a:lnTo>
                  <a:pt x="35051" y="1149096"/>
                </a:lnTo>
                <a:lnTo>
                  <a:pt x="35813" y="1151382"/>
                </a:lnTo>
                <a:lnTo>
                  <a:pt x="38100" y="1152144"/>
                </a:lnTo>
                <a:lnTo>
                  <a:pt x="40386" y="1151382"/>
                </a:lnTo>
                <a:lnTo>
                  <a:pt x="41148" y="1149096"/>
                </a:lnTo>
                <a:close/>
              </a:path>
              <a:path w="76200" h="1244600">
                <a:moveTo>
                  <a:pt x="76200" y="1168146"/>
                </a:moveTo>
                <a:lnTo>
                  <a:pt x="0" y="1168146"/>
                </a:lnTo>
                <a:lnTo>
                  <a:pt x="35051" y="1238250"/>
                </a:lnTo>
                <a:lnTo>
                  <a:pt x="35051" y="1174242"/>
                </a:lnTo>
                <a:lnTo>
                  <a:pt x="35813" y="1171956"/>
                </a:lnTo>
                <a:lnTo>
                  <a:pt x="38100" y="1171194"/>
                </a:lnTo>
                <a:lnTo>
                  <a:pt x="40386" y="1171956"/>
                </a:lnTo>
                <a:lnTo>
                  <a:pt x="41148" y="1174242"/>
                </a:lnTo>
                <a:lnTo>
                  <a:pt x="41148" y="1238250"/>
                </a:lnTo>
                <a:lnTo>
                  <a:pt x="76200" y="1168146"/>
                </a:lnTo>
                <a:close/>
              </a:path>
              <a:path w="76200" h="1244600">
                <a:moveTo>
                  <a:pt x="41148" y="1181100"/>
                </a:moveTo>
                <a:lnTo>
                  <a:pt x="41148" y="1174242"/>
                </a:lnTo>
                <a:lnTo>
                  <a:pt x="40386" y="1171956"/>
                </a:lnTo>
                <a:lnTo>
                  <a:pt x="38100" y="1171194"/>
                </a:lnTo>
                <a:lnTo>
                  <a:pt x="35813" y="1171956"/>
                </a:lnTo>
                <a:lnTo>
                  <a:pt x="35051" y="1174242"/>
                </a:lnTo>
                <a:lnTo>
                  <a:pt x="35051" y="1181100"/>
                </a:lnTo>
                <a:lnTo>
                  <a:pt x="35813" y="1182624"/>
                </a:lnTo>
                <a:lnTo>
                  <a:pt x="38100" y="1184148"/>
                </a:lnTo>
                <a:lnTo>
                  <a:pt x="40386" y="1182624"/>
                </a:lnTo>
                <a:lnTo>
                  <a:pt x="41148" y="1181100"/>
                </a:lnTo>
                <a:close/>
              </a:path>
              <a:path w="76200" h="1244600">
                <a:moveTo>
                  <a:pt x="41148" y="1238250"/>
                </a:moveTo>
                <a:lnTo>
                  <a:pt x="41148" y="1181100"/>
                </a:lnTo>
                <a:lnTo>
                  <a:pt x="40386" y="1182624"/>
                </a:lnTo>
                <a:lnTo>
                  <a:pt x="38100" y="1184148"/>
                </a:lnTo>
                <a:lnTo>
                  <a:pt x="35813" y="1182624"/>
                </a:lnTo>
                <a:lnTo>
                  <a:pt x="35051" y="1181100"/>
                </a:lnTo>
                <a:lnTo>
                  <a:pt x="35051" y="1238250"/>
                </a:lnTo>
                <a:lnTo>
                  <a:pt x="38100" y="1244346"/>
                </a:lnTo>
                <a:lnTo>
                  <a:pt x="41148" y="1238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68779" y="3524250"/>
            <a:ext cx="76200" cy="1061085"/>
          </a:xfrm>
          <a:custGeom>
            <a:avLst/>
            <a:gdLst/>
            <a:ahLst/>
            <a:cxnLst/>
            <a:rect l="l" t="t" r="r" b="b"/>
            <a:pathLst>
              <a:path w="76200" h="1061085">
                <a:moveTo>
                  <a:pt x="76200" y="984503"/>
                </a:moveTo>
                <a:lnTo>
                  <a:pt x="0" y="984503"/>
                </a:lnTo>
                <a:lnTo>
                  <a:pt x="34289" y="1053083"/>
                </a:lnTo>
                <a:lnTo>
                  <a:pt x="34289" y="996696"/>
                </a:lnTo>
                <a:lnTo>
                  <a:pt x="35813" y="998982"/>
                </a:lnTo>
                <a:lnTo>
                  <a:pt x="38100" y="999744"/>
                </a:lnTo>
                <a:lnTo>
                  <a:pt x="39624" y="998982"/>
                </a:lnTo>
                <a:lnTo>
                  <a:pt x="41147" y="996696"/>
                </a:lnTo>
                <a:lnTo>
                  <a:pt x="41147" y="1054608"/>
                </a:lnTo>
                <a:lnTo>
                  <a:pt x="76200" y="984503"/>
                </a:lnTo>
                <a:close/>
              </a:path>
              <a:path w="76200" h="1061085">
                <a:moveTo>
                  <a:pt x="41147" y="984503"/>
                </a:moveTo>
                <a:lnTo>
                  <a:pt x="41147" y="977646"/>
                </a:lnTo>
                <a:lnTo>
                  <a:pt x="39624" y="975360"/>
                </a:lnTo>
                <a:lnTo>
                  <a:pt x="38100" y="974598"/>
                </a:lnTo>
                <a:lnTo>
                  <a:pt x="35813" y="975360"/>
                </a:lnTo>
                <a:lnTo>
                  <a:pt x="34289" y="977646"/>
                </a:lnTo>
                <a:lnTo>
                  <a:pt x="34289" y="984503"/>
                </a:lnTo>
                <a:lnTo>
                  <a:pt x="41147" y="984503"/>
                </a:lnTo>
                <a:close/>
              </a:path>
              <a:path w="76200" h="1061085">
                <a:moveTo>
                  <a:pt x="41147" y="1054608"/>
                </a:moveTo>
                <a:lnTo>
                  <a:pt x="41147" y="996696"/>
                </a:lnTo>
                <a:lnTo>
                  <a:pt x="39624" y="998982"/>
                </a:lnTo>
                <a:lnTo>
                  <a:pt x="38100" y="999744"/>
                </a:lnTo>
                <a:lnTo>
                  <a:pt x="35813" y="998982"/>
                </a:lnTo>
                <a:lnTo>
                  <a:pt x="34289" y="996696"/>
                </a:lnTo>
                <a:lnTo>
                  <a:pt x="34289" y="1053083"/>
                </a:lnTo>
                <a:lnTo>
                  <a:pt x="38100" y="1060703"/>
                </a:lnTo>
                <a:lnTo>
                  <a:pt x="41147" y="1054608"/>
                </a:lnTo>
                <a:close/>
              </a:path>
              <a:path w="76200" h="1061085">
                <a:moveTo>
                  <a:pt x="41147" y="952500"/>
                </a:moveTo>
                <a:lnTo>
                  <a:pt x="41147" y="933450"/>
                </a:lnTo>
                <a:lnTo>
                  <a:pt x="39624" y="931163"/>
                </a:lnTo>
                <a:lnTo>
                  <a:pt x="38100" y="930401"/>
                </a:lnTo>
                <a:lnTo>
                  <a:pt x="35813" y="931163"/>
                </a:lnTo>
                <a:lnTo>
                  <a:pt x="34289" y="933450"/>
                </a:lnTo>
                <a:lnTo>
                  <a:pt x="34289" y="952500"/>
                </a:lnTo>
                <a:lnTo>
                  <a:pt x="35813" y="954786"/>
                </a:lnTo>
                <a:lnTo>
                  <a:pt x="38100" y="955548"/>
                </a:lnTo>
                <a:lnTo>
                  <a:pt x="39624" y="954786"/>
                </a:lnTo>
                <a:lnTo>
                  <a:pt x="41147" y="952500"/>
                </a:lnTo>
                <a:close/>
              </a:path>
              <a:path w="76200" h="1061085">
                <a:moveTo>
                  <a:pt x="41147" y="908303"/>
                </a:moveTo>
                <a:lnTo>
                  <a:pt x="41147" y="889253"/>
                </a:lnTo>
                <a:lnTo>
                  <a:pt x="39624" y="886967"/>
                </a:lnTo>
                <a:lnTo>
                  <a:pt x="38100" y="885444"/>
                </a:lnTo>
                <a:lnTo>
                  <a:pt x="35813" y="886967"/>
                </a:lnTo>
                <a:lnTo>
                  <a:pt x="34289" y="889253"/>
                </a:lnTo>
                <a:lnTo>
                  <a:pt x="34289" y="908303"/>
                </a:lnTo>
                <a:lnTo>
                  <a:pt x="35813" y="910589"/>
                </a:lnTo>
                <a:lnTo>
                  <a:pt x="38100" y="911351"/>
                </a:lnTo>
                <a:lnTo>
                  <a:pt x="39624" y="910589"/>
                </a:lnTo>
                <a:lnTo>
                  <a:pt x="41147" y="908303"/>
                </a:lnTo>
                <a:close/>
              </a:path>
              <a:path w="76200" h="1061085">
                <a:moveTo>
                  <a:pt x="41147" y="863346"/>
                </a:moveTo>
                <a:lnTo>
                  <a:pt x="41147" y="844296"/>
                </a:lnTo>
                <a:lnTo>
                  <a:pt x="39624" y="842010"/>
                </a:lnTo>
                <a:lnTo>
                  <a:pt x="38100" y="841248"/>
                </a:lnTo>
                <a:lnTo>
                  <a:pt x="35813" y="842010"/>
                </a:lnTo>
                <a:lnTo>
                  <a:pt x="34289" y="844296"/>
                </a:lnTo>
                <a:lnTo>
                  <a:pt x="34289" y="863346"/>
                </a:lnTo>
                <a:lnTo>
                  <a:pt x="35813" y="865632"/>
                </a:lnTo>
                <a:lnTo>
                  <a:pt x="38100" y="866394"/>
                </a:lnTo>
                <a:lnTo>
                  <a:pt x="39624" y="865632"/>
                </a:lnTo>
                <a:lnTo>
                  <a:pt x="41147" y="863346"/>
                </a:lnTo>
                <a:close/>
              </a:path>
              <a:path w="76200" h="1061085">
                <a:moveTo>
                  <a:pt x="41147" y="819150"/>
                </a:moveTo>
                <a:lnTo>
                  <a:pt x="41147" y="800100"/>
                </a:lnTo>
                <a:lnTo>
                  <a:pt x="39624" y="797813"/>
                </a:lnTo>
                <a:lnTo>
                  <a:pt x="38100" y="797051"/>
                </a:lnTo>
                <a:lnTo>
                  <a:pt x="35813" y="797813"/>
                </a:lnTo>
                <a:lnTo>
                  <a:pt x="34289" y="800100"/>
                </a:lnTo>
                <a:lnTo>
                  <a:pt x="34289" y="819150"/>
                </a:lnTo>
                <a:lnTo>
                  <a:pt x="35813" y="821436"/>
                </a:lnTo>
                <a:lnTo>
                  <a:pt x="38100" y="822198"/>
                </a:lnTo>
                <a:lnTo>
                  <a:pt x="39624" y="821436"/>
                </a:lnTo>
                <a:lnTo>
                  <a:pt x="41147" y="819150"/>
                </a:lnTo>
                <a:close/>
              </a:path>
              <a:path w="76200" h="1061085">
                <a:moveTo>
                  <a:pt x="41147" y="774953"/>
                </a:moveTo>
                <a:lnTo>
                  <a:pt x="41147" y="755903"/>
                </a:lnTo>
                <a:lnTo>
                  <a:pt x="39624" y="753617"/>
                </a:lnTo>
                <a:lnTo>
                  <a:pt x="38100" y="752094"/>
                </a:lnTo>
                <a:lnTo>
                  <a:pt x="35813" y="753617"/>
                </a:lnTo>
                <a:lnTo>
                  <a:pt x="34289" y="755903"/>
                </a:lnTo>
                <a:lnTo>
                  <a:pt x="34289" y="774953"/>
                </a:lnTo>
                <a:lnTo>
                  <a:pt x="35813" y="777239"/>
                </a:lnTo>
                <a:lnTo>
                  <a:pt x="38100" y="778001"/>
                </a:lnTo>
                <a:lnTo>
                  <a:pt x="39624" y="777239"/>
                </a:lnTo>
                <a:lnTo>
                  <a:pt x="41147" y="774953"/>
                </a:lnTo>
                <a:close/>
              </a:path>
              <a:path w="76200" h="1061085">
                <a:moveTo>
                  <a:pt x="41147" y="729996"/>
                </a:moveTo>
                <a:lnTo>
                  <a:pt x="41147" y="710946"/>
                </a:lnTo>
                <a:lnTo>
                  <a:pt x="39624" y="708660"/>
                </a:lnTo>
                <a:lnTo>
                  <a:pt x="38100" y="707898"/>
                </a:lnTo>
                <a:lnTo>
                  <a:pt x="35813" y="708660"/>
                </a:lnTo>
                <a:lnTo>
                  <a:pt x="34289" y="710946"/>
                </a:lnTo>
                <a:lnTo>
                  <a:pt x="34289" y="729996"/>
                </a:lnTo>
                <a:lnTo>
                  <a:pt x="35813" y="732282"/>
                </a:lnTo>
                <a:lnTo>
                  <a:pt x="38100" y="733044"/>
                </a:lnTo>
                <a:lnTo>
                  <a:pt x="39624" y="732282"/>
                </a:lnTo>
                <a:lnTo>
                  <a:pt x="41147" y="729996"/>
                </a:lnTo>
                <a:close/>
              </a:path>
              <a:path w="76200" h="1061085">
                <a:moveTo>
                  <a:pt x="41147" y="685800"/>
                </a:moveTo>
                <a:lnTo>
                  <a:pt x="41147" y="666750"/>
                </a:lnTo>
                <a:lnTo>
                  <a:pt x="39624" y="664463"/>
                </a:lnTo>
                <a:lnTo>
                  <a:pt x="38100" y="663701"/>
                </a:lnTo>
                <a:lnTo>
                  <a:pt x="35813" y="664463"/>
                </a:lnTo>
                <a:lnTo>
                  <a:pt x="34289" y="666750"/>
                </a:lnTo>
                <a:lnTo>
                  <a:pt x="34289" y="685800"/>
                </a:lnTo>
                <a:lnTo>
                  <a:pt x="35813" y="688086"/>
                </a:lnTo>
                <a:lnTo>
                  <a:pt x="38100" y="688848"/>
                </a:lnTo>
                <a:lnTo>
                  <a:pt x="39624" y="688086"/>
                </a:lnTo>
                <a:lnTo>
                  <a:pt x="41147" y="685800"/>
                </a:lnTo>
                <a:close/>
              </a:path>
              <a:path w="76200" h="1061085">
                <a:moveTo>
                  <a:pt x="41147" y="641603"/>
                </a:moveTo>
                <a:lnTo>
                  <a:pt x="41147" y="622553"/>
                </a:lnTo>
                <a:lnTo>
                  <a:pt x="39624" y="620267"/>
                </a:lnTo>
                <a:lnTo>
                  <a:pt x="38100" y="618744"/>
                </a:lnTo>
                <a:lnTo>
                  <a:pt x="35813" y="620267"/>
                </a:lnTo>
                <a:lnTo>
                  <a:pt x="34289" y="622553"/>
                </a:lnTo>
                <a:lnTo>
                  <a:pt x="34289" y="641603"/>
                </a:lnTo>
                <a:lnTo>
                  <a:pt x="35813" y="643889"/>
                </a:lnTo>
                <a:lnTo>
                  <a:pt x="38100" y="644651"/>
                </a:lnTo>
                <a:lnTo>
                  <a:pt x="39624" y="643889"/>
                </a:lnTo>
                <a:lnTo>
                  <a:pt x="41147" y="641603"/>
                </a:lnTo>
                <a:close/>
              </a:path>
              <a:path w="76200" h="1061085">
                <a:moveTo>
                  <a:pt x="41147" y="596646"/>
                </a:moveTo>
                <a:lnTo>
                  <a:pt x="41147" y="577596"/>
                </a:lnTo>
                <a:lnTo>
                  <a:pt x="39624" y="575310"/>
                </a:lnTo>
                <a:lnTo>
                  <a:pt x="38100" y="574548"/>
                </a:lnTo>
                <a:lnTo>
                  <a:pt x="35813" y="575310"/>
                </a:lnTo>
                <a:lnTo>
                  <a:pt x="34289" y="577596"/>
                </a:lnTo>
                <a:lnTo>
                  <a:pt x="34289" y="596646"/>
                </a:lnTo>
                <a:lnTo>
                  <a:pt x="35813" y="598932"/>
                </a:lnTo>
                <a:lnTo>
                  <a:pt x="38100" y="599694"/>
                </a:lnTo>
                <a:lnTo>
                  <a:pt x="39624" y="598932"/>
                </a:lnTo>
                <a:lnTo>
                  <a:pt x="41147" y="596646"/>
                </a:lnTo>
                <a:close/>
              </a:path>
              <a:path w="76200" h="1061085">
                <a:moveTo>
                  <a:pt x="41147" y="552450"/>
                </a:moveTo>
                <a:lnTo>
                  <a:pt x="41147" y="533400"/>
                </a:lnTo>
                <a:lnTo>
                  <a:pt x="39624" y="531113"/>
                </a:lnTo>
                <a:lnTo>
                  <a:pt x="38100" y="530351"/>
                </a:lnTo>
                <a:lnTo>
                  <a:pt x="35813" y="531113"/>
                </a:lnTo>
                <a:lnTo>
                  <a:pt x="34289" y="533400"/>
                </a:lnTo>
                <a:lnTo>
                  <a:pt x="34289" y="552450"/>
                </a:lnTo>
                <a:lnTo>
                  <a:pt x="35813" y="554736"/>
                </a:lnTo>
                <a:lnTo>
                  <a:pt x="38100" y="555498"/>
                </a:lnTo>
                <a:lnTo>
                  <a:pt x="39624" y="554736"/>
                </a:lnTo>
                <a:lnTo>
                  <a:pt x="41147" y="552450"/>
                </a:lnTo>
                <a:close/>
              </a:path>
              <a:path w="76200" h="1061085">
                <a:moveTo>
                  <a:pt x="41147" y="508253"/>
                </a:moveTo>
                <a:lnTo>
                  <a:pt x="41147" y="489203"/>
                </a:lnTo>
                <a:lnTo>
                  <a:pt x="39624" y="486917"/>
                </a:lnTo>
                <a:lnTo>
                  <a:pt x="38100" y="485394"/>
                </a:lnTo>
                <a:lnTo>
                  <a:pt x="35813" y="486917"/>
                </a:lnTo>
                <a:lnTo>
                  <a:pt x="34289" y="489203"/>
                </a:lnTo>
                <a:lnTo>
                  <a:pt x="34289" y="508253"/>
                </a:lnTo>
                <a:lnTo>
                  <a:pt x="35813" y="510539"/>
                </a:lnTo>
                <a:lnTo>
                  <a:pt x="38100" y="511301"/>
                </a:lnTo>
                <a:lnTo>
                  <a:pt x="39624" y="510539"/>
                </a:lnTo>
                <a:lnTo>
                  <a:pt x="41147" y="508253"/>
                </a:lnTo>
                <a:close/>
              </a:path>
              <a:path w="76200" h="1061085">
                <a:moveTo>
                  <a:pt x="41147" y="463296"/>
                </a:moveTo>
                <a:lnTo>
                  <a:pt x="41147" y="444246"/>
                </a:lnTo>
                <a:lnTo>
                  <a:pt x="39624" y="441960"/>
                </a:lnTo>
                <a:lnTo>
                  <a:pt x="38100" y="441198"/>
                </a:lnTo>
                <a:lnTo>
                  <a:pt x="35813" y="441960"/>
                </a:lnTo>
                <a:lnTo>
                  <a:pt x="34289" y="444246"/>
                </a:lnTo>
                <a:lnTo>
                  <a:pt x="34289" y="463296"/>
                </a:lnTo>
                <a:lnTo>
                  <a:pt x="35813" y="465582"/>
                </a:lnTo>
                <a:lnTo>
                  <a:pt x="38100" y="466344"/>
                </a:lnTo>
                <a:lnTo>
                  <a:pt x="39624" y="465582"/>
                </a:lnTo>
                <a:lnTo>
                  <a:pt x="41147" y="463296"/>
                </a:lnTo>
                <a:close/>
              </a:path>
              <a:path w="76200" h="1061085">
                <a:moveTo>
                  <a:pt x="41147" y="419100"/>
                </a:moveTo>
                <a:lnTo>
                  <a:pt x="41147" y="400050"/>
                </a:lnTo>
                <a:lnTo>
                  <a:pt x="39624" y="397763"/>
                </a:lnTo>
                <a:lnTo>
                  <a:pt x="38100" y="397001"/>
                </a:lnTo>
                <a:lnTo>
                  <a:pt x="35813" y="397763"/>
                </a:lnTo>
                <a:lnTo>
                  <a:pt x="34289" y="400050"/>
                </a:lnTo>
                <a:lnTo>
                  <a:pt x="34289" y="419100"/>
                </a:lnTo>
                <a:lnTo>
                  <a:pt x="35813" y="421386"/>
                </a:lnTo>
                <a:lnTo>
                  <a:pt x="38100" y="422148"/>
                </a:lnTo>
                <a:lnTo>
                  <a:pt x="39624" y="421386"/>
                </a:lnTo>
                <a:lnTo>
                  <a:pt x="41147" y="419100"/>
                </a:lnTo>
                <a:close/>
              </a:path>
              <a:path w="76200" h="1061085">
                <a:moveTo>
                  <a:pt x="41147" y="374903"/>
                </a:moveTo>
                <a:lnTo>
                  <a:pt x="41147" y="355853"/>
                </a:lnTo>
                <a:lnTo>
                  <a:pt x="39624" y="353567"/>
                </a:lnTo>
                <a:lnTo>
                  <a:pt x="38100" y="352044"/>
                </a:lnTo>
                <a:lnTo>
                  <a:pt x="35813" y="353567"/>
                </a:lnTo>
                <a:lnTo>
                  <a:pt x="34289" y="355853"/>
                </a:lnTo>
                <a:lnTo>
                  <a:pt x="34289" y="374903"/>
                </a:lnTo>
                <a:lnTo>
                  <a:pt x="35813" y="377189"/>
                </a:lnTo>
                <a:lnTo>
                  <a:pt x="38100" y="377951"/>
                </a:lnTo>
                <a:lnTo>
                  <a:pt x="39624" y="377189"/>
                </a:lnTo>
                <a:lnTo>
                  <a:pt x="41147" y="374903"/>
                </a:lnTo>
                <a:close/>
              </a:path>
              <a:path w="76200" h="1061085">
                <a:moveTo>
                  <a:pt x="41147" y="329946"/>
                </a:moveTo>
                <a:lnTo>
                  <a:pt x="41147" y="310896"/>
                </a:lnTo>
                <a:lnTo>
                  <a:pt x="39624" y="308610"/>
                </a:lnTo>
                <a:lnTo>
                  <a:pt x="38100" y="307848"/>
                </a:lnTo>
                <a:lnTo>
                  <a:pt x="35813" y="308610"/>
                </a:lnTo>
                <a:lnTo>
                  <a:pt x="34289" y="310896"/>
                </a:lnTo>
                <a:lnTo>
                  <a:pt x="34289" y="329946"/>
                </a:lnTo>
                <a:lnTo>
                  <a:pt x="35813" y="332232"/>
                </a:lnTo>
                <a:lnTo>
                  <a:pt x="38100" y="332994"/>
                </a:lnTo>
                <a:lnTo>
                  <a:pt x="39624" y="332232"/>
                </a:lnTo>
                <a:lnTo>
                  <a:pt x="41147" y="329946"/>
                </a:lnTo>
                <a:close/>
              </a:path>
              <a:path w="76200" h="1061085">
                <a:moveTo>
                  <a:pt x="41147" y="285750"/>
                </a:moveTo>
                <a:lnTo>
                  <a:pt x="41147" y="266700"/>
                </a:lnTo>
                <a:lnTo>
                  <a:pt x="39624" y="264413"/>
                </a:lnTo>
                <a:lnTo>
                  <a:pt x="38100" y="263651"/>
                </a:lnTo>
                <a:lnTo>
                  <a:pt x="35813" y="264413"/>
                </a:lnTo>
                <a:lnTo>
                  <a:pt x="34289" y="266700"/>
                </a:lnTo>
                <a:lnTo>
                  <a:pt x="34289" y="285750"/>
                </a:lnTo>
                <a:lnTo>
                  <a:pt x="35813" y="288036"/>
                </a:lnTo>
                <a:lnTo>
                  <a:pt x="38100" y="288798"/>
                </a:lnTo>
                <a:lnTo>
                  <a:pt x="39624" y="288036"/>
                </a:lnTo>
                <a:lnTo>
                  <a:pt x="41147" y="285750"/>
                </a:lnTo>
                <a:close/>
              </a:path>
              <a:path w="76200" h="1061085">
                <a:moveTo>
                  <a:pt x="41147" y="241553"/>
                </a:moveTo>
                <a:lnTo>
                  <a:pt x="41147" y="222503"/>
                </a:lnTo>
                <a:lnTo>
                  <a:pt x="39624" y="220217"/>
                </a:lnTo>
                <a:lnTo>
                  <a:pt x="38100" y="218694"/>
                </a:lnTo>
                <a:lnTo>
                  <a:pt x="35813" y="220217"/>
                </a:lnTo>
                <a:lnTo>
                  <a:pt x="34289" y="222503"/>
                </a:lnTo>
                <a:lnTo>
                  <a:pt x="34289" y="241553"/>
                </a:lnTo>
                <a:lnTo>
                  <a:pt x="35813" y="243839"/>
                </a:lnTo>
                <a:lnTo>
                  <a:pt x="38100" y="244601"/>
                </a:lnTo>
                <a:lnTo>
                  <a:pt x="39624" y="243839"/>
                </a:lnTo>
                <a:lnTo>
                  <a:pt x="41147" y="241553"/>
                </a:lnTo>
                <a:close/>
              </a:path>
              <a:path w="76200" h="1061085">
                <a:moveTo>
                  <a:pt x="41147" y="196596"/>
                </a:moveTo>
                <a:lnTo>
                  <a:pt x="41147" y="177546"/>
                </a:lnTo>
                <a:lnTo>
                  <a:pt x="39624" y="175260"/>
                </a:lnTo>
                <a:lnTo>
                  <a:pt x="38100" y="174498"/>
                </a:lnTo>
                <a:lnTo>
                  <a:pt x="35813" y="175260"/>
                </a:lnTo>
                <a:lnTo>
                  <a:pt x="34289" y="177546"/>
                </a:lnTo>
                <a:lnTo>
                  <a:pt x="34289" y="196596"/>
                </a:lnTo>
                <a:lnTo>
                  <a:pt x="35813" y="198882"/>
                </a:lnTo>
                <a:lnTo>
                  <a:pt x="38100" y="199644"/>
                </a:lnTo>
                <a:lnTo>
                  <a:pt x="39624" y="198882"/>
                </a:lnTo>
                <a:lnTo>
                  <a:pt x="41147" y="196596"/>
                </a:lnTo>
                <a:close/>
              </a:path>
              <a:path w="76200" h="1061085">
                <a:moveTo>
                  <a:pt x="41147" y="152400"/>
                </a:moveTo>
                <a:lnTo>
                  <a:pt x="41147" y="133350"/>
                </a:lnTo>
                <a:lnTo>
                  <a:pt x="39624" y="131063"/>
                </a:lnTo>
                <a:lnTo>
                  <a:pt x="38100" y="130301"/>
                </a:lnTo>
                <a:lnTo>
                  <a:pt x="35813" y="131063"/>
                </a:lnTo>
                <a:lnTo>
                  <a:pt x="34289" y="133350"/>
                </a:lnTo>
                <a:lnTo>
                  <a:pt x="34289" y="152400"/>
                </a:lnTo>
                <a:lnTo>
                  <a:pt x="35813" y="154686"/>
                </a:lnTo>
                <a:lnTo>
                  <a:pt x="38100" y="155448"/>
                </a:lnTo>
                <a:lnTo>
                  <a:pt x="39624" y="154686"/>
                </a:lnTo>
                <a:lnTo>
                  <a:pt x="41147" y="152400"/>
                </a:lnTo>
                <a:close/>
              </a:path>
              <a:path w="76200" h="1061085">
                <a:moveTo>
                  <a:pt x="41147" y="108203"/>
                </a:moveTo>
                <a:lnTo>
                  <a:pt x="41147" y="89153"/>
                </a:lnTo>
                <a:lnTo>
                  <a:pt x="39624" y="86867"/>
                </a:lnTo>
                <a:lnTo>
                  <a:pt x="38100" y="85344"/>
                </a:lnTo>
                <a:lnTo>
                  <a:pt x="35813" y="86867"/>
                </a:lnTo>
                <a:lnTo>
                  <a:pt x="34289" y="89153"/>
                </a:lnTo>
                <a:lnTo>
                  <a:pt x="34289" y="108203"/>
                </a:lnTo>
                <a:lnTo>
                  <a:pt x="35813" y="110489"/>
                </a:lnTo>
                <a:lnTo>
                  <a:pt x="38100" y="111251"/>
                </a:lnTo>
                <a:lnTo>
                  <a:pt x="39624" y="110489"/>
                </a:lnTo>
                <a:lnTo>
                  <a:pt x="41147" y="108203"/>
                </a:lnTo>
                <a:close/>
              </a:path>
              <a:path w="76200" h="1061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4289" y="76200"/>
                </a:lnTo>
                <a:lnTo>
                  <a:pt x="34289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39624" y="60960"/>
                </a:lnTo>
                <a:lnTo>
                  <a:pt x="41147" y="63246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061085">
                <a:moveTo>
                  <a:pt x="41147" y="63246"/>
                </a:moveTo>
                <a:lnTo>
                  <a:pt x="39624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4289" y="63246"/>
                </a:lnTo>
                <a:lnTo>
                  <a:pt x="35813" y="65532"/>
                </a:lnTo>
                <a:lnTo>
                  <a:pt x="38100" y="66294"/>
                </a:lnTo>
                <a:lnTo>
                  <a:pt x="39624" y="65532"/>
                </a:lnTo>
                <a:lnTo>
                  <a:pt x="41147" y="63246"/>
                </a:lnTo>
                <a:close/>
              </a:path>
              <a:path w="76200" h="1061085">
                <a:moveTo>
                  <a:pt x="41147" y="76200"/>
                </a:moveTo>
                <a:lnTo>
                  <a:pt x="41147" y="63246"/>
                </a:lnTo>
                <a:lnTo>
                  <a:pt x="39624" y="65532"/>
                </a:lnTo>
                <a:lnTo>
                  <a:pt x="38100" y="66294"/>
                </a:lnTo>
                <a:lnTo>
                  <a:pt x="35813" y="65532"/>
                </a:lnTo>
                <a:lnTo>
                  <a:pt x="34289" y="63246"/>
                </a:lnTo>
                <a:lnTo>
                  <a:pt x="34289" y="76200"/>
                </a:lnTo>
                <a:lnTo>
                  <a:pt x="41147" y="762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87979" y="2923794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76200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4289" y="76199"/>
                </a:lnTo>
                <a:lnTo>
                  <a:pt x="34289" y="64007"/>
                </a:lnTo>
                <a:lnTo>
                  <a:pt x="35813" y="61721"/>
                </a:lnTo>
                <a:lnTo>
                  <a:pt x="38100" y="60959"/>
                </a:lnTo>
                <a:lnTo>
                  <a:pt x="39624" y="61721"/>
                </a:lnTo>
                <a:lnTo>
                  <a:pt x="41147" y="64007"/>
                </a:lnTo>
                <a:lnTo>
                  <a:pt x="41147" y="76199"/>
                </a:lnTo>
                <a:lnTo>
                  <a:pt x="76200" y="76199"/>
                </a:lnTo>
                <a:close/>
              </a:path>
              <a:path w="76200" h="832485">
                <a:moveTo>
                  <a:pt x="41147" y="76199"/>
                </a:moveTo>
                <a:lnTo>
                  <a:pt x="41147" y="64007"/>
                </a:lnTo>
                <a:lnTo>
                  <a:pt x="39624" y="61721"/>
                </a:lnTo>
                <a:lnTo>
                  <a:pt x="38100" y="60959"/>
                </a:lnTo>
                <a:lnTo>
                  <a:pt x="35813" y="61721"/>
                </a:lnTo>
                <a:lnTo>
                  <a:pt x="34289" y="64007"/>
                </a:lnTo>
                <a:lnTo>
                  <a:pt x="34289" y="76199"/>
                </a:lnTo>
                <a:lnTo>
                  <a:pt x="41147" y="76199"/>
                </a:lnTo>
                <a:close/>
              </a:path>
              <a:path w="76200" h="832485">
                <a:moveTo>
                  <a:pt x="41147" y="83057"/>
                </a:moveTo>
                <a:lnTo>
                  <a:pt x="41147" y="76199"/>
                </a:lnTo>
                <a:lnTo>
                  <a:pt x="34289" y="76199"/>
                </a:lnTo>
                <a:lnTo>
                  <a:pt x="34289" y="83057"/>
                </a:lnTo>
                <a:lnTo>
                  <a:pt x="35813" y="85343"/>
                </a:lnTo>
                <a:lnTo>
                  <a:pt x="38100" y="86105"/>
                </a:lnTo>
                <a:lnTo>
                  <a:pt x="39624" y="85343"/>
                </a:lnTo>
                <a:lnTo>
                  <a:pt x="41147" y="83057"/>
                </a:lnTo>
                <a:close/>
              </a:path>
              <a:path w="76200" h="832485">
                <a:moveTo>
                  <a:pt x="41147" y="127253"/>
                </a:moveTo>
                <a:lnTo>
                  <a:pt x="41147" y="108203"/>
                </a:lnTo>
                <a:lnTo>
                  <a:pt x="39624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4289" y="108203"/>
                </a:lnTo>
                <a:lnTo>
                  <a:pt x="34289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39624" y="129539"/>
                </a:lnTo>
                <a:lnTo>
                  <a:pt x="41147" y="127253"/>
                </a:lnTo>
                <a:close/>
              </a:path>
              <a:path w="76200" h="832485">
                <a:moveTo>
                  <a:pt x="41147" y="171449"/>
                </a:moveTo>
                <a:lnTo>
                  <a:pt x="41147" y="152399"/>
                </a:lnTo>
                <a:lnTo>
                  <a:pt x="38100" y="149351"/>
                </a:lnTo>
                <a:lnTo>
                  <a:pt x="35813" y="150875"/>
                </a:lnTo>
                <a:lnTo>
                  <a:pt x="34289" y="152399"/>
                </a:lnTo>
                <a:lnTo>
                  <a:pt x="34289" y="171449"/>
                </a:lnTo>
                <a:lnTo>
                  <a:pt x="35813" y="173735"/>
                </a:lnTo>
                <a:lnTo>
                  <a:pt x="38100" y="175259"/>
                </a:lnTo>
                <a:lnTo>
                  <a:pt x="39624" y="173735"/>
                </a:lnTo>
                <a:lnTo>
                  <a:pt x="41147" y="171449"/>
                </a:lnTo>
                <a:close/>
              </a:path>
              <a:path w="76200" h="832485">
                <a:moveTo>
                  <a:pt x="41147" y="216407"/>
                </a:moveTo>
                <a:lnTo>
                  <a:pt x="41147" y="197357"/>
                </a:lnTo>
                <a:lnTo>
                  <a:pt x="39624" y="195071"/>
                </a:lnTo>
                <a:lnTo>
                  <a:pt x="38100" y="194309"/>
                </a:lnTo>
                <a:lnTo>
                  <a:pt x="35813" y="195071"/>
                </a:lnTo>
                <a:lnTo>
                  <a:pt x="34289" y="197357"/>
                </a:lnTo>
                <a:lnTo>
                  <a:pt x="34289" y="216407"/>
                </a:lnTo>
                <a:lnTo>
                  <a:pt x="35813" y="218693"/>
                </a:lnTo>
                <a:lnTo>
                  <a:pt x="38100" y="219455"/>
                </a:lnTo>
                <a:lnTo>
                  <a:pt x="39624" y="218693"/>
                </a:lnTo>
                <a:lnTo>
                  <a:pt x="41147" y="216407"/>
                </a:lnTo>
                <a:close/>
              </a:path>
              <a:path w="76200" h="832485">
                <a:moveTo>
                  <a:pt x="41147" y="260603"/>
                </a:moveTo>
                <a:lnTo>
                  <a:pt x="41147" y="241553"/>
                </a:lnTo>
                <a:lnTo>
                  <a:pt x="39624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4289" y="241553"/>
                </a:lnTo>
                <a:lnTo>
                  <a:pt x="34289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39624" y="262889"/>
                </a:lnTo>
                <a:lnTo>
                  <a:pt x="41147" y="260603"/>
                </a:lnTo>
                <a:close/>
              </a:path>
              <a:path w="76200" h="832485">
                <a:moveTo>
                  <a:pt x="41147" y="304799"/>
                </a:moveTo>
                <a:lnTo>
                  <a:pt x="41147" y="285749"/>
                </a:lnTo>
                <a:lnTo>
                  <a:pt x="38100" y="282701"/>
                </a:lnTo>
                <a:lnTo>
                  <a:pt x="35813" y="284225"/>
                </a:lnTo>
                <a:lnTo>
                  <a:pt x="34289" y="285749"/>
                </a:lnTo>
                <a:lnTo>
                  <a:pt x="34289" y="304799"/>
                </a:lnTo>
                <a:lnTo>
                  <a:pt x="35813" y="307085"/>
                </a:lnTo>
                <a:lnTo>
                  <a:pt x="38100" y="308609"/>
                </a:lnTo>
                <a:lnTo>
                  <a:pt x="39624" y="307085"/>
                </a:lnTo>
                <a:lnTo>
                  <a:pt x="41147" y="304799"/>
                </a:lnTo>
                <a:close/>
              </a:path>
              <a:path w="76200" h="832485">
                <a:moveTo>
                  <a:pt x="41147" y="349757"/>
                </a:moveTo>
                <a:lnTo>
                  <a:pt x="41147" y="330707"/>
                </a:lnTo>
                <a:lnTo>
                  <a:pt x="39624" y="328421"/>
                </a:lnTo>
                <a:lnTo>
                  <a:pt x="38100" y="327659"/>
                </a:lnTo>
                <a:lnTo>
                  <a:pt x="35813" y="328421"/>
                </a:lnTo>
                <a:lnTo>
                  <a:pt x="34289" y="330707"/>
                </a:lnTo>
                <a:lnTo>
                  <a:pt x="34289" y="349757"/>
                </a:lnTo>
                <a:lnTo>
                  <a:pt x="35813" y="352043"/>
                </a:lnTo>
                <a:lnTo>
                  <a:pt x="38100" y="352805"/>
                </a:lnTo>
                <a:lnTo>
                  <a:pt x="39624" y="352043"/>
                </a:lnTo>
                <a:lnTo>
                  <a:pt x="41147" y="349757"/>
                </a:lnTo>
                <a:close/>
              </a:path>
              <a:path w="76200" h="832485">
                <a:moveTo>
                  <a:pt x="41147" y="393953"/>
                </a:moveTo>
                <a:lnTo>
                  <a:pt x="41147" y="374903"/>
                </a:lnTo>
                <a:lnTo>
                  <a:pt x="39624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4289" y="374903"/>
                </a:lnTo>
                <a:lnTo>
                  <a:pt x="34289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39624" y="396239"/>
                </a:lnTo>
                <a:lnTo>
                  <a:pt x="41147" y="393953"/>
                </a:lnTo>
                <a:close/>
              </a:path>
              <a:path w="76200" h="832485">
                <a:moveTo>
                  <a:pt x="41147" y="438150"/>
                </a:moveTo>
                <a:lnTo>
                  <a:pt x="41147" y="419100"/>
                </a:lnTo>
                <a:lnTo>
                  <a:pt x="38100" y="416051"/>
                </a:lnTo>
                <a:lnTo>
                  <a:pt x="35813" y="417575"/>
                </a:lnTo>
                <a:lnTo>
                  <a:pt x="34289" y="419100"/>
                </a:lnTo>
                <a:lnTo>
                  <a:pt x="34289" y="438150"/>
                </a:lnTo>
                <a:lnTo>
                  <a:pt x="35813" y="440435"/>
                </a:lnTo>
                <a:lnTo>
                  <a:pt x="38100" y="441959"/>
                </a:lnTo>
                <a:lnTo>
                  <a:pt x="39624" y="440435"/>
                </a:lnTo>
                <a:lnTo>
                  <a:pt x="41147" y="438150"/>
                </a:lnTo>
                <a:close/>
              </a:path>
              <a:path w="76200" h="832485">
                <a:moveTo>
                  <a:pt x="41147" y="483107"/>
                </a:moveTo>
                <a:lnTo>
                  <a:pt x="41147" y="464057"/>
                </a:lnTo>
                <a:lnTo>
                  <a:pt x="39624" y="461771"/>
                </a:lnTo>
                <a:lnTo>
                  <a:pt x="38100" y="461009"/>
                </a:lnTo>
                <a:lnTo>
                  <a:pt x="35813" y="461771"/>
                </a:lnTo>
                <a:lnTo>
                  <a:pt x="34289" y="464057"/>
                </a:lnTo>
                <a:lnTo>
                  <a:pt x="34289" y="483107"/>
                </a:lnTo>
                <a:lnTo>
                  <a:pt x="35813" y="485393"/>
                </a:lnTo>
                <a:lnTo>
                  <a:pt x="38100" y="486155"/>
                </a:lnTo>
                <a:lnTo>
                  <a:pt x="39624" y="485393"/>
                </a:lnTo>
                <a:lnTo>
                  <a:pt x="41147" y="483107"/>
                </a:lnTo>
                <a:close/>
              </a:path>
              <a:path w="76200" h="832485">
                <a:moveTo>
                  <a:pt x="41147" y="527303"/>
                </a:moveTo>
                <a:lnTo>
                  <a:pt x="41147" y="508253"/>
                </a:lnTo>
                <a:lnTo>
                  <a:pt x="39624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4289" y="508253"/>
                </a:lnTo>
                <a:lnTo>
                  <a:pt x="34289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39624" y="529589"/>
                </a:lnTo>
                <a:lnTo>
                  <a:pt x="41147" y="527303"/>
                </a:lnTo>
                <a:close/>
              </a:path>
              <a:path w="76200" h="832485">
                <a:moveTo>
                  <a:pt x="41147" y="571500"/>
                </a:moveTo>
                <a:lnTo>
                  <a:pt x="41147" y="552450"/>
                </a:lnTo>
                <a:lnTo>
                  <a:pt x="38100" y="549401"/>
                </a:lnTo>
                <a:lnTo>
                  <a:pt x="35813" y="550926"/>
                </a:lnTo>
                <a:lnTo>
                  <a:pt x="34289" y="552450"/>
                </a:lnTo>
                <a:lnTo>
                  <a:pt x="34289" y="571500"/>
                </a:lnTo>
                <a:lnTo>
                  <a:pt x="35813" y="573785"/>
                </a:lnTo>
                <a:lnTo>
                  <a:pt x="38100" y="575309"/>
                </a:lnTo>
                <a:lnTo>
                  <a:pt x="39624" y="573785"/>
                </a:lnTo>
                <a:lnTo>
                  <a:pt x="41147" y="571500"/>
                </a:lnTo>
                <a:close/>
              </a:path>
              <a:path w="76200" h="832485">
                <a:moveTo>
                  <a:pt x="41147" y="616457"/>
                </a:moveTo>
                <a:lnTo>
                  <a:pt x="41147" y="597407"/>
                </a:lnTo>
                <a:lnTo>
                  <a:pt x="39624" y="595121"/>
                </a:lnTo>
                <a:lnTo>
                  <a:pt x="38100" y="594359"/>
                </a:lnTo>
                <a:lnTo>
                  <a:pt x="35813" y="595121"/>
                </a:lnTo>
                <a:lnTo>
                  <a:pt x="34289" y="597407"/>
                </a:lnTo>
                <a:lnTo>
                  <a:pt x="34289" y="616457"/>
                </a:lnTo>
                <a:lnTo>
                  <a:pt x="35813" y="618743"/>
                </a:lnTo>
                <a:lnTo>
                  <a:pt x="38100" y="619505"/>
                </a:lnTo>
                <a:lnTo>
                  <a:pt x="39624" y="618743"/>
                </a:lnTo>
                <a:lnTo>
                  <a:pt x="41147" y="616457"/>
                </a:lnTo>
                <a:close/>
              </a:path>
              <a:path w="76200" h="832485">
                <a:moveTo>
                  <a:pt x="41147" y="660653"/>
                </a:moveTo>
                <a:lnTo>
                  <a:pt x="41147" y="641603"/>
                </a:lnTo>
                <a:lnTo>
                  <a:pt x="39624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4289" y="641603"/>
                </a:lnTo>
                <a:lnTo>
                  <a:pt x="34289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39624" y="662939"/>
                </a:lnTo>
                <a:lnTo>
                  <a:pt x="41147" y="660653"/>
                </a:lnTo>
                <a:close/>
              </a:path>
              <a:path w="76200" h="832485">
                <a:moveTo>
                  <a:pt x="41147" y="704850"/>
                </a:moveTo>
                <a:lnTo>
                  <a:pt x="41147" y="685800"/>
                </a:lnTo>
                <a:lnTo>
                  <a:pt x="38100" y="682751"/>
                </a:lnTo>
                <a:lnTo>
                  <a:pt x="35813" y="684276"/>
                </a:lnTo>
                <a:lnTo>
                  <a:pt x="34289" y="685800"/>
                </a:lnTo>
                <a:lnTo>
                  <a:pt x="34289" y="704850"/>
                </a:lnTo>
                <a:lnTo>
                  <a:pt x="35813" y="707135"/>
                </a:lnTo>
                <a:lnTo>
                  <a:pt x="38100" y="708659"/>
                </a:lnTo>
                <a:lnTo>
                  <a:pt x="39624" y="707135"/>
                </a:lnTo>
                <a:lnTo>
                  <a:pt x="41147" y="704850"/>
                </a:lnTo>
                <a:close/>
              </a:path>
              <a:path w="76200" h="832485">
                <a:moveTo>
                  <a:pt x="41147" y="749807"/>
                </a:moveTo>
                <a:lnTo>
                  <a:pt x="41147" y="730757"/>
                </a:lnTo>
                <a:lnTo>
                  <a:pt x="39624" y="728471"/>
                </a:lnTo>
                <a:lnTo>
                  <a:pt x="38100" y="727709"/>
                </a:lnTo>
                <a:lnTo>
                  <a:pt x="35813" y="728471"/>
                </a:lnTo>
                <a:lnTo>
                  <a:pt x="34289" y="730757"/>
                </a:lnTo>
                <a:lnTo>
                  <a:pt x="34289" y="749807"/>
                </a:lnTo>
                <a:lnTo>
                  <a:pt x="35813" y="752093"/>
                </a:lnTo>
                <a:lnTo>
                  <a:pt x="38100" y="752855"/>
                </a:lnTo>
                <a:lnTo>
                  <a:pt x="39624" y="752093"/>
                </a:lnTo>
                <a:lnTo>
                  <a:pt x="41147" y="749807"/>
                </a:lnTo>
                <a:close/>
              </a:path>
              <a:path w="76200" h="832485">
                <a:moveTo>
                  <a:pt x="76200" y="755903"/>
                </a:moveTo>
                <a:lnTo>
                  <a:pt x="0" y="755903"/>
                </a:lnTo>
                <a:lnTo>
                  <a:pt x="38100" y="832103"/>
                </a:lnTo>
                <a:lnTo>
                  <a:pt x="76200" y="755903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7303" y="3962400"/>
            <a:ext cx="77470" cy="635000"/>
          </a:xfrm>
          <a:custGeom>
            <a:avLst/>
            <a:gdLst/>
            <a:ahLst/>
            <a:cxnLst/>
            <a:rect l="l" t="t" r="r" b="b"/>
            <a:pathLst>
              <a:path w="77470" h="635000">
                <a:moveTo>
                  <a:pt x="76962" y="76200"/>
                </a:moveTo>
                <a:lnTo>
                  <a:pt x="39624" y="0"/>
                </a:lnTo>
                <a:lnTo>
                  <a:pt x="762" y="76200"/>
                </a:lnTo>
                <a:lnTo>
                  <a:pt x="35813" y="76200"/>
                </a:lnTo>
                <a:lnTo>
                  <a:pt x="35813" y="63246"/>
                </a:lnTo>
                <a:lnTo>
                  <a:pt x="37337" y="60960"/>
                </a:lnTo>
                <a:lnTo>
                  <a:pt x="39624" y="60198"/>
                </a:lnTo>
                <a:lnTo>
                  <a:pt x="41148" y="60960"/>
                </a:lnTo>
                <a:lnTo>
                  <a:pt x="42672" y="63246"/>
                </a:lnTo>
                <a:lnTo>
                  <a:pt x="42672" y="76200"/>
                </a:lnTo>
                <a:lnTo>
                  <a:pt x="76962" y="76200"/>
                </a:lnTo>
                <a:close/>
              </a:path>
              <a:path w="77470" h="635000">
                <a:moveTo>
                  <a:pt x="42672" y="76200"/>
                </a:moveTo>
                <a:lnTo>
                  <a:pt x="42672" y="63246"/>
                </a:lnTo>
                <a:lnTo>
                  <a:pt x="41148" y="60960"/>
                </a:lnTo>
                <a:lnTo>
                  <a:pt x="39624" y="60198"/>
                </a:lnTo>
                <a:lnTo>
                  <a:pt x="37337" y="60960"/>
                </a:lnTo>
                <a:lnTo>
                  <a:pt x="35813" y="63246"/>
                </a:lnTo>
                <a:lnTo>
                  <a:pt x="35813" y="76200"/>
                </a:lnTo>
                <a:lnTo>
                  <a:pt x="42672" y="76200"/>
                </a:lnTo>
                <a:close/>
              </a:path>
              <a:path w="77470" h="635000">
                <a:moveTo>
                  <a:pt x="42672" y="82296"/>
                </a:moveTo>
                <a:lnTo>
                  <a:pt x="42672" y="76200"/>
                </a:lnTo>
                <a:lnTo>
                  <a:pt x="35813" y="76200"/>
                </a:lnTo>
                <a:lnTo>
                  <a:pt x="35813" y="82296"/>
                </a:lnTo>
                <a:lnTo>
                  <a:pt x="37337" y="84582"/>
                </a:lnTo>
                <a:lnTo>
                  <a:pt x="38862" y="85344"/>
                </a:lnTo>
                <a:lnTo>
                  <a:pt x="41148" y="84582"/>
                </a:lnTo>
                <a:lnTo>
                  <a:pt x="42672" y="82296"/>
                </a:lnTo>
                <a:close/>
              </a:path>
              <a:path w="77470" h="635000">
                <a:moveTo>
                  <a:pt x="42672" y="108203"/>
                </a:moveTo>
                <a:lnTo>
                  <a:pt x="41148" y="105917"/>
                </a:lnTo>
                <a:lnTo>
                  <a:pt x="38862" y="104394"/>
                </a:lnTo>
                <a:lnTo>
                  <a:pt x="36575" y="105917"/>
                </a:lnTo>
                <a:lnTo>
                  <a:pt x="35813" y="108203"/>
                </a:lnTo>
                <a:lnTo>
                  <a:pt x="35813" y="127253"/>
                </a:lnTo>
                <a:lnTo>
                  <a:pt x="36575" y="129539"/>
                </a:lnTo>
                <a:lnTo>
                  <a:pt x="38862" y="130301"/>
                </a:lnTo>
                <a:lnTo>
                  <a:pt x="41148" y="129539"/>
                </a:lnTo>
                <a:lnTo>
                  <a:pt x="41910" y="127253"/>
                </a:lnTo>
                <a:lnTo>
                  <a:pt x="42672" y="108203"/>
                </a:lnTo>
                <a:close/>
              </a:path>
              <a:path w="77470" h="635000">
                <a:moveTo>
                  <a:pt x="41910" y="171450"/>
                </a:moveTo>
                <a:lnTo>
                  <a:pt x="41910" y="152400"/>
                </a:lnTo>
                <a:lnTo>
                  <a:pt x="41148" y="150113"/>
                </a:lnTo>
                <a:lnTo>
                  <a:pt x="38862" y="149351"/>
                </a:lnTo>
                <a:lnTo>
                  <a:pt x="36575" y="150113"/>
                </a:lnTo>
                <a:lnTo>
                  <a:pt x="35813" y="152400"/>
                </a:lnTo>
                <a:lnTo>
                  <a:pt x="35813" y="171450"/>
                </a:lnTo>
                <a:lnTo>
                  <a:pt x="36575" y="173736"/>
                </a:lnTo>
                <a:lnTo>
                  <a:pt x="38862" y="174498"/>
                </a:lnTo>
                <a:lnTo>
                  <a:pt x="41148" y="173736"/>
                </a:lnTo>
                <a:lnTo>
                  <a:pt x="41910" y="171450"/>
                </a:lnTo>
                <a:close/>
              </a:path>
              <a:path w="77470" h="635000">
                <a:moveTo>
                  <a:pt x="41910" y="215646"/>
                </a:moveTo>
                <a:lnTo>
                  <a:pt x="41910" y="196596"/>
                </a:lnTo>
                <a:lnTo>
                  <a:pt x="41148" y="194310"/>
                </a:lnTo>
                <a:lnTo>
                  <a:pt x="38862" y="193548"/>
                </a:lnTo>
                <a:lnTo>
                  <a:pt x="36575" y="194310"/>
                </a:lnTo>
                <a:lnTo>
                  <a:pt x="35813" y="196596"/>
                </a:lnTo>
                <a:lnTo>
                  <a:pt x="35813" y="215646"/>
                </a:lnTo>
                <a:lnTo>
                  <a:pt x="36575" y="217932"/>
                </a:lnTo>
                <a:lnTo>
                  <a:pt x="38862" y="218694"/>
                </a:lnTo>
                <a:lnTo>
                  <a:pt x="41148" y="217932"/>
                </a:lnTo>
                <a:lnTo>
                  <a:pt x="41910" y="215646"/>
                </a:lnTo>
                <a:close/>
              </a:path>
              <a:path w="77470" h="635000">
                <a:moveTo>
                  <a:pt x="41910" y="260603"/>
                </a:moveTo>
                <a:lnTo>
                  <a:pt x="41910" y="241553"/>
                </a:lnTo>
                <a:lnTo>
                  <a:pt x="41148" y="239267"/>
                </a:lnTo>
                <a:lnTo>
                  <a:pt x="38862" y="237744"/>
                </a:lnTo>
                <a:lnTo>
                  <a:pt x="36575" y="239267"/>
                </a:lnTo>
                <a:lnTo>
                  <a:pt x="35813" y="241553"/>
                </a:lnTo>
                <a:lnTo>
                  <a:pt x="35813" y="260603"/>
                </a:lnTo>
                <a:lnTo>
                  <a:pt x="36575" y="262889"/>
                </a:lnTo>
                <a:lnTo>
                  <a:pt x="38862" y="263651"/>
                </a:lnTo>
                <a:lnTo>
                  <a:pt x="41148" y="262889"/>
                </a:lnTo>
                <a:lnTo>
                  <a:pt x="41910" y="260603"/>
                </a:lnTo>
                <a:close/>
              </a:path>
              <a:path w="77470" h="635000">
                <a:moveTo>
                  <a:pt x="41910" y="304800"/>
                </a:moveTo>
                <a:lnTo>
                  <a:pt x="41910" y="285750"/>
                </a:lnTo>
                <a:lnTo>
                  <a:pt x="41148" y="283463"/>
                </a:lnTo>
                <a:lnTo>
                  <a:pt x="38862" y="282701"/>
                </a:lnTo>
                <a:lnTo>
                  <a:pt x="36575" y="283463"/>
                </a:lnTo>
                <a:lnTo>
                  <a:pt x="35813" y="285750"/>
                </a:lnTo>
                <a:lnTo>
                  <a:pt x="35813" y="304800"/>
                </a:lnTo>
                <a:lnTo>
                  <a:pt x="36575" y="307086"/>
                </a:lnTo>
                <a:lnTo>
                  <a:pt x="38862" y="307848"/>
                </a:lnTo>
                <a:lnTo>
                  <a:pt x="41148" y="307086"/>
                </a:lnTo>
                <a:lnTo>
                  <a:pt x="41910" y="304800"/>
                </a:lnTo>
                <a:close/>
              </a:path>
              <a:path w="77470" h="635000">
                <a:moveTo>
                  <a:pt x="41910" y="348996"/>
                </a:moveTo>
                <a:lnTo>
                  <a:pt x="41910" y="329946"/>
                </a:lnTo>
                <a:lnTo>
                  <a:pt x="41148" y="327660"/>
                </a:lnTo>
                <a:lnTo>
                  <a:pt x="38862" y="326898"/>
                </a:lnTo>
                <a:lnTo>
                  <a:pt x="36575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6575" y="351282"/>
                </a:lnTo>
                <a:lnTo>
                  <a:pt x="38862" y="352044"/>
                </a:lnTo>
                <a:lnTo>
                  <a:pt x="41148" y="351282"/>
                </a:lnTo>
                <a:lnTo>
                  <a:pt x="41910" y="348996"/>
                </a:lnTo>
                <a:close/>
              </a:path>
              <a:path w="77470" h="635000">
                <a:moveTo>
                  <a:pt x="41910" y="393953"/>
                </a:moveTo>
                <a:lnTo>
                  <a:pt x="41910" y="374903"/>
                </a:lnTo>
                <a:lnTo>
                  <a:pt x="40386" y="372617"/>
                </a:lnTo>
                <a:lnTo>
                  <a:pt x="38862" y="371094"/>
                </a:lnTo>
                <a:lnTo>
                  <a:pt x="36575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6575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910" y="393953"/>
                </a:lnTo>
                <a:close/>
              </a:path>
              <a:path w="77470" h="635000">
                <a:moveTo>
                  <a:pt x="41910" y="419100"/>
                </a:move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6"/>
                </a:lnTo>
                <a:lnTo>
                  <a:pt x="38100" y="441198"/>
                </a:lnTo>
                <a:lnTo>
                  <a:pt x="40386" y="440436"/>
                </a:lnTo>
                <a:lnTo>
                  <a:pt x="41148" y="438150"/>
                </a:lnTo>
                <a:lnTo>
                  <a:pt x="41910" y="419100"/>
                </a:lnTo>
                <a:close/>
              </a:path>
              <a:path w="77470" h="635000">
                <a:moveTo>
                  <a:pt x="41148" y="482346"/>
                </a:moveTo>
                <a:lnTo>
                  <a:pt x="41148" y="463296"/>
                </a:lnTo>
                <a:lnTo>
                  <a:pt x="40386" y="461010"/>
                </a:lnTo>
                <a:lnTo>
                  <a:pt x="38100" y="460248"/>
                </a:lnTo>
                <a:lnTo>
                  <a:pt x="35813" y="461010"/>
                </a:lnTo>
                <a:lnTo>
                  <a:pt x="35051" y="463296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7470" h="635000">
                <a:moveTo>
                  <a:pt x="41148" y="527303"/>
                </a:moveTo>
                <a:lnTo>
                  <a:pt x="41148" y="508253"/>
                </a:lnTo>
                <a:lnTo>
                  <a:pt x="40386" y="505967"/>
                </a:lnTo>
                <a:lnTo>
                  <a:pt x="38100" y="504444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7470" h="635000">
                <a:moveTo>
                  <a:pt x="76200" y="558546"/>
                </a:moveTo>
                <a:lnTo>
                  <a:pt x="0" y="558546"/>
                </a:lnTo>
                <a:lnTo>
                  <a:pt x="35051" y="628650"/>
                </a:lnTo>
                <a:lnTo>
                  <a:pt x="35051" y="571500"/>
                </a:lnTo>
                <a:lnTo>
                  <a:pt x="35813" y="573786"/>
                </a:lnTo>
                <a:lnTo>
                  <a:pt x="38100" y="574548"/>
                </a:lnTo>
                <a:lnTo>
                  <a:pt x="40386" y="573786"/>
                </a:lnTo>
                <a:lnTo>
                  <a:pt x="41148" y="571500"/>
                </a:lnTo>
                <a:lnTo>
                  <a:pt x="41148" y="628650"/>
                </a:lnTo>
                <a:lnTo>
                  <a:pt x="76200" y="558546"/>
                </a:lnTo>
                <a:close/>
              </a:path>
              <a:path w="77470" h="635000">
                <a:moveTo>
                  <a:pt x="41148" y="558546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58546"/>
                </a:lnTo>
                <a:lnTo>
                  <a:pt x="41148" y="558546"/>
                </a:lnTo>
                <a:close/>
              </a:path>
              <a:path w="77470" h="635000">
                <a:moveTo>
                  <a:pt x="41148" y="628650"/>
                </a:moveTo>
                <a:lnTo>
                  <a:pt x="41148" y="571500"/>
                </a:lnTo>
                <a:lnTo>
                  <a:pt x="40386" y="573786"/>
                </a:lnTo>
                <a:lnTo>
                  <a:pt x="38100" y="574548"/>
                </a:lnTo>
                <a:lnTo>
                  <a:pt x="35813" y="573786"/>
                </a:lnTo>
                <a:lnTo>
                  <a:pt x="35051" y="571500"/>
                </a:lnTo>
                <a:lnTo>
                  <a:pt x="35051" y="628650"/>
                </a:lnTo>
                <a:lnTo>
                  <a:pt x="38100" y="634746"/>
                </a:lnTo>
                <a:lnTo>
                  <a:pt x="41148" y="6286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274" y="3462528"/>
            <a:ext cx="3596004" cy="549910"/>
          </a:xfrm>
          <a:custGeom>
            <a:avLst/>
            <a:gdLst/>
            <a:ahLst/>
            <a:cxnLst/>
            <a:rect l="l" t="t" r="r" b="b"/>
            <a:pathLst>
              <a:path w="3596004" h="549910">
                <a:moveTo>
                  <a:pt x="0" y="0"/>
                </a:moveTo>
                <a:lnTo>
                  <a:pt x="3595878" y="54940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402" y="439927"/>
            <a:ext cx="3007995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k-fold</a:t>
            </a:r>
            <a:r>
              <a:rPr dirty="0" spc="-60"/>
              <a:t> </a:t>
            </a:r>
            <a:r>
              <a:rPr dirty="0" spc="-5"/>
              <a:t>Cross  Validation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4038600"/>
            <a:ext cx="73152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000" y="33528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1981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5600" y="28956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81400" y="2743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7200" y="3581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1521" y="737108"/>
            <a:ext cx="4547235" cy="414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Randomly break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dataset </a:t>
            </a:r>
            <a:r>
              <a:rPr dirty="0" sz="2000" spc="-5">
                <a:latin typeface="Arial"/>
                <a:cs typeface="Arial"/>
              </a:rPr>
              <a:t>into k  partitions (in our example we’ll have k=3  </a:t>
            </a:r>
            <a:r>
              <a:rPr dirty="0" sz="2000" spc="-10">
                <a:latin typeface="Arial"/>
                <a:cs typeface="Arial"/>
              </a:rPr>
              <a:t>partitions colored </a:t>
            </a:r>
            <a:r>
              <a:rPr dirty="0" sz="2000" spc="-5">
                <a:latin typeface="Arial"/>
                <a:cs typeface="Arial"/>
              </a:rPr>
              <a:t>Red </a:t>
            </a:r>
            <a:r>
              <a:rPr dirty="0" sz="2000" spc="-10">
                <a:latin typeface="Arial"/>
                <a:cs typeface="Arial"/>
              </a:rPr>
              <a:t>Green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Blue)</a:t>
            </a:r>
            <a:endParaRPr sz="2000">
              <a:latin typeface="Arial"/>
              <a:cs typeface="Arial"/>
            </a:endParaRPr>
          </a:p>
          <a:p>
            <a:pPr marL="469265" marR="45085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For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not in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on 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red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469265" marR="95250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For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 partition: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not in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partition.</a:t>
            </a:r>
            <a:endParaRPr sz="2000">
              <a:latin typeface="Arial"/>
              <a:cs typeface="Arial"/>
            </a:endParaRPr>
          </a:p>
          <a:p>
            <a:pPr marL="469265" marR="335915">
              <a:lnSpc>
                <a:spcPct val="100000"/>
              </a:lnSpc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Find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errors on 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For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Train on all</a:t>
            </a:r>
            <a:r>
              <a:rPr dirty="0" sz="2000" spc="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8721" y="4851903"/>
            <a:ext cx="397319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points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not in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on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blue points.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0694" y="3786378"/>
            <a:ext cx="3657600" cy="315595"/>
          </a:xfrm>
          <a:custGeom>
            <a:avLst/>
            <a:gdLst/>
            <a:ahLst/>
            <a:cxnLst/>
            <a:rect l="l" t="t" r="r" b="b"/>
            <a:pathLst>
              <a:path w="3657600" h="315595">
                <a:moveTo>
                  <a:pt x="0" y="0"/>
                </a:moveTo>
                <a:lnTo>
                  <a:pt x="3657600" y="31546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3969" y="3810000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76200" y="179070"/>
                </a:moveTo>
                <a:lnTo>
                  <a:pt x="0" y="179070"/>
                </a:lnTo>
                <a:lnTo>
                  <a:pt x="35052" y="249174"/>
                </a:lnTo>
                <a:lnTo>
                  <a:pt x="35052" y="192024"/>
                </a:lnTo>
                <a:lnTo>
                  <a:pt x="35814" y="194310"/>
                </a:lnTo>
                <a:lnTo>
                  <a:pt x="38100" y="195072"/>
                </a:lnTo>
                <a:lnTo>
                  <a:pt x="40386" y="194310"/>
                </a:lnTo>
                <a:lnTo>
                  <a:pt x="41910" y="192024"/>
                </a:lnTo>
                <a:lnTo>
                  <a:pt x="41910" y="247650"/>
                </a:lnTo>
                <a:lnTo>
                  <a:pt x="76200" y="179070"/>
                </a:lnTo>
                <a:close/>
              </a:path>
              <a:path w="76200" h="255270">
                <a:moveTo>
                  <a:pt x="41910" y="179070"/>
                </a:moveTo>
                <a:lnTo>
                  <a:pt x="41910" y="172974"/>
                </a:lnTo>
                <a:lnTo>
                  <a:pt x="40386" y="170687"/>
                </a:lnTo>
                <a:lnTo>
                  <a:pt x="38100" y="169925"/>
                </a:lnTo>
                <a:lnTo>
                  <a:pt x="35814" y="170687"/>
                </a:lnTo>
                <a:lnTo>
                  <a:pt x="35052" y="172974"/>
                </a:lnTo>
                <a:lnTo>
                  <a:pt x="35052" y="179070"/>
                </a:lnTo>
                <a:lnTo>
                  <a:pt x="41910" y="179070"/>
                </a:lnTo>
                <a:close/>
              </a:path>
              <a:path w="76200" h="255270">
                <a:moveTo>
                  <a:pt x="41910" y="247650"/>
                </a:moveTo>
                <a:lnTo>
                  <a:pt x="41910" y="192024"/>
                </a:lnTo>
                <a:lnTo>
                  <a:pt x="40386" y="194310"/>
                </a:lnTo>
                <a:lnTo>
                  <a:pt x="38100" y="195072"/>
                </a:lnTo>
                <a:lnTo>
                  <a:pt x="35814" y="194310"/>
                </a:lnTo>
                <a:lnTo>
                  <a:pt x="35052" y="192024"/>
                </a:lnTo>
                <a:lnTo>
                  <a:pt x="35052" y="249174"/>
                </a:lnTo>
                <a:lnTo>
                  <a:pt x="38100" y="255270"/>
                </a:lnTo>
                <a:lnTo>
                  <a:pt x="41910" y="247650"/>
                </a:lnTo>
                <a:close/>
              </a:path>
              <a:path w="76200" h="255270">
                <a:moveTo>
                  <a:pt x="41910" y="147827"/>
                </a:moveTo>
                <a:lnTo>
                  <a:pt x="41910" y="128777"/>
                </a:lnTo>
                <a:lnTo>
                  <a:pt x="40386" y="126491"/>
                </a:lnTo>
                <a:lnTo>
                  <a:pt x="38100" y="125729"/>
                </a:lnTo>
                <a:lnTo>
                  <a:pt x="35814" y="126491"/>
                </a:lnTo>
                <a:lnTo>
                  <a:pt x="35052" y="128777"/>
                </a:lnTo>
                <a:lnTo>
                  <a:pt x="35052" y="147827"/>
                </a:lnTo>
                <a:lnTo>
                  <a:pt x="35814" y="150113"/>
                </a:lnTo>
                <a:lnTo>
                  <a:pt x="38100" y="150875"/>
                </a:lnTo>
                <a:lnTo>
                  <a:pt x="40386" y="150113"/>
                </a:lnTo>
                <a:lnTo>
                  <a:pt x="41910" y="147827"/>
                </a:lnTo>
                <a:close/>
              </a:path>
              <a:path w="76200" h="255270">
                <a:moveTo>
                  <a:pt x="41910" y="102870"/>
                </a:moveTo>
                <a:lnTo>
                  <a:pt x="41910" y="83820"/>
                </a:lnTo>
                <a:lnTo>
                  <a:pt x="40386" y="81534"/>
                </a:lnTo>
                <a:lnTo>
                  <a:pt x="38100" y="80772"/>
                </a:lnTo>
                <a:lnTo>
                  <a:pt x="35814" y="81534"/>
                </a:lnTo>
                <a:lnTo>
                  <a:pt x="35052" y="83820"/>
                </a:lnTo>
                <a:lnTo>
                  <a:pt x="35052" y="102870"/>
                </a:lnTo>
                <a:lnTo>
                  <a:pt x="35814" y="105155"/>
                </a:lnTo>
                <a:lnTo>
                  <a:pt x="38100" y="106679"/>
                </a:lnTo>
                <a:lnTo>
                  <a:pt x="40386" y="105155"/>
                </a:lnTo>
                <a:lnTo>
                  <a:pt x="41910" y="102870"/>
                </a:lnTo>
                <a:close/>
              </a:path>
              <a:path w="76200" h="2552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76322" y="2004822"/>
            <a:ext cx="76200" cy="1915160"/>
          </a:xfrm>
          <a:custGeom>
            <a:avLst/>
            <a:gdLst/>
            <a:ahLst/>
            <a:cxnLst/>
            <a:rect l="l" t="t" r="r" b="b"/>
            <a:pathLst>
              <a:path w="76200" h="19151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4007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5" y="61721"/>
                </a:lnTo>
                <a:lnTo>
                  <a:pt x="41147" y="64007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915160">
                <a:moveTo>
                  <a:pt x="41147" y="76200"/>
                </a:moveTo>
                <a:lnTo>
                  <a:pt x="41147" y="64007"/>
                </a:lnTo>
                <a:lnTo>
                  <a:pt x="40385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4007"/>
                </a:lnTo>
                <a:lnTo>
                  <a:pt x="35051" y="76200"/>
                </a:lnTo>
                <a:lnTo>
                  <a:pt x="41147" y="76200"/>
                </a:lnTo>
                <a:close/>
              </a:path>
              <a:path w="76200" h="1915160">
                <a:moveTo>
                  <a:pt x="41147" y="83057"/>
                </a:moveTo>
                <a:lnTo>
                  <a:pt x="41147" y="76200"/>
                </a:lnTo>
                <a:lnTo>
                  <a:pt x="35051" y="76200"/>
                </a:lnTo>
                <a:lnTo>
                  <a:pt x="35051" y="83057"/>
                </a:lnTo>
                <a:lnTo>
                  <a:pt x="35813" y="84581"/>
                </a:lnTo>
                <a:lnTo>
                  <a:pt x="38100" y="86105"/>
                </a:lnTo>
                <a:lnTo>
                  <a:pt x="40385" y="84581"/>
                </a:lnTo>
                <a:lnTo>
                  <a:pt x="41147" y="83057"/>
                </a:lnTo>
                <a:close/>
              </a:path>
              <a:path w="76200" h="1915160">
                <a:moveTo>
                  <a:pt x="41147" y="127253"/>
                </a:moveTo>
                <a:lnTo>
                  <a:pt x="41147" y="108203"/>
                </a:lnTo>
                <a:lnTo>
                  <a:pt x="40385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5" y="129539"/>
                </a:lnTo>
                <a:lnTo>
                  <a:pt x="41147" y="127253"/>
                </a:lnTo>
                <a:close/>
              </a:path>
              <a:path w="76200" h="1915160">
                <a:moveTo>
                  <a:pt x="41147" y="171450"/>
                </a:moveTo>
                <a:lnTo>
                  <a:pt x="41147" y="152400"/>
                </a:lnTo>
                <a:lnTo>
                  <a:pt x="40385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5" y="173735"/>
                </a:lnTo>
                <a:lnTo>
                  <a:pt x="41147" y="171450"/>
                </a:lnTo>
                <a:close/>
              </a:path>
              <a:path w="76200" h="1915160">
                <a:moveTo>
                  <a:pt x="41147" y="216407"/>
                </a:moveTo>
                <a:lnTo>
                  <a:pt x="41147" y="197357"/>
                </a:lnTo>
                <a:lnTo>
                  <a:pt x="40385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7357"/>
                </a:lnTo>
                <a:lnTo>
                  <a:pt x="35051" y="216407"/>
                </a:lnTo>
                <a:lnTo>
                  <a:pt x="35813" y="217931"/>
                </a:lnTo>
                <a:lnTo>
                  <a:pt x="38100" y="219455"/>
                </a:lnTo>
                <a:lnTo>
                  <a:pt x="40385" y="217931"/>
                </a:lnTo>
                <a:lnTo>
                  <a:pt x="41147" y="216407"/>
                </a:lnTo>
                <a:close/>
              </a:path>
              <a:path w="76200" h="1915160">
                <a:moveTo>
                  <a:pt x="41147" y="260603"/>
                </a:moveTo>
                <a:lnTo>
                  <a:pt x="41147" y="241553"/>
                </a:lnTo>
                <a:lnTo>
                  <a:pt x="40385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5" y="262889"/>
                </a:lnTo>
                <a:lnTo>
                  <a:pt x="41147" y="260603"/>
                </a:lnTo>
                <a:close/>
              </a:path>
              <a:path w="76200" h="1915160">
                <a:moveTo>
                  <a:pt x="41147" y="304800"/>
                </a:moveTo>
                <a:lnTo>
                  <a:pt x="41147" y="285750"/>
                </a:lnTo>
                <a:lnTo>
                  <a:pt x="40385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5" y="307085"/>
                </a:lnTo>
                <a:lnTo>
                  <a:pt x="41147" y="304800"/>
                </a:lnTo>
                <a:close/>
              </a:path>
              <a:path w="76200" h="1915160">
                <a:moveTo>
                  <a:pt x="41147" y="349757"/>
                </a:moveTo>
                <a:lnTo>
                  <a:pt x="41147" y="330707"/>
                </a:lnTo>
                <a:lnTo>
                  <a:pt x="40385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30707"/>
                </a:lnTo>
                <a:lnTo>
                  <a:pt x="35051" y="349757"/>
                </a:lnTo>
                <a:lnTo>
                  <a:pt x="35813" y="351281"/>
                </a:lnTo>
                <a:lnTo>
                  <a:pt x="38100" y="352805"/>
                </a:lnTo>
                <a:lnTo>
                  <a:pt x="40385" y="351281"/>
                </a:lnTo>
                <a:lnTo>
                  <a:pt x="41147" y="349757"/>
                </a:lnTo>
                <a:close/>
              </a:path>
              <a:path w="76200" h="1915160">
                <a:moveTo>
                  <a:pt x="41147" y="393953"/>
                </a:moveTo>
                <a:lnTo>
                  <a:pt x="41147" y="374903"/>
                </a:lnTo>
                <a:lnTo>
                  <a:pt x="40385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5" y="396239"/>
                </a:lnTo>
                <a:lnTo>
                  <a:pt x="41147" y="393953"/>
                </a:lnTo>
                <a:close/>
              </a:path>
              <a:path w="76200" h="1915160">
                <a:moveTo>
                  <a:pt x="41147" y="438150"/>
                </a:moveTo>
                <a:lnTo>
                  <a:pt x="41147" y="419100"/>
                </a:lnTo>
                <a:lnTo>
                  <a:pt x="40385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5" y="440435"/>
                </a:lnTo>
                <a:lnTo>
                  <a:pt x="41147" y="438150"/>
                </a:lnTo>
                <a:close/>
              </a:path>
              <a:path w="76200" h="1915160">
                <a:moveTo>
                  <a:pt x="41147" y="483107"/>
                </a:moveTo>
                <a:lnTo>
                  <a:pt x="41147" y="464057"/>
                </a:lnTo>
                <a:lnTo>
                  <a:pt x="40385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4057"/>
                </a:lnTo>
                <a:lnTo>
                  <a:pt x="35051" y="483107"/>
                </a:lnTo>
                <a:lnTo>
                  <a:pt x="35813" y="484631"/>
                </a:lnTo>
                <a:lnTo>
                  <a:pt x="38100" y="486155"/>
                </a:lnTo>
                <a:lnTo>
                  <a:pt x="40385" y="484631"/>
                </a:lnTo>
                <a:lnTo>
                  <a:pt x="41147" y="483107"/>
                </a:lnTo>
                <a:close/>
              </a:path>
              <a:path w="76200" h="1915160">
                <a:moveTo>
                  <a:pt x="41147" y="527303"/>
                </a:moveTo>
                <a:lnTo>
                  <a:pt x="41147" y="508253"/>
                </a:lnTo>
                <a:lnTo>
                  <a:pt x="40385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5" y="529589"/>
                </a:lnTo>
                <a:lnTo>
                  <a:pt x="41147" y="527303"/>
                </a:lnTo>
                <a:close/>
              </a:path>
              <a:path w="76200" h="1915160">
                <a:moveTo>
                  <a:pt x="41147" y="571500"/>
                </a:moveTo>
                <a:lnTo>
                  <a:pt x="41147" y="552450"/>
                </a:lnTo>
                <a:lnTo>
                  <a:pt x="40385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5" y="573785"/>
                </a:lnTo>
                <a:lnTo>
                  <a:pt x="41147" y="571500"/>
                </a:lnTo>
                <a:close/>
              </a:path>
              <a:path w="76200" h="1915160">
                <a:moveTo>
                  <a:pt x="41147" y="616457"/>
                </a:moveTo>
                <a:lnTo>
                  <a:pt x="41147" y="597407"/>
                </a:lnTo>
                <a:lnTo>
                  <a:pt x="40385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7407"/>
                </a:lnTo>
                <a:lnTo>
                  <a:pt x="35051" y="616457"/>
                </a:lnTo>
                <a:lnTo>
                  <a:pt x="35813" y="617982"/>
                </a:lnTo>
                <a:lnTo>
                  <a:pt x="38100" y="619505"/>
                </a:lnTo>
                <a:lnTo>
                  <a:pt x="40385" y="617982"/>
                </a:lnTo>
                <a:lnTo>
                  <a:pt x="41147" y="616457"/>
                </a:lnTo>
                <a:close/>
              </a:path>
              <a:path w="76200" h="1915160">
                <a:moveTo>
                  <a:pt x="41147" y="660653"/>
                </a:moveTo>
                <a:lnTo>
                  <a:pt x="41147" y="641603"/>
                </a:lnTo>
                <a:lnTo>
                  <a:pt x="40385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5" y="662939"/>
                </a:lnTo>
                <a:lnTo>
                  <a:pt x="41147" y="660653"/>
                </a:lnTo>
                <a:close/>
              </a:path>
              <a:path w="76200" h="1915160">
                <a:moveTo>
                  <a:pt x="41147" y="704850"/>
                </a:moveTo>
                <a:lnTo>
                  <a:pt x="41147" y="685800"/>
                </a:lnTo>
                <a:lnTo>
                  <a:pt x="40385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5" y="707135"/>
                </a:lnTo>
                <a:lnTo>
                  <a:pt x="41147" y="704850"/>
                </a:lnTo>
                <a:close/>
              </a:path>
              <a:path w="76200" h="1915160">
                <a:moveTo>
                  <a:pt x="41147" y="749807"/>
                </a:moveTo>
                <a:lnTo>
                  <a:pt x="41147" y="730757"/>
                </a:lnTo>
                <a:lnTo>
                  <a:pt x="40385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30757"/>
                </a:lnTo>
                <a:lnTo>
                  <a:pt x="35051" y="749807"/>
                </a:lnTo>
                <a:lnTo>
                  <a:pt x="35813" y="751332"/>
                </a:lnTo>
                <a:lnTo>
                  <a:pt x="38100" y="752855"/>
                </a:lnTo>
                <a:lnTo>
                  <a:pt x="40385" y="751332"/>
                </a:lnTo>
                <a:lnTo>
                  <a:pt x="41147" y="749807"/>
                </a:lnTo>
                <a:close/>
              </a:path>
              <a:path w="76200" h="1915160">
                <a:moveTo>
                  <a:pt x="41147" y="794003"/>
                </a:moveTo>
                <a:lnTo>
                  <a:pt x="41147" y="774953"/>
                </a:lnTo>
                <a:lnTo>
                  <a:pt x="40385" y="772667"/>
                </a:lnTo>
                <a:lnTo>
                  <a:pt x="38100" y="771905"/>
                </a:lnTo>
                <a:lnTo>
                  <a:pt x="35813" y="772667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5" y="796289"/>
                </a:lnTo>
                <a:lnTo>
                  <a:pt x="41147" y="794003"/>
                </a:lnTo>
                <a:close/>
              </a:path>
              <a:path w="76200" h="1915160">
                <a:moveTo>
                  <a:pt x="41147" y="838200"/>
                </a:moveTo>
                <a:lnTo>
                  <a:pt x="41147" y="819150"/>
                </a:lnTo>
                <a:lnTo>
                  <a:pt x="40385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5" y="840485"/>
                </a:lnTo>
                <a:lnTo>
                  <a:pt x="41147" y="838200"/>
                </a:lnTo>
                <a:close/>
              </a:path>
              <a:path w="76200" h="1915160">
                <a:moveTo>
                  <a:pt x="41147" y="883157"/>
                </a:moveTo>
                <a:lnTo>
                  <a:pt x="41147" y="864107"/>
                </a:lnTo>
                <a:lnTo>
                  <a:pt x="40385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4107"/>
                </a:lnTo>
                <a:lnTo>
                  <a:pt x="35051" y="883157"/>
                </a:lnTo>
                <a:lnTo>
                  <a:pt x="35813" y="884682"/>
                </a:lnTo>
                <a:lnTo>
                  <a:pt x="38100" y="886205"/>
                </a:lnTo>
                <a:lnTo>
                  <a:pt x="40385" y="884682"/>
                </a:lnTo>
                <a:lnTo>
                  <a:pt x="41147" y="883157"/>
                </a:lnTo>
                <a:close/>
              </a:path>
              <a:path w="76200" h="1915160">
                <a:moveTo>
                  <a:pt x="41147" y="927353"/>
                </a:moveTo>
                <a:lnTo>
                  <a:pt x="41147" y="908303"/>
                </a:lnTo>
                <a:lnTo>
                  <a:pt x="40385" y="906017"/>
                </a:lnTo>
                <a:lnTo>
                  <a:pt x="38100" y="905255"/>
                </a:lnTo>
                <a:lnTo>
                  <a:pt x="35813" y="906017"/>
                </a:lnTo>
                <a:lnTo>
                  <a:pt x="35051" y="908303"/>
                </a:lnTo>
                <a:lnTo>
                  <a:pt x="35051" y="927353"/>
                </a:lnTo>
                <a:lnTo>
                  <a:pt x="35813" y="929639"/>
                </a:lnTo>
                <a:lnTo>
                  <a:pt x="38100" y="930401"/>
                </a:lnTo>
                <a:lnTo>
                  <a:pt x="40385" y="929639"/>
                </a:lnTo>
                <a:lnTo>
                  <a:pt x="41147" y="927353"/>
                </a:lnTo>
                <a:close/>
              </a:path>
              <a:path w="76200" h="1915160">
                <a:moveTo>
                  <a:pt x="41148" y="971550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close/>
              </a:path>
              <a:path w="76200" h="1915160">
                <a:moveTo>
                  <a:pt x="41148" y="1016507"/>
                </a:moveTo>
                <a:lnTo>
                  <a:pt x="41148" y="997457"/>
                </a:lnTo>
                <a:lnTo>
                  <a:pt x="40386" y="995171"/>
                </a:lnTo>
                <a:lnTo>
                  <a:pt x="38100" y="993647"/>
                </a:lnTo>
                <a:lnTo>
                  <a:pt x="35814" y="995171"/>
                </a:lnTo>
                <a:lnTo>
                  <a:pt x="35052" y="997457"/>
                </a:lnTo>
                <a:lnTo>
                  <a:pt x="35052" y="1016507"/>
                </a:lnTo>
                <a:lnTo>
                  <a:pt x="35814" y="1018032"/>
                </a:lnTo>
                <a:lnTo>
                  <a:pt x="38100" y="1019555"/>
                </a:lnTo>
                <a:lnTo>
                  <a:pt x="40386" y="1018032"/>
                </a:lnTo>
                <a:lnTo>
                  <a:pt x="41148" y="1016507"/>
                </a:lnTo>
                <a:close/>
              </a:path>
              <a:path w="76200" h="1915160">
                <a:moveTo>
                  <a:pt x="41148" y="1060703"/>
                </a:moveTo>
                <a:lnTo>
                  <a:pt x="41148" y="1041653"/>
                </a:lnTo>
                <a:lnTo>
                  <a:pt x="40386" y="1039367"/>
                </a:lnTo>
                <a:lnTo>
                  <a:pt x="38100" y="1038605"/>
                </a:lnTo>
                <a:lnTo>
                  <a:pt x="35814" y="1039367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148" y="1060703"/>
                </a:lnTo>
                <a:close/>
              </a:path>
              <a:path w="76200" h="191516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7947"/>
                </a:lnTo>
                <a:lnTo>
                  <a:pt x="40386" y="1107185"/>
                </a:lnTo>
                <a:lnTo>
                  <a:pt x="41148" y="1104900"/>
                </a:lnTo>
                <a:close/>
              </a:path>
              <a:path w="76200" h="1915160">
                <a:moveTo>
                  <a:pt x="41148" y="1149858"/>
                </a:moveTo>
                <a:lnTo>
                  <a:pt x="41148" y="1130808"/>
                </a:lnTo>
                <a:lnTo>
                  <a:pt x="40386" y="1128521"/>
                </a:lnTo>
                <a:lnTo>
                  <a:pt x="38100" y="1126997"/>
                </a:lnTo>
                <a:lnTo>
                  <a:pt x="35814" y="1128521"/>
                </a:lnTo>
                <a:lnTo>
                  <a:pt x="35052" y="1130808"/>
                </a:lnTo>
                <a:lnTo>
                  <a:pt x="35052" y="1149858"/>
                </a:lnTo>
                <a:lnTo>
                  <a:pt x="35814" y="1151382"/>
                </a:lnTo>
                <a:lnTo>
                  <a:pt x="38100" y="1152905"/>
                </a:lnTo>
                <a:lnTo>
                  <a:pt x="40386" y="1151382"/>
                </a:lnTo>
                <a:lnTo>
                  <a:pt x="41148" y="1149858"/>
                </a:lnTo>
                <a:close/>
              </a:path>
              <a:path w="76200" h="1915160">
                <a:moveTo>
                  <a:pt x="41148" y="1194053"/>
                </a:moveTo>
                <a:lnTo>
                  <a:pt x="41148" y="1175003"/>
                </a:lnTo>
                <a:lnTo>
                  <a:pt x="40386" y="1172717"/>
                </a:lnTo>
                <a:lnTo>
                  <a:pt x="38100" y="1171955"/>
                </a:lnTo>
                <a:lnTo>
                  <a:pt x="35814" y="1172717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148" y="1194053"/>
                </a:lnTo>
                <a:close/>
              </a:path>
              <a:path w="76200" h="1915160">
                <a:moveTo>
                  <a:pt x="41148" y="1238250"/>
                </a:moveTo>
                <a:lnTo>
                  <a:pt x="41148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8250"/>
                </a:lnTo>
                <a:lnTo>
                  <a:pt x="35814" y="1240535"/>
                </a:lnTo>
                <a:lnTo>
                  <a:pt x="38100" y="1241297"/>
                </a:lnTo>
                <a:lnTo>
                  <a:pt x="40386" y="1240535"/>
                </a:lnTo>
                <a:lnTo>
                  <a:pt x="41148" y="1238250"/>
                </a:lnTo>
                <a:close/>
              </a:path>
              <a:path w="76200" h="1915160">
                <a:moveTo>
                  <a:pt x="41148" y="1283207"/>
                </a:moveTo>
                <a:lnTo>
                  <a:pt x="41148" y="1264157"/>
                </a:lnTo>
                <a:lnTo>
                  <a:pt x="40386" y="1261872"/>
                </a:lnTo>
                <a:lnTo>
                  <a:pt x="38100" y="1260348"/>
                </a:lnTo>
                <a:lnTo>
                  <a:pt x="35814" y="1261872"/>
                </a:lnTo>
                <a:lnTo>
                  <a:pt x="35052" y="1264157"/>
                </a:lnTo>
                <a:lnTo>
                  <a:pt x="35052" y="1283207"/>
                </a:lnTo>
                <a:lnTo>
                  <a:pt x="35814" y="1284731"/>
                </a:lnTo>
                <a:lnTo>
                  <a:pt x="38100" y="1286255"/>
                </a:lnTo>
                <a:lnTo>
                  <a:pt x="40386" y="1284731"/>
                </a:lnTo>
                <a:lnTo>
                  <a:pt x="41148" y="1283207"/>
                </a:lnTo>
                <a:close/>
              </a:path>
              <a:path w="76200" h="1915160">
                <a:moveTo>
                  <a:pt x="41148" y="1327403"/>
                </a:moveTo>
                <a:lnTo>
                  <a:pt x="41148" y="1308353"/>
                </a:lnTo>
                <a:lnTo>
                  <a:pt x="40386" y="1306067"/>
                </a:lnTo>
                <a:lnTo>
                  <a:pt x="38100" y="1305305"/>
                </a:lnTo>
                <a:lnTo>
                  <a:pt x="35814" y="1306067"/>
                </a:lnTo>
                <a:lnTo>
                  <a:pt x="35052" y="1308353"/>
                </a:lnTo>
                <a:lnTo>
                  <a:pt x="35052" y="1327403"/>
                </a:lnTo>
                <a:lnTo>
                  <a:pt x="35814" y="1329689"/>
                </a:lnTo>
                <a:lnTo>
                  <a:pt x="38100" y="1330452"/>
                </a:lnTo>
                <a:lnTo>
                  <a:pt x="40386" y="1329689"/>
                </a:lnTo>
                <a:lnTo>
                  <a:pt x="41148" y="1327403"/>
                </a:lnTo>
                <a:close/>
              </a:path>
              <a:path w="76200" h="1915160">
                <a:moveTo>
                  <a:pt x="41148" y="1371600"/>
                </a:moveTo>
                <a:lnTo>
                  <a:pt x="41148" y="1352550"/>
                </a:lnTo>
                <a:lnTo>
                  <a:pt x="40386" y="1350264"/>
                </a:lnTo>
                <a:lnTo>
                  <a:pt x="38100" y="1349502"/>
                </a:lnTo>
                <a:lnTo>
                  <a:pt x="35814" y="1350264"/>
                </a:lnTo>
                <a:lnTo>
                  <a:pt x="35052" y="1352550"/>
                </a:lnTo>
                <a:lnTo>
                  <a:pt x="35052" y="1371600"/>
                </a:lnTo>
                <a:lnTo>
                  <a:pt x="35814" y="1373886"/>
                </a:lnTo>
                <a:lnTo>
                  <a:pt x="38100" y="1374648"/>
                </a:lnTo>
                <a:lnTo>
                  <a:pt x="40386" y="1373886"/>
                </a:lnTo>
                <a:lnTo>
                  <a:pt x="41148" y="1371600"/>
                </a:lnTo>
                <a:close/>
              </a:path>
              <a:path w="76200" h="1915160">
                <a:moveTo>
                  <a:pt x="41148" y="1416557"/>
                </a:moveTo>
                <a:lnTo>
                  <a:pt x="41148" y="1397507"/>
                </a:lnTo>
                <a:lnTo>
                  <a:pt x="40386" y="1395222"/>
                </a:lnTo>
                <a:lnTo>
                  <a:pt x="38100" y="1393698"/>
                </a:lnTo>
                <a:lnTo>
                  <a:pt x="35814" y="1395222"/>
                </a:lnTo>
                <a:lnTo>
                  <a:pt x="35052" y="1397507"/>
                </a:lnTo>
                <a:lnTo>
                  <a:pt x="35052" y="1416557"/>
                </a:lnTo>
                <a:lnTo>
                  <a:pt x="35814" y="1418081"/>
                </a:lnTo>
                <a:lnTo>
                  <a:pt x="38100" y="1419605"/>
                </a:lnTo>
                <a:lnTo>
                  <a:pt x="40386" y="1418081"/>
                </a:lnTo>
                <a:lnTo>
                  <a:pt x="41148" y="1416557"/>
                </a:lnTo>
                <a:close/>
              </a:path>
              <a:path w="76200" h="1915160">
                <a:moveTo>
                  <a:pt x="41148" y="1460753"/>
                </a:moveTo>
                <a:lnTo>
                  <a:pt x="41148" y="1441703"/>
                </a:lnTo>
                <a:lnTo>
                  <a:pt x="40386" y="1439417"/>
                </a:lnTo>
                <a:lnTo>
                  <a:pt x="38100" y="1438655"/>
                </a:lnTo>
                <a:lnTo>
                  <a:pt x="35814" y="1439417"/>
                </a:lnTo>
                <a:lnTo>
                  <a:pt x="35052" y="1441703"/>
                </a:lnTo>
                <a:lnTo>
                  <a:pt x="35052" y="1460753"/>
                </a:lnTo>
                <a:lnTo>
                  <a:pt x="35814" y="1463039"/>
                </a:lnTo>
                <a:lnTo>
                  <a:pt x="38100" y="1463802"/>
                </a:lnTo>
                <a:lnTo>
                  <a:pt x="40386" y="1463039"/>
                </a:lnTo>
                <a:lnTo>
                  <a:pt x="41148" y="1460753"/>
                </a:lnTo>
                <a:close/>
              </a:path>
              <a:path w="76200" h="1915160">
                <a:moveTo>
                  <a:pt x="41148" y="1504950"/>
                </a:moveTo>
                <a:lnTo>
                  <a:pt x="41148" y="1485900"/>
                </a:lnTo>
                <a:lnTo>
                  <a:pt x="40386" y="1483614"/>
                </a:lnTo>
                <a:lnTo>
                  <a:pt x="38100" y="1482852"/>
                </a:lnTo>
                <a:lnTo>
                  <a:pt x="35814" y="1483614"/>
                </a:lnTo>
                <a:lnTo>
                  <a:pt x="35052" y="1485900"/>
                </a:lnTo>
                <a:lnTo>
                  <a:pt x="35052" y="1504950"/>
                </a:lnTo>
                <a:lnTo>
                  <a:pt x="35814" y="1507236"/>
                </a:lnTo>
                <a:lnTo>
                  <a:pt x="38100" y="1507998"/>
                </a:lnTo>
                <a:lnTo>
                  <a:pt x="40386" y="1507236"/>
                </a:lnTo>
                <a:lnTo>
                  <a:pt x="41148" y="1504950"/>
                </a:lnTo>
                <a:close/>
              </a:path>
              <a:path w="76200" h="1915160">
                <a:moveTo>
                  <a:pt x="41148" y="1549907"/>
                </a:moveTo>
                <a:lnTo>
                  <a:pt x="41148" y="1530857"/>
                </a:lnTo>
                <a:lnTo>
                  <a:pt x="40386" y="1528572"/>
                </a:lnTo>
                <a:lnTo>
                  <a:pt x="38100" y="1527048"/>
                </a:lnTo>
                <a:lnTo>
                  <a:pt x="35814" y="1528572"/>
                </a:lnTo>
                <a:lnTo>
                  <a:pt x="35052" y="1530857"/>
                </a:lnTo>
                <a:lnTo>
                  <a:pt x="35052" y="1549907"/>
                </a:lnTo>
                <a:lnTo>
                  <a:pt x="35814" y="1551431"/>
                </a:lnTo>
                <a:lnTo>
                  <a:pt x="38100" y="1552955"/>
                </a:lnTo>
                <a:lnTo>
                  <a:pt x="40386" y="1551431"/>
                </a:lnTo>
                <a:lnTo>
                  <a:pt x="41148" y="1549907"/>
                </a:lnTo>
                <a:close/>
              </a:path>
              <a:path w="76200" h="1915160">
                <a:moveTo>
                  <a:pt x="41148" y="1594103"/>
                </a:moveTo>
                <a:lnTo>
                  <a:pt x="41148" y="1575053"/>
                </a:lnTo>
                <a:lnTo>
                  <a:pt x="40386" y="1572767"/>
                </a:lnTo>
                <a:lnTo>
                  <a:pt x="38100" y="1572005"/>
                </a:lnTo>
                <a:lnTo>
                  <a:pt x="35814" y="1572767"/>
                </a:lnTo>
                <a:lnTo>
                  <a:pt x="35052" y="1575053"/>
                </a:lnTo>
                <a:lnTo>
                  <a:pt x="35052" y="1594103"/>
                </a:lnTo>
                <a:lnTo>
                  <a:pt x="35814" y="1596389"/>
                </a:lnTo>
                <a:lnTo>
                  <a:pt x="38100" y="1597152"/>
                </a:lnTo>
                <a:lnTo>
                  <a:pt x="40386" y="1596389"/>
                </a:lnTo>
                <a:lnTo>
                  <a:pt x="41148" y="1594103"/>
                </a:lnTo>
                <a:close/>
              </a:path>
              <a:path w="76200" h="1915160">
                <a:moveTo>
                  <a:pt x="41148" y="1638300"/>
                </a:moveTo>
                <a:lnTo>
                  <a:pt x="41148" y="1619250"/>
                </a:lnTo>
                <a:lnTo>
                  <a:pt x="40386" y="1616964"/>
                </a:lnTo>
                <a:lnTo>
                  <a:pt x="38100" y="1616202"/>
                </a:lnTo>
                <a:lnTo>
                  <a:pt x="35814" y="1616964"/>
                </a:lnTo>
                <a:lnTo>
                  <a:pt x="35052" y="1619250"/>
                </a:lnTo>
                <a:lnTo>
                  <a:pt x="35052" y="1638300"/>
                </a:lnTo>
                <a:lnTo>
                  <a:pt x="35814" y="1640586"/>
                </a:lnTo>
                <a:lnTo>
                  <a:pt x="38100" y="1641348"/>
                </a:lnTo>
                <a:lnTo>
                  <a:pt x="40386" y="1640586"/>
                </a:lnTo>
                <a:lnTo>
                  <a:pt x="41148" y="1638300"/>
                </a:lnTo>
                <a:close/>
              </a:path>
              <a:path w="76200" h="1915160">
                <a:moveTo>
                  <a:pt x="41148" y="1683257"/>
                </a:moveTo>
                <a:lnTo>
                  <a:pt x="41148" y="1664207"/>
                </a:lnTo>
                <a:lnTo>
                  <a:pt x="40386" y="1661922"/>
                </a:lnTo>
                <a:lnTo>
                  <a:pt x="38100" y="1660398"/>
                </a:lnTo>
                <a:lnTo>
                  <a:pt x="35814" y="1661922"/>
                </a:lnTo>
                <a:lnTo>
                  <a:pt x="35052" y="1664207"/>
                </a:lnTo>
                <a:lnTo>
                  <a:pt x="35052" y="1683257"/>
                </a:lnTo>
                <a:lnTo>
                  <a:pt x="35814" y="1684781"/>
                </a:lnTo>
                <a:lnTo>
                  <a:pt x="38100" y="1686305"/>
                </a:lnTo>
                <a:lnTo>
                  <a:pt x="40386" y="1684781"/>
                </a:lnTo>
                <a:lnTo>
                  <a:pt x="41148" y="1683257"/>
                </a:lnTo>
                <a:close/>
              </a:path>
              <a:path w="76200" h="1915160">
                <a:moveTo>
                  <a:pt x="41148" y="1727453"/>
                </a:moveTo>
                <a:lnTo>
                  <a:pt x="41148" y="1708403"/>
                </a:lnTo>
                <a:lnTo>
                  <a:pt x="40386" y="1706117"/>
                </a:lnTo>
                <a:lnTo>
                  <a:pt x="38100" y="1705355"/>
                </a:lnTo>
                <a:lnTo>
                  <a:pt x="35814" y="1706117"/>
                </a:lnTo>
                <a:lnTo>
                  <a:pt x="35052" y="1708403"/>
                </a:lnTo>
                <a:lnTo>
                  <a:pt x="35052" y="1727453"/>
                </a:lnTo>
                <a:lnTo>
                  <a:pt x="35814" y="1729739"/>
                </a:lnTo>
                <a:lnTo>
                  <a:pt x="38100" y="1730502"/>
                </a:lnTo>
                <a:lnTo>
                  <a:pt x="40386" y="1729739"/>
                </a:lnTo>
                <a:lnTo>
                  <a:pt x="41148" y="1727453"/>
                </a:lnTo>
                <a:close/>
              </a:path>
              <a:path w="76200" h="1915160">
                <a:moveTo>
                  <a:pt x="41148" y="1771650"/>
                </a:moveTo>
                <a:lnTo>
                  <a:pt x="41148" y="1752600"/>
                </a:lnTo>
                <a:lnTo>
                  <a:pt x="40386" y="1750314"/>
                </a:lnTo>
                <a:lnTo>
                  <a:pt x="38100" y="1749552"/>
                </a:lnTo>
                <a:lnTo>
                  <a:pt x="35814" y="1750314"/>
                </a:lnTo>
                <a:lnTo>
                  <a:pt x="35052" y="1752600"/>
                </a:lnTo>
                <a:lnTo>
                  <a:pt x="35052" y="1771650"/>
                </a:lnTo>
                <a:lnTo>
                  <a:pt x="35814" y="1773936"/>
                </a:lnTo>
                <a:lnTo>
                  <a:pt x="38100" y="1774698"/>
                </a:lnTo>
                <a:lnTo>
                  <a:pt x="40386" y="1773936"/>
                </a:lnTo>
                <a:lnTo>
                  <a:pt x="41148" y="1771650"/>
                </a:lnTo>
                <a:close/>
              </a:path>
              <a:path w="76200" h="1915160">
                <a:moveTo>
                  <a:pt x="41148" y="1816607"/>
                </a:moveTo>
                <a:lnTo>
                  <a:pt x="41148" y="1797557"/>
                </a:lnTo>
                <a:lnTo>
                  <a:pt x="40386" y="1795272"/>
                </a:lnTo>
                <a:lnTo>
                  <a:pt x="38100" y="1793748"/>
                </a:lnTo>
                <a:lnTo>
                  <a:pt x="35814" y="1795272"/>
                </a:lnTo>
                <a:lnTo>
                  <a:pt x="35052" y="1797557"/>
                </a:lnTo>
                <a:lnTo>
                  <a:pt x="35052" y="1816607"/>
                </a:lnTo>
                <a:lnTo>
                  <a:pt x="35814" y="1818131"/>
                </a:lnTo>
                <a:lnTo>
                  <a:pt x="38100" y="1819655"/>
                </a:lnTo>
                <a:lnTo>
                  <a:pt x="40386" y="1818131"/>
                </a:lnTo>
                <a:lnTo>
                  <a:pt x="41148" y="1816607"/>
                </a:lnTo>
                <a:close/>
              </a:path>
              <a:path w="76200" h="1915160">
                <a:moveTo>
                  <a:pt x="38100" y="1838705"/>
                </a:moveTo>
                <a:lnTo>
                  <a:pt x="0" y="1838705"/>
                </a:lnTo>
                <a:lnTo>
                  <a:pt x="35052" y="1908809"/>
                </a:lnTo>
                <a:lnTo>
                  <a:pt x="35052" y="1841753"/>
                </a:lnTo>
                <a:lnTo>
                  <a:pt x="35814" y="1839467"/>
                </a:lnTo>
                <a:lnTo>
                  <a:pt x="38100" y="1838705"/>
                </a:lnTo>
                <a:close/>
              </a:path>
              <a:path w="76200" h="1915160">
                <a:moveTo>
                  <a:pt x="41148" y="1850898"/>
                </a:moveTo>
                <a:lnTo>
                  <a:pt x="41148" y="1841753"/>
                </a:lnTo>
                <a:lnTo>
                  <a:pt x="40386" y="1839467"/>
                </a:lnTo>
                <a:lnTo>
                  <a:pt x="38100" y="1838705"/>
                </a:lnTo>
                <a:lnTo>
                  <a:pt x="35814" y="1839467"/>
                </a:lnTo>
                <a:lnTo>
                  <a:pt x="35052" y="1841753"/>
                </a:lnTo>
                <a:lnTo>
                  <a:pt x="35052" y="1850898"/>
                </a:lnTo>
                <a:lnTo>
                  <a:pt x="35814" y="1853183"/>
                </a:lnTo>
                <a:lnTo>
                  <a:pt x="38100" y="1854707"/>
                </a:lnTo>
                <a:lnTo>
                  <a:pt x="40386" y="1853183"/>
                </a:lnTo>
                <a:lnTo>
                  <a:pt x="41148" y="1850898"/>
                </a:lnTo>
                <a:close/>
              </a:path>
              <a:path w="76200" h="1915160">
                <a:moveTo>
                  <a:pt x="41148" y="1908810"/>
                </a:moveTo>
                <a:lnTo>
                  <a:pt x="41148" y="1850898"/>
                </a:lnTo>
                <a:lnTo>
                  <a:pt x="40386" y="1853183"/>
                </a:lnTo>
                <a:lnTo>
                  <a:pt x="38100" y="1854707"/>
                </a:lnTo>
                <a:lnTo>
                  <a:pt x="35814" y="1853183"/>
                </a:lnTo>
                <a:lnTo>
                  <a:pt x="35052" y="1850898"/>
                </a:lnTo>
                <a:lnTo>
                  <a:pt x="35052" y="1908809"/>
                </a:lnTo>
                <a:lnTo>
                  <a:pt x="38100" y="1914905"/>
                </a:lnTo>
                <a:lnTo>
                  <a:pt x="41148" y="1908810"/>
                </a:lnTo>
                <a:close/>
              </a:path>
              <a:path w="76200" h="1915160">
                <a:moveTo>
                  <a:pt x="76200" y="1838705"/>
                </a:moveTo>
                <a:lnTo>
                  <a:pt x="38100" y="1838705"/>
                </a:lnTo>
                <a:lnTo>
                  <a:pt x="40386" y="1839467"/>
                </a:lnTo>
                <a:lnTo>
                  <a:pt x="41148" y="1841753"/>
                </a:lnTo>
                <a:lnTo>
                  <a:pt x="41148" y="1908810"/>
                </a:lnTo>
                <a:lnTo>
                  <a:pt x="76200" y="18387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76828" y="2773679"/>
            <a:ext cx="76200" cy="1244600"/>
          </a:xfrm>
          <a:custGeom>
            <a:avLst/>
            <a:gdLst/>
            <a:ahLst/>
            <a:cxnLst/>
            <a:rect l="l" t="t" r="r" b="b"/>
            <a:pathLst>
              <a:path w="76200" h="1244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5"/>
                </a:lnTo>
                <a:lnTo>
                  <a:pt x="35813" y="60959"/>
                </a:lnTo>
                <a:lnTo>
                  <a:pt x="38100" y="60197"/>
                </a:lnTo>
                <a:lnTo>
                  <a:pt x="40386" y="60959"/>
                </a:lnTo>
                <a:lnTo>
                  <a:pt x="41148" y="63245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1244600">
                <a:moveTo>
                  <a:pt x="41148" y="76200"/>
                </a:moveTo>
                <a:lnTo>
                  <a:pt x="41148" y="63245"/>
                </a:lnTo>
                <a:lnTo>
                  <a:pt x="40386" y="60959"/>
                </a:lnTo>
                <a:lnTo>
                  <a:pt x="38100" y="60197"/>
                </a:lnTo>
                <a:lnTo>
                  <a:pt x="35813" y="60959"/>
                </a:lnTo>
                <a:lnTo>
                  <a:pt x="35051" y="63245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1244600">
                <a:moveTo>
                  <a:pt x="41148" y="82295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5"/>
                </a:lnTo>
                <a:lnTo>
                  <a:pt x="35813" y="84581"/>
                </a:lnTo>
                <a:lnTo>
                  <a:pt x="38100" y="85343"/>
                </a:lnTo>
                <a:lnTo>
                  <a:pt x="40386" y="84581"/>
                </a:lnTo>
                <a:lnTo>
                  <a:pt x="41148" y="82295"/>
                </a:lnTo>
                <a:close/>
              </a:path>
              <a:path w="76200" h="1244600">
                <a:moveTo>
                  <a:pt x="41148" y="126492"/>
                </a:moveTo>
                <a:lnTo>
                  <a:pt x="41148" y="107442"/>
                </a:lnTo>
                <a:lnTo>
                  <a:pt x="40386" y="105156"/>
                </a:lnTo>
                <a:lnTo>
                  <a:pt x="38100" y="104393"/>
                </a:lnTo>
                <a:lnTo>
                  <a:pt x="35813" y="105156"/>
                </a:lnTo>
                <a:lnTo>
                  <a:pt x="35051" y="107442"/>
                </a:lnTo>
                <a:lnTo>
                  <a:pt x="35051" y="126492"/>
                </a:lnTo>
                <a:lnTo>
                  <a:pt x="35813" y="128777"/>
                </a:lnTo>
                <a:lnTo>
                  <a:pt x="38100" y="129539"/>
                </a:lnTo>
                <a:lnTo>
                  <a:pt x="40386" y="128777"/>
                </a:lnTo>
                <a:lnTo>
                  <a:pt x="41148" y="126492"/>
                </a:lnTo>
                <a:close/>
              </a:path>
              <a:path w="76200" h="1244600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8589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2974"/>
                </a:lnTo>
                <a:lnTo>
                  <a:pt x="38100" y="174497"/>
                </a:lnTo>
                <a:lnTo>
                  <a:pt x="40386" y="172974"/>
                </a:lnTo>
                <a:lnTo>
                  <a:pt x="41148" y="171450"/>
                </a:lnTo>
                <a:close/>
              </a:path>
              <a:path w="76200" h="1244600">
                <a:moveTo>
                  <a:pt x="41148" y="215645"/>
                </a:moveTo>
                <a:lnTo>
                  <a:pt x="41148" y="196595"/>
                </a:lnTo>
                <a:lnTo>
                  <a:pt x="40386" y="194309"/>
                </a:lnTo>
                <a:lnTo>
                  <a:pt x="38100" y="193547"/>
                </a:lnTo>
                <a:lnTo>
                  <a:pt x="35813" y="194309"/>
                </a:lnTo>
                <a:lnTo>
                  <a:pt x="35051" y="196595"/>
                </a:lnTo>
                <a:lnTo>
                  <a:pt x="35051" y="215645"/>
                </a:lnTo>
                <a:lnTo>
                  <a:pt x="35813" y="217931"/>
                </a:lnTo>
                <a:lnTo>
                  <a:pt x="38100" y="218694"/>
                </a:lnTo>
                <a:lnTo>
                  <a:pt x="40386" y="217931"/>
                </a:lnTo>
                <a:lnTo>
                  <a:pt x="41148" y="215645"/>
                </a:lnTo>
                <a:close/>
              </a:path>
              <a:path w="76200" h="1244600">
                <a:moveTo>
                  <a:pt x="41148" y="259842"/>
                </a:moveTo>
                <a:lnTo>
                  <a:pt x="41148" y="240792"/>
                </a:lnTo>
                <a:lnTo>
                  <a:pt x="40386" y="238506"/>
                </a:lnTo>
                <a:lnTo>
                  <a:pt x="38100" y="237744"/>
                </a:lnTo>
                <a:lnTo>
                  <a:pt x="35813" y="238506"/>
                </a:lnTo>
                <a:lnTo>
                  <a:pt x="35051" y="240792"/>
                </a:lnTo>
                <a:lnTo>
                  <a:pt x="35051" y="259842"/>
                </a:lnTo>
                <a:lnTo>
                  <a:pt x="35813" y="262127"/>
                </a:lnTo>
                <a:lnTo>
                  <a:pt x="38100" y="262889"/>
                </a:lnTo>
                <a:lnTo>
                  <a:pt x="40386" y="262127"/>
                </a:lnTo>
                <a:lnTo>
                  <a:pt x="41148" y="259842"/>
                </a:lnTo>
                <a:close/>
              </a:path>
              <a:path w="76200" h="1244600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1939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6324"/>
                </a:lnTo>
                <a:lnTo>
                  <a:pt x="38100" y="307847"/>
                </a:lnTo>
                <a:lnTo>
                  <a:pt x="40386" y="306324"/>
                </a:lnTo>
                <a:lnTo>
                  <a:pt x="41148" y="304800"/>
                </a:lnTo>
                <a:close/>
              </a:path>
              <a:path w="76200" h="1244600">
                <a:moveTo>
                  <a:pt x="41148" y="348995"/>
                </a:moveTo>
                <a:lnTo>
                  <a:pt x="41148" y="329945"/>
                </a:lnTo>
                <a:lnTo>
                  <a:pt x="40386" y="327659"/>
                </a:lnTo>
                <a:lnTo>
                  <a:pt x="38100" y="326897"/>
                </a:lnTo>
                <a:lnTo>
                  <a:pt x="35813" y="327659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044"/>
                </a:lnTo>
                <a:lnTo>
                  <a:pt x="40386" y="351281"/>
                </a:lnTo>
                <a:lnTo>
                  <a:pt x="41148" y="348995"/>
                </a:lnTo>
                <a:close/>
              </a:path>
              <a:path w="76200" h="1244600">
                <a:moveTo>
                  <a:pt x="41148" y="393192"/>
                </a:moveTo>
                <a:lnTo>
                  <a:pt x="41148" y="374142"/>
                </a:lnTo>
                <a:lnTo>
                  <a:pt x="40386" y="371856"/>
                </a:lnTo>
                <a:lnTo>
                  <a:pt x="38100" y="371094"/>
                </a:lnTo>
                <a:lnTo>
                  <a:pt x="35813" y="371856"/>
                </a:lnTo>
                <a:lnTo>
                  <a:pt x="35051" y="374142"/>
                </a:lnTo>
                <a:lnTo>
                  <a:pt x="35051" y="393192"/>
                </a:lnTo>
                <a:lnTo>
                  <a:pt x="35813" y="395477"/>
                </a:lnTo>
                <a:lnTo>
                  <a:pt x="38100" y="396239"/>
                </a:lnTo>
                <a:lnTo>
                  <a:pt x="40386" y="395477"/>
                </a:lnTo>
                <a:lnTo>
                  <a:pt x="41148" y="393192"/>
                </a:lnTo>
                <a:close/>
              </a:path>
              <a:path w="76200" h="1244600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5289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39674"/>
                </a:lnTo>
                <a:lnTo>
                  <a:pt x="38100" y="441197"/>
                </a:lnTo>
                <a:lnTo>
                  <a:pt x="40386" y="439674"/>
                </a:lnTo>
                <a:lnTo>
                  <a:pt x="41148" y="438150"/>
                </a:lnTo>
                <a:close/>
              </a:path>
              <a:path w="76200" h="1244600">
                <a:moveTo>
                  <a:pt x="41148" y="482346"/>
                </a:moveTo>
                <a:lnTo>
                  <a:pt x="41148" y="463295"/>
                </a:lnTo>
                <a:lnTo>
                  <a:pt x="40386" y="461009"/>
                </a:lnTo>
                <a:lnTo>
                  <a:pt x="38100" y="460247"/>
                </a:lnTo>
                <a:lnTo>
                  <a:pt x="35813" y="461009"/>
                </a:lnTo>
                <a:lnTo>
                  <a:pt x="35051" y="463295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1244600">
                <a:moveTo>
                  <a:pt x="41148" y="526542"/>
                </a:moveTo>
                <a:lnTo>
                  <a:pt x="41148" y="507492"/>
                </a:lnTo>
                <a:lnTo>
                  <a:pt x="40386" y="505206"/>
                </a:lnTo>
                <a:lnTo>
                  <a:pt x="38100" y="504444"/>
                </a:lnTo>
                <a:lnTo>
                  <a:pt x="35813" y="505206"/>
                </a:lnTo>
                <a:lnTo>
                  <a:pt x="35051" y="507492"/>
                </a:lnTo>
                <a:lnTo>
                  <a:pt x="35051" y="526542"/>
                </a:lnTo>
                <a:lnTo>
                  <a:pt x="35813" y="528828"/>
                </a:lnTo>
                <a:lnTo>
                  <a:pt x="38100" y="529590"/>
                </a:lnTo>
                <a:lnTo>
                  <a:pt x="40386" y="528828"/>
                </a:lnTo>
                <a:lnTo>
                  <a:pt x="41148" y="526542"/>
                </a:lnTo>
                <a:close/>
              </a:path>
              <a:path w="76200" h="1244600">
                <a:moveTo>
                  <a:pt x="41148" y="571500"/>
                </a:moveTo>
                <a:lnTo>
                  <a:pt x="41148" y="552450"/>
                </a:lnTo>
                <a:lnTo>
                  <a:pt x="40386" y="550164"/>
                </a:lnTo>
                <a:lnTo>
                  <a:pt x="38100" y="548640"/>
                </a:lnTo>
                <a:lnTo>
                  <a:pt x="35813" y="550164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024"/>
                </a:lnTo>
                <a:lnTo>
                  <a:pt x="38100" y="574548"/>
                </a:lnTo>
                <a:lnTo>
                  <a:pt x="40386" y="573024"/>
                </a:lnTo>
                <a:lnTo>
                  <a:pt x="41148" y="571500"/>
                </a:lnTo>
                <a:close/>
              </a:path>
              <a:path w="76200" h="1244600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1244600">
                <a:moveTo>
                  <a:pt x="41148" y="659892"/>
                </a:moveTo>
                <a:lnTo>
                  <a:pt x="41148" y="640842"/>
                </a:lnTo>
                <a:lnTo>
                  <a:pt x="40386" y="638556"/>
                </a:lnTo>
                <a:lnTo>
                  <a:pt x="38100" y="637794"/>
                </a:lnTo>
                <a:lnTo>
                  <a:pt x="35813" y="638556"/>
                </a:lnTo>
                <a:lnTo>
                  <a:pt x="35051" y="640842"/>
                </a:lnTo>
                <a:lnTo>
                  <a:pt x="35051" y="659892"/>
                </a:lnTo>
                <a:lnTo>
                  <a:pt x="35813" y="662178"/>
                </a:lnTo>
                <a:lnTo>
                  <a:pt x="38100" y="662940"/>
                </a:lnTo>
                <a:lnTo>
                  <a:pt x="40386" y="662178"/>
                </a:lnTo>
                <a:lnTo>
                  <a:pt x="41148" y="659892"/>
                </a:lnTo>
                <a:close/>
              </a:path>
              <a:path w="76200" h="1244600">
                <a:moveTo>
                  <a:pt x="41148" y="704850"/>
                </a:moveTo>
                <a:lnTo>
                  <a:pt x="41148" y="685800"/>
                </a:lnTo>
                <a:lnTo>
                  <a:pt x="40386" y="683514"/>
                </a:lnTo>
                <a:lnTo>
                  <a:pt x="38100" y="681990"/>
                </a:lnTo>
                <a:lnTo>
                  <a:pt x="35813" y="683514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6374"/>
                </a:lnTo>
                <a:lnTo>
                  <a:pt x="38100" y="707898"/>
                </a:lnTo>
                <a:lnTo>
                  <a:pt x="40386" y="706374"/>
                </a:lnTo>
                <a:lnTo>
                  <a:pt x="41148" y="704850"/>
                </a:lnTo>
                <a:close/>
              </a:path>
              <a:path w="76200" h="1244600">
                <a:moveTo>
                  <a:pt x="41148" y="749046"/>
                </a:moveTo>
                <a:lnTo>
                  <a:pt x="41148" y="729996"/>
                </a:lnTo>
                <a:lnTo>
                  <a:pt x="40386" y="727710"/>
                </a:lnTo>
                <a:lnTo>
                  <a:pt x="38100" y="726948"/>
                </a:lnTo>
                <a:lnTo>
                  <a:pt x="35813" y="727710"/>
                </a:lnTo>
                <a:lnTo>
                  <a:pt x="35051" y="729996"/>
                </a:lnTo>
                <a:lnTo>
                  <a:pt x="35051" y="749046"/>
                </a:lnTo>
                <a:lnTo>
                  <a:pt x="35813" y="751332"/>
                </a:lnTo>
                <a:lnTo>
                  <a:pt x="38100" y="752094"/>
                </a:lnTo>
                <a:lnTo>
                  <a:pt x="40386" y="751332"/>
                </a:lnTo>
                <a:lnTo>
                  <a:pt x="41148" y="749046"/>
                </a:lnTo>
                <a:close/>
              </a:path>
              <a:path w="76200" h="1244600">
                <a:moveTo>
                  <a:pt x="41148" y="793242"/>
                </a:moveTo>
                <a:lnTo>
                  <a:pt x="41148" y="774192"/>
                </a:lnTo>
                <a:lnTo>
                  <a:pt x="40386" y="771906"/>
                </a:lnTo>
                <a:lnTo>
                  <a:pt x="38100" y="771144"/>
                </a:lnTo>
                <a:lnTo>
                  <a:pt x="35813" y="771906"/>
                </a:lnTo>
                <a:lnTo>
                  <a:pt x="35051" y="774192"/>
                </a:lnTo>
                <a:lnTo>
                  <a:pt x="35051" y="793242"/>
                </a:lnTo>
                <a:lnTo>
                  <a:pt x="35813" y="795528"/>
                </a:lnTo>
                <a:lnTo>
                  <a:pt x="38100" y="796290"/>
                </a:lnTo>
                <a:lnTo>
                  <a:pt x="40386" y="795528"/>
                </a:lnTo>
                <a:lnTo>
                  <a:pt x="41148" y="793242"/>
                </a:lnTo>
                <a:close/>
              </a:path>
              <a:path w="76200" h="1244600">
                <a:moveTo>
                  <a:pt x="41148" y="838200"/>
                </a:moveTo>
                <a:lnTo>
                  <a:pt x="41148" y="819150"/>
                </a:lnTo>
                <a:lnTo>
                  <a:pt x="40386" y="816864"/>
                </a:lnTo>
                <a:lnTo>
                  <a:pt x="38100" y="815340"/>
                </a:lnTo>
                <a:lnTo>
                  <a:pt x="35813" y="816864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39724"/>
                </a:lnTo>
                <a:lnTo>
                  <a:pt x="38100" y="841248"/>
                </a:lnTo>
                <a:lnTo>
                  <a:pt x="40386" y="839724"/>
                </a:lnTo>
                <a:lnTo>
                  <a:pt x="41148" y="838200"/>
                </a:lnTo>
                <a:close/>
              </a:path>
              <a:path w="76200" h="1244600">
                <a:moveTo>
                  <a:pt x="41148" y="882396"/>
                </a:moveTo>
                <a:lnTo>
                  <a:pt x="41148" y="863346"/>
                </a:lnTo>
                <a:lnTo>
                  <a:pt x="40386" y="861060"/>
                </a:lnTo>
                <a:lnTo>
                  <a:pt x="38100" y="860298"/>
                </a:lnTo>
                <a:lnTo>
                  <a:pt x="35813" y="861060"/>
                </a:lnTo>
                <a:lnTo>
                  <a:pt x="35051" y="863346"/>
                </a:lnTo>
                <a:lnTo>
                  <a:pt x="35051" y="882396"/>
                </a:lnTo>
                <a:lnTo>
                  <a:pt x="35813" y="884682"/>
                </a:lnTo>
                <a:lnTo>
                  <a:pt x="38100" y="885444"/>
                </a:lnTo>
                <a:lnTo>
                  <a:pt x="40386" y="884682"/>
                </a:lnTo>
                <a:lnTo>
                  <a:pt x="41148" y="882396"/>
                </a:lnTo>
                <a:close/>
              </a:path>
              <a:path w="76200" h="1244600">
                <a:moveTo>
                  <a:pt x="41148" y="926592"/>
                </a:moveTo>
                <a:lnTo>
                  <a:pt x="41148" y="907542"/>
                </a:lnTo>
                <a:lnTo>
                  <a:pt x="40386" y="905256"/>
                </a:lnTo>
                <a:lnTo>
                  <a:pt x="38100" y="904494"/>
                </a:lnTo>
                <a:lnTo>
                  <a:pt x="35813" y="905256"/>
                </a:lnTo>
                <a:lnTo>
                  <a:pt x="35051" y="907542"/>
                </a:lnTo>
                <a:lnTo>
                  <a:pt x="35051" y="926592"/>
                </a:lnTo>
                <a:lnTo>
                  <a:pt x="35813" y="928878"/>
                </a:lnTo>
                <a:lnTo>
                  <a:pt x="38100" y="929640"/>
                </a:lnTo>
                <a:lnTo>
                  <a:pt x="40386" y="928878"/>
                </a:lnTo>
                <a:lnTo>
                  <a:pt x="41148" y="926592"/>
                </a:lnTo>
                <a:close/>
              </a:path>
              <a:path w="76200" h="1244600">
                <a:moveTo>
                  <a:pt x="41148" y="971550"/>
                </a:moveTo>
                <a:lnTo>
                  <a:pt x="41148" y="952500"/>
                </a:lnTo>
                <a:lnTo>
                  <a:pt x="40386" y="950214"/>
                </a:lnTo>
                <a:lnTo>
                  <a:pt x="38100" y="948690"/>
                </a:lnTo>
                <a:lnTo>
                  <a:pt x="35813" y="950214"/>
                </a:lnTo>
                <a:lnTo>
                  <a:pt x="35051" y="952500"/>
                </a:lnTo>
                <a:lnTo>
                  <a:pt x="35051" y="971550"/>
                </a:lnTo>
                <a:lnTo>
                  <a:pt x="35813" y="973074"/>
                </a:lnTo>
                <a:lnTo>
                  <a:pt x="38100" y="974598"/>
                </a:lnTo>
                <a:lnTo>
                  <a:pt x="40386" y="973074"/>
                </a:lnTo>
                <a:lnTo>
                  <a:pt x="41148" y="971550"/>
                </a:lnTo>
                <a:close/>
              </a:path>
              <a:path w="76200" h="1244600">
                <a:moveTo>
                  <a:pt x="41148" y="1015746"/>
                </a:moveTo>
                <a:lnTo>
                  <a:pt x="41148" y="996696"/>
                </a:lnTo>
                <a:lnTo>
                  <a:pt x="40386" y="994410"/>
                </a:lnTo>
                <a:lnTo>
                  <a:pt x="38100" y="993648"/>
                </a:lnTo>
                <a:lnTo>
                  <a:pt x="35813" y="994410"/>
                </a:lnTo>
                <a:lnTo>
                  <a:pt x="35051" y="996696"/>
                </a:lnTo>
                <a:lnTo>
                  <a:pt x="35051" y="1015746"/>
                </a:lnTo>
                <a:lnTo>
                  <a:pt x="35813" y="1018032"/>
                </a:lnTo>
                <a:lnTo>
                  <a:pt x="38100" y="1018794"/>
                </a:lnTo>
                <a:lnTo>
                  <a:pt x="40386" y="1018032"/>
                </a:lnTo>
                <a:lnTo>
                  <a:pt x="41148" y="1015746"/>
                </a:lnTo>
                <a:close/>
              </a:path>
              <a:path w="76200" h="1244600">
                <a:moveTo>
                  <a:pt x="41148" y="1059942"/>
                </a:moveTo>
                <a:lnTo>
                  <a:pt x="41148" y="1040892"/>
                </a:lnTo>
                <a:lnTo>
                  <a:pt x="40386" y="1038606"/>
                </a:lnTo>
                <a:lnTo>
                  <a:pt x="38100" y="1037844"/>
                </a:lnTo>
                <a:lnTo>
                  <a:pt x="35813" y="1038606"/>
                </a:lnTo>
                <a:lnTo>
                  <a:pt x="35051" y="1040892"/>
                </a:lnTo>
                <a:lnTo>
                  <a:pt x="35051" y="1059942"/>
                </a:lnTo>
                <a:lnTo>
                  <a:pt x="35813" y="1062228"/>
                </a:lnTo>
                <a:lnTo>
                  <a:pt x="38100" y="1062990"/>
                </a:lnTo>
                <a:lnTo>
                  <a:pt x="40386" y="1062228"/>
                </a:lnTo>
                <a:lnTo>
                  <a:pt x="41148" y="1059942"/>
                </a:lnTo>
                <a:close/>
              </a:path>
              <a:path w="76200" h="124460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040"/>
                </a:lnTo>
                <a:lnTo>
                  <a:pt x="35813" y="1083564"/>
                </a:lnTo>
                <a:lnTo>
                  <a:pt x="35051" y="1085850"/>
                </a:lnTo>
                <a:lnTo>
                  <a:pt x="35051" y="1104900"/>
                </a:lnTo>
                <a:lnTo>
                  <a:pt x="35813" y="1106424"/>
                </a:lnTo>
                <a:lnTo>
                  <a:pt x="38100" y="1107948"/>
                </a:lnTo>
                <a:lnTo>
                  <a:pt x="40386" y="1106424"/>
                </a:lnTo>
                <a:lnTo>
                  <a:pt x="41148" y="1104900"/>
                </a:lnTo>
                <a:close/>
              </a:path>
              <a:path w="76200" h="1244600">
                <a:moveTo>
                  <a:pt x="41148" y="1149096"/>
                </a:moveTo>
                <a:lnTo>
                  <a:pt x="41148" y="1130046"/>
                </a:lnTo>
                <a:lnTo>
                  <a:pt x="40386" y="1127760"/>
                </a:lnTo>
                <a:lnTo>
                  <a:pt x="38100" y="1126998"/>
                </a:lnTo>
                <a:lnTo>
                  <a:pt x="35813" y="1127760"/>
                </a:lnTo>
                <a:lnTo>
                  <a:pt x="35051" y="1130046"/>
                </a:lnTo>
                <a:lnTo>
                  <a:pt x="35051" y="1149096"/>
                </a:lnTo>
                <a:lnTo>
                  <a:pt x="35813" y="1151382"/>
                </a:lnTo>
                <a:lnTo>
                  <a:pt x="38100" y="1152144"/>
                </a:lnTo>
                <a:lnTo>
                  <a:pt x="40386" y="1151382"/>
                </a:lnTo>
                <a:lnTo>
                  <a:pt x="41148" y="1149096"/>
                </a:lnTo>
                <a:close/>
              </a:path>
              <a:path w="76200" h="1244600">
                <a:moveTo>
                  <a:pt x="76200" y="1168146"/>
                </a:moveTo>
                <a:lnTo>
                  <a:pt x="0" y="1168146"/>
                </a:lnTo>
                <a:lnTo>
                  <a:pt x="35051" y="1238250"/>
                </a:lnTo>
                <a:lnTo>
                  <a:pt x="35051" y="1174242"/>
                </a:lnTo>
                <a:lnTo>
                  <a:pt x="35813" y="1171956"/>
                </a:lnTo>
                <a:lnTo>
                  <a:pt x="38100" y="1171194"/>
                </a:lnTo>
                <a:lnTo>
                  <a:pt x="40386" y="1171956"/>
                </a:lnTo>
                <a:lnTo>
                  <a:pt x="41148" y="1174242"/>
                </a:lnTo>
                <a:lnTo>
                  <a:pt x="41148" y="1238250"/>
                </a:lnTo>
                <a:lnTo>
                  <a:pt x="76200" y="1168146"/>
                </a:lnTo>
                <a:close/>
              </a:path>
              <a:path w="76200" h="1244600">
                <a:moveTo>
                  <a:pt x="41148" y="1181100"/>
                </a:moveTo>
                <a:lnTo>
                  <a:pt x="41148" y="1174242"/>
                </a:lnTo>
                <a:lnTo>
                  <a:pt x="40386" y="1171956"/>
                </a:lnTo>
                <a:lnTo>
                  <a:pt x="38100" y="1171194"/>
                </a:lnTo>
                <a:lnTo>
                  <a:pt x="35813" y="1171956"/>
                </a:lnTo>
                <a:lnTo>
                  <a:pt x="35051" y="1174242"/>
                </a:lnTo>
                <a:lnTo>
                  <a:pt x="35051" y="1181100"/>
                </a:lnTo>
                <a:lnTo>
                  <a:pt x="35813" y="1182624"/>
                </a:lnTo>
                <a:lnTo>
                  <a:pt x="38100" y="1184148"/>
                </a:lnTo>
                <a:lnTo>
                  <a:pt x="40386" y="1182624"/>
                </a:lnTo>
                <a:lnTo>
                  <a:pt x="41148" y="1181100"/>
                </a:lnTo>
                <a:close/>
              </a:path>
              <a:path w="76200" h="1244600">
                <a:moveTo>
                  <a:pt x="41148" y="1238250"/>
                </a:moveTo>
                <a:lnTo>
                  <a:pt x="41148" y="1181100"/>
                </a:lnTo>
                <a:lnTo>
                  <a:pt x="40386" y="1182624"/>
                </a:lnTo>
                <a:lnTo>
                  <a:pt x="38100" y="1184148"/>
                </a:lnTo>
                <a:lnTo>
                  <a:pt x="35813" y="1182624"/>
                </a:lnTo>
                <a:lnTo>
                  <a:pt x="35051" y="1181100"/>
                </a:lnTo>
                <a:lnTo>
                  <a:pt x="35051" y="1238250"/>
                </a:lnTo>
                <a:lnTo>
                  <a:pt x="38100" y="1244346"/>
                </a:lnTo>
                <a:lnTo>
                  <a:pt x="41148" y="1238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68779" y="3524250"/>
            <a:ext cx="76200" cy="1061085"/>
          </a:xfrm>
          <a:custGeom>
            <a:avLst/>
            <a:gdLst/>
            <a:ahLst/>
            <a:cxnLst/>
            <a:rect l="l" t="t" r="r" b="b"/>
            <a:pathLst>
              <a:path w="76200" h="1061085">
                <a:moveTo>
                  <a:pt x="76200" y="984503"/>
                </a:moveTo>
                <a:lnTo>
                  <a:pt x="0" y="984503"/>
                </a:lnTo>
                <a:lnTo>
                  <a:pt x="34289" y="1053083"/>
                </a:lnTo>
                <a:lnTo>
                  <a:pt x="34289" y="996696"/>
                </a:lnTo>
                <a:lnTo>
                  <a:pt x="35813" y="998982"/>
                </a:lnTo>
                <a:lnTo>
                  <a:pt x="38100" y="999744"/>
                </a:lnTo>
                <a:lnTo>
                  <a:pt x="39624" y="998982"/>
                </a:lnTo>
                <a:lnTo>
                  <a:pt x="41147" y="996696"/>
                </a:lnTo>
                <a:lnTo>
                  <a:pt x="41147" y="1054608"/>
                </a:lnTo>
                <a:lnTo>
                  <a:pt x="76200" y="984503"/>
                </a:lnTo>
                <a:close/>
              </a:path>
              <a:path w="76200" h="1061085">
                <a:moveTo>
                  <a:pt x="41147" y="984503"/>
                </a:moveTo>
                <a:lnTo>
                  <a:pt x="41147" y="977646"/>
                </a:lnTo>
                <a:lnTo>
                  <a:pt x="39624" y="975360"/>
                </a:lnTo>
                <a:lnTo>
                  <a:pt x="38100" y="974598"/>
                </a:lnTo>
                <a:lnTo>
                  <a:pt x="35813" y="975360"/>
                </a:lnTo>
                <a:lnTo>
                  <a:pt x="34289" y="977646"/>
                </a:lnTo>
                <a:lnTo>
                  <a:pt x="34289" y="984503"/>
                </a:lnTo>
                <a:lnTo>
                  <a:pt x="41147" y="984503"/>
                </a:lnTo>
                <a:close/>
              </a:path>
              <a:path w="76200" h="1061085">
                <a:moveTo>
                  <a:pt x="41147" y="1054608"/>
                </a:moveTo>
                <a:lnTo>
                  <a:pt x="41147" y="996696"/>
                </a:lnTo>
                <a:lnTo>
                  <a:pt x="39624" y="998982"/>
                </a:lnTo>
                <a:lnTo>
                  <a:pt x="38100" y="999744"/>
                </a:lnTo>
                <a:lnTo>
                  <a:pt x="35813" y="998982"/>
                </a:lnTo>
                <a:lnTo>
                  <a:pt x="34289" y="996696"/>
                </a:lnTo>
                <a:lnTo>
                  <a:pt x="34289" y="1053083"/>
                </a:lnTo>
                <a:lnTo>
                  <a:pt x="38100" y="1060703"/>
                </a:lnTo>
                <a:lnTo>
                  <a:pt x="41147" y="1054608"/>
                </a:lnTo>
                <a:close/>
              </a:path>
              <a:path w="76200" h="1061085">
                <a:moveTo>
                  <a:pt x="41147" y="952500"/>
                </a:moveTo>
                <a:lnTo>
                  <a:pt x="41147" y="933450"/>
                </a:lnTo>
                <a:lnTo>
                  <a:pt x="39624" y="931163"/>
                </a:lnTo>
                <a:lnTo>
                  <a:pt x="38100" y="930401"/>
                </a:lnTo>
                <a:lnTo>
                  <a:pt x="35813" y="931163"/>
                </a:lnTo>
                <a:lnTo>
                  <a:pt x="34289" y="933450"/>
                </a:lnTo>
                <a:lnTo>
                  <a:pt x="34289" y="952500"/>
                </a:lnTo>
                <a:lnTo>
                  <a:pt x="35813" y="954786"/>
                </a:lnTo>
                <a:lnTo>
                  <a:pt x="38100" y="955548"/>
                </a:lnTo>
                <a:lnTo>
                  <a:pt x="39624" y="954786"/>
                </a:lnTo>
                <a:lnTo>
                  <a:pt x="41147" y="952500"/>
                </a:lnTo>
                <a:close/>
              </a:path>
              <a:path w="76200" h="1061085">
                <a:moveTo>
                  <a:pt x="41147" y="908303"/>
                </a:moveTo>
                <a:lnTo>
                  <a:pt x="41147" y="889253"/>
                </a:lnTo>
                <a:lnTo>
                  <a:pt x="39624" y="886967"/>
                </a:lnTo>
                <a:lnTo>
                  <a:pt x="38100" y="885444"/>
                </a:lnTo>
                <a:lnTo>
                  <a:pt x="35813" y="886967"/>
                </a:lnTo>
                <a:lnTo>
                  <a:pt x="34289" y="889253"/>
                </a:lnTo>
                <a:lnTo>
                  <a:pt x="34289" y="908303"/>
                </a:lnTo>
                <a:lnTo>
                  <a:pt x="35813" y="910589"/>
                </a:lnTo>
                <a:lnTo>
                  <a:pt x="38100" y="911351"/>
                </a:lnTo>
                <a:lnTo>
                  <a:pt x="39624" y="910589"/>
                </a:lnTo>
                <a:lnTo>
                  <a:pt x="41147" y="908303"/>
                </a:lnTo>
                <a:close/>
              </a:path>
              <a:path w="76200" h="1061085">
                <a:moveTo>
                  <a:pt x="41147" y="863346"/>
                </a:moveTo>
                <a:lnTo>
                  <a:pt x="41147" y="844296"/>
                </a:lnTo>
                <a:lnTo>
                  <a:pt x="39624" y="842010"/>
                </a:lnTo>
                <a:lnTo>
                  <a:pt x="38100" y="841248"/>
                </a:lnTo>
                <a:lnTo>
                  <a:pt x="35813" y="842010"/>
                </a:lnTo>
                <a:lnTo>
                  <a:pt x="34289" y="844296"/>
                </a:lnTo>
                <a:lnTo>
                  <a:pt x="34289" y="863346"/>
                </a:lnTo>
                <a:lnTo>
                  <a:pt x="35813" y="865632"/>
                </a:lnTo>
                <a:lnTo>
                  <a:pt x="38100" y="866394"/>
                </a:lnTo>
                <a:lnTo>
                  <a:pt x="39624" y="865632"/>
                </a:lnTo>
                <a:lnTo>
                  <a:pt x="41147" y="863346"/>
                </a:lnTo>
                <a:close/>
              </a:path>
              <a:path w="76200" h="1061085">
                <a:moveTo>
                  <a:pt x="41147" y="819150"/>
                </a:moveTo>
                <a:lnTo>
                  <a:pt x="41147" y="800100"/>
                </a:lnTo>
                <a:lnTo>
                  <a:pt x="39624" y="797813"/>
                </a:lnTo>
                <a:lnTo>
                  <a:pt x="38100" y="797051"/>
                </a:lnTo>
                <a:lnTo>
                  <a:pt x="35813" y="797813"/>
                </a:lnTo>
                <a:lnTo>
                  <a:pt x="34289" y="800100"/>
                </a:lnTo>
                <a:lnTo>
                  <a:pt x="34289" y="819150"/>
                </a:lnTo>
                <a:lnTo>
                  <a:pt x="35813" y="821436"/>
                </a:lnTo>
                <a:lnTo>
                  <a:pt x="38100" y="822198"/>
                </a:lnTo>
                <a:lnTo>
                  <a:pt x="39624" y="821436"/>
                </a:lnTo>
                <a:lnTo>
                  <a:pt x="41147" y="819150"/>
                </a:lnTo>
                <a:close/>
              </a:path>
              <a:path w="76200" h="1061085">
                <a:moveTo>
                  <a:pt x="41147" y="774953"/>
                </a:moveTo>
                <a:lnTo>
                  <a:pt x="41147" y="755903"/>
                </a:lnTo>
                <a:lnTo>
                  <a:pt x="39624" y="753617"/>
                </a:lnTo>
                <a:lnTo>
                  <a:pt x="38100" y="752094"/>
                </a:lnTo>
                <a:lnTo>
                  <a:pt x="35813" y="753617"/>
                </a:lnTo>
                <a:lnTo>
                  <a:pt x="34289" y="755903"/>
                </a:lnTo>
                <a:lnTo>
                  <a:pt x="34289" y="774953"/>
                </a:lnTo>
                <a:lnTo>
                  <a:pt x="35813" y="777239"/>
                </a:lnTo>
                <a:lnTo>
                  <a:pt x="38100" y="778001"/>
                </a:lnTo>
                <a:lnTo>
                  <a:pt x="39624" y="777239"/>
                </a:lnTo>
                <a:lnTo>
                  <a:pt x="41147" y="774953"/>
                </a:lnTo>
                <a:close/>
              </a:path>
              <a:path w="76200" h="1061085">
                <a:moveTo>
                  <a:pt x="41147" y="729996"/>
                </a:moveTo>
                <a:lnTo>
                  <a:pt x="41147" y="710946"/>
                </a:lnTo>
                <a:lnTo>
                  <a:pt x="39624" y="708660"/>
                </a:lnTo>
                <a:lnTo>
                  <a:pt x="38100" y="707898"/>
                </a:lnTo>
                <a:lnTo>
                  <a:pt x="35813" y="708660"/>
                </a:lnTo>
                <a:lnTo>
                  <a:pt x="34289" y="710946"/>
                </a:lnTo>
                <a:lnTo>
                  <a:pt x="34289" y="729996"/>
                </a:lnTo>
                <a:lnTo>
                  <a:pt x="35813" y="732282"/>
                </a:lnTo>
                <a:lnTo>
                  <a:pt x="38100" y="733044"/>
                </a:lnTo>
                <a:lnTo>
                  <a:pt x="39624" y="732282"/>
                </a:lnTo>
                <a:lnTo>
                  <a:pt x="41147" y="729996"/>
                </a:lnTo>
                <a:close/>
              </a:path>
              <a:path w="76200" h="1061085">
                <a:moveTo>
                  <a:pt x="41147" y="685800"/>
                </a:moveTo>
                <a:lnTo>
                  <a:pt x="41147" y="666750"/>
                </a:lnTo>
                <a:lnTo>
                  <a:pt x="39624" y="664463"/>
                </a:lnTo>
                <a:lnTo>
                  <a:pt x="38100" y="663701"/>
                </a:lnTo>
                <a:lnTo>
                  <a:pt x="35813" y="664463"/>
                </a:lnTo>
                <a:lnTo>
                  <a:pt x="34289" y="666750"/>
                </a:lnTo>
                <a:lnTo>
                  <a:pt x="34289" y="685800"/>
                </a:lnTo>
                <a:lnTo>
                  <a:pt x="35813" y="688086"/>
                </a:lnTo>
                <a:lnTo>
                  <a:pt x="38100" y="688848"/>
                </a:lnTo>
                <a:lnTo>
                  <a:pt x="39624" y="688086"/>
                </a:lnTo>
                <a:lnTo>
                  <a:pt x="41147" y="685800"/>
                </a:lnTo>
                <a:close/>
              </a:path>
              <a:path w="76200" h="1061085">
                <a:moveTo>
                  <a:pt x="41147" y="641603"/>
                </a:moveTo>
                <a:lnTo>
                  <a:pt x="41147" y="622553"/>
                </a:lnTo>
                <a:lnTo>
                  <a:pt x="39624" y="620267"/>
                </a:lnTo>
                <a:lnTo>
                  <a:pt x="38100" y="618744"/>
                </a:lnTo>
                <a:lnTo>
                  <a:pt x="35813" y="620267"/>
                </a:lnTo>
                <a:lnTo>
                  <a:pt x="34289" y="622553"/>
                </a:lnTo>
                <a:lnTo>
                  <a:pt x="34289" y="641603"/>
                </a:lnTo>
                <a:lnTo>
                  <a:pt x="35813" y="643889"/>
                </a:lnTo>
                <a:lnTo>
                  <a:pt x="38100" y="644651"/>
                </a:lnTo>
                <a:lnTo>
                  <a:pt x="39624" y="643889"/>
                </a:lnTo>
                <a:lnTo>
                  <a:pt x="41147" y="641603"/>
                </a:lnTo>
                <a:close/>
              </a:path>
              <a:path w="76200" h="1061085">
                <a:moveTo>
                  <a:pt x="41147" y="596646"/>
                </a:moveTo>
                <a:lnTo>
                  <a:pt x="41147" y="577596"/>
                </a:lnTo>
                <a:lnTo>
                  <a:pt x="39624" y="575310"/>
                </a:lnTo>
                <a:lnTo>
                  <a:pt x="38100" y="574548"/>
                </a:lnTo>
                <a:lnTo>
                  <a:pt x="35813" y="575310"/>
                </a:lnTo>
                <a:lnTo>
                  <a:pt x="34289" y="577596"/>
                </a:lnTo>
                <a:lnTo>
                  <a:pt x="34289" y="596646"/>
                </a:lnTo>
                <a:lnTo>
                  <a:pt x="35813" y="598932"/>
                </a:lnTo>
                <a:lnTo>
                  <a:pt x="38100" y="599694"/>
                </a:lnTo>
                <a:lnTo>
                  <a:pt x="39624" y="598932"/>
                </a:lnTo>
                <a:lnTo>
                  <a:pt x="41147" y="596646"/>
                </a:lnTo>
                <a:close/>
              </a:path>
              <a:path w="76200" h="1061085">
                <a:moveTo>
                  <a:pt x="41147" y="552450"/>
                </a:moveTo>
                <a:lnTo>
                  <a:pt x="41147" y="533400"/>
                </a:lnTo>
                <a:lnTo>
                  <a:pt x="39624" y="531113"/>
                </a:lnTo>
                <a:lnTo>
                  <a:pt x="38100" y="530351"/>
                </a:lnTo>
                <a:lnTo>
                  <a:pt x="35813" y="531113"/>
                </a:lnTo>
                <a:lnTo>
                  <a:pt x="34289" y="533400"/>
                </a:lnTo>
                <a:lnTo>
                  <a:pt x="34289" y="552450"/>
                </a:lnTo>
                <a:lnTo>
                  <a:pt x="35813" y="554736"/>
                </a:lnTo>
                <a:lnTo>
                  <a:pt x="38100" y="555498"/>
                </a:lnTo>
                <a:lnTo>
                  <a:pt x="39624" y="554736"/>
                </a:lnTo>
                <a:lnTo>
                  <a:pt x="41147" y="552450"/>
                </a:lnTo>
                <a:close/>
              </a:path>
              <a:path w="76200" h="1061085">
                <a:moveTo>
                  <a:pt x="41147" y="508253"/>
                </a:moveTo>
                <a:lnTo>
                  <a:pt x="41147" y="489203"/>
                </a:lnTo>
                <a:lnTo>
                  <a:pt x="39624" y="486917"/>
                </a:lnTo>
                <a:lnTo>
                  <a:pt x="38100" y="485394"/>
                </a:lnTo>
                <a:lnTo>
                  <a:pt x="35813" y="486917"/>
                </a:lnTo>
                <a:lnTo>
                  <a:pt x="34289" y="489203"/>
                </a:lnTo>
                <a:lnTo>
                  <a:pt x="34289" y="508253"/>
                </a:lnTo>
                <a:lnTo>
                  <a:pt x="35813" y="510539"/>
                </a:lnTo>
                <a:lnTo>
                  <a:pt x="38100" y="511301"/>
                </a:lnTo>
                <a:lnTo>
                  <a:pt x="39624" y="510539"/>
                </a:lnTo>
                <a:lnTo>
                  <a:pt x="41147" y="508253"/>
                </a:lnTo>
                <a:close/>
              </a:path>
              <a:path w="76200" h="1061085">
                <a:moveTo>
                  <a:pt x="41147" y="463296"/>
                </a:moveTo>
                <a:lnTo>
                  <a:pt x="41147" y="444246"/>
                </a:lnTo>
                <a:lnTo>
                  <a:pt x="39624" y="441960"/>
                </a:lnTo>
                <a:lnTo>
                  <a:pt x="38100" y="441198"/>
                </a:lnTo>
                <a:lnTo>
                  <a:pt x="35813" y="441960"/>
                </a:lnTo>
                <a:lnTo>
                  <a:pt x="34289" y="444246"/>
                </a:lnTo>
                <a:lnTo>
                  <a:pt x="34289" y="463296"/>
                </a:lnTo>
                <a:lnTo>
                  <a:pt x="35813" y="465582"/>
                </a:lnTo>
                <a:lnTo>
                  <a:pt x="38100" y="466344"/>
                </a:lnTo>
                <a:lnTo>
                  <a:pt x="39624" y="465582"/>
                </a:lnTo>
                <a:lnTo>
                  <a:pt x="41147" y="463296"/>
                </a:lnTo>
                <a:close/>
              </a:path>
              <a:path w="76200" h="1061085">
                <a:moveTo>
                  <a:pt x="41147" y="419100"/>
                </a:moveTo>
                <a:lnTo>
                  <a:pt x="41147" y="400050"/>
                </a:lnTo>
                <a:lnTo>
                  <a:pt x="39624" y="397763"/>
                </a:lnTo>
                <a:lnTo>
                  <a:pt x="38100" y="397001"/>
                </a:lnTo>
                <a:lnTo>
                  <a:pt x="35813" y="397763"/>
                </a:lnTo>
                <a:lnTo>
                  <a:pt x="34289" y="400050"/>
                </a:lnTo>
                <a:lnTo>
                  <a:pt x="34289" y="419100"/>
                </a:lnTo>
                <a:lnTo>
                  <a:pt x="35813" y="421386"/>
                </a:lnTo>
                <a:lnTo>
                  <a:pt x="38100" y="422148"/>
                </a:lnTo>
                <a:lnTo>
                  <a:pt x="39624" y="421386"/>
                </a:lnTo>
                <a:lnTo>
                  <a:pt x="41147" y="419100"/>
                </a:lnTo>
                <a:close/>
              </a:path>
              <a:path w="76200" h="1061085">
                <a:moveTo>
                  <a:pt x="41147" y="374903"/>
                </a:moveTo>
                <a:lnTo>
                  <a:pt x="41147" y="355853"/>
                </a:lnTo>
                <a:lnTo>
                  <a:pt x="39624" y="353567"/>
                </a:lnTo>
                <a:lnTo>
                  <a:pt x="38100" y="352044"/>
                </a:lnTo>
                <a:lnTo>
                  <a:pt x="35813" y="353567"/>
                </a:lnTo>
                <a:lnTo>
                  <a:pt x="34289" y="355853"/>
                </a:lnTo>
                <a:lnTo>
                  <a:pt x="34289" y="374903"/>
                </a:lnTo>
                <a:lnTo>
                  <a:pt x="35813" y="377189"/>
                </a:lnTo>
                <a:lnTo>
                  <a:pt x="38100" y="377951"/>
                </a:lnTo>
                <a:lnTo>
                  <a:pt x="39624" y="377189"/>
                </a:lnTo>
                <a:lnTo>
                  <a:pt x="41147" y="374903"/>
                </a:lnTo>
                <a:close/>
              </a:path>
              <a:path w="76200" h="1061085">
                <a:moveTo>
                  <a:pt x="41147" y="329946"/>
                </a:moveTo>
                <a:lnTo>
                  <a:pt x="41147" y="310896"/>
                </a:lnTo>
                <a:lnTo>
                  <a:pt x="39624" y="308610"/>
                </a:lnTo>
                <a:lnTo>
                  <a:pt x="38100" y="307848"/>
                </a:lnTo>
                <a:lnTo>
                  <a:pt x="35813" y="308610"/>
                </a:lnTo>
                <a:lnTo>
                  <a:pt x="34289" y="310896"/>
                </a:lnTo>
                <a:lnTo>
                  <a:pt x="34289" y="329946"/>
                </a:lnTo>
                <a:lnTo>
                  <a:pt x="35813" y="332232"/>
                </a:lnTo>
                <a:lnTo>
                  <a:pt x="38100" y="332994"/>
                </a:lnTo>
                <a:lnTo>
                  <a:pt x="39624" y="332232"/>
                </a:lnTo>
                <a:lnTo>
                  <a:pt x="41147" y="329946"/>
                </a:lnTo>
                <a:close/>
              </a:path>
              <a:path w="76200" h="1061085">
                <a:moveTo>
                  <a:pt x="41147" y="285750"/>
                </a:moveTo>
                <a:lnTo>
                  <a:pt x="41147" y="266700"/>
                </a:lnTo>
                <a:lnTo>
                  <a:pt x="39624" y="264413"/>
                </a:lnTo>
                <a:lnTo>
                  <a:pt x="38100" y="263651"/>
                </a:lnTo>
                <a:lnTo>
                  <a:pt x="35813" y="264413"/>
                </a:lnTo>
                <a:lnTo>
                  <a:pt x="34289" y="266700"/>
                </a:lnTo>
                <a:lnTo>
                  <a:pt x="34289" y="285750"/>
                </a:lnTo>
                <a:lnTo>
                  <a:pt x="35813" y="288036"/>
                </a:lnTo>
                <a:lnTo>
                  <a:pt x="38100" y="288798"/>
                </a:lnTo>
                <a:lnTo>
                  <a:pt x="39624" y="288036"/>
                </a:lnTo>
                <a:lnTo>
                  <a:pt x="41147" y="285750"/>
                </a:lnTo>
                <a:close/>
              </a:path>
              <a:path w="76200" h="1061085">
                <a:moveTo>
                  <a:pt x="41147" y="241553"/>
                </a:moveTo>
                <a:lnTo>
                  <a:pt x="41147" y="222503"/>
                </a:lnTo>
                <a:lnTo>
                  <a:pt x="39624" y="220217"/>
                </a:lnTo>
                <a:lnTo>
                  <a:pt x="38100" y="218694"/>
                </a:lnTo>
                <a:lnTo>
                  <a:pt x="35813" y="220217"/>
                </a:lnTo>
                <a:lnTo>
                  <a:pt x="34289" y="222503"/>
                </a:lnTo>
                <a:lnTo>
                  <a:pt x="34289" y="241553"/>
                </a:lnTo>
                <a:lnTo>
                  <a:pt x="35813" y="243839"/>
                </a:lnTo>
                <a:lnTo>
                  <a:pt x="38100" y="244601"/>
                </a:lnTo>
                <a:lnTo>
                  <a:pt x="39624" y="243839"/>
                </a:lnTo>
                <a:lnTo>
                  <a:pt x="41147" y="241553"/>
                </a:lnTo>
                <a:close/>
              </a:path>
              <a:path w="76200" h="1061085">
                <a:moveTo>
                  <a:pt x="41147" y="196596"/>
                </a:moveTo>
                <a:lnTo>
                  <a:pt x="41147" y="177546"/>
                </a:lnTo>
                <a:lnTo>
                  <a:pt x="39624" y="175260"/>
                </a:lnTo>
                <a:lnTo>
                  <a:pt x="38100" y="174498"/>
                </a:lnTo>
                <a:lnTo>
                  <a:pt x="35813" y="175260"/>
                </a:lnTo>
                <a:lnTo>
                  <a:pt x="34289" y="177546"/>
                </a:lnTo>
                <a:lnTo>
                  <a:pt x="34289" y="196596"/>
                </a:lnTo>
                <a:lnTo>
                  <a:pt x="35813" y="198882"/>
                </a:lnTo>
                <a:lnTo>
                  <a:pt x="38100" y="199644"/>
                </a:lnTo>
                <a:lnTo>
                  <a:pt x="39624" y="198882"/>
                </a:lnTo>
                <a:lnTo>
                  <a:pt x="41147" y="196596"/>
                </a:lnTo>
                <a:close/>
              </a:path>
              <a:path w="76200" h="1061085">
                <a:moveTo>
                  <a:pt x="41147" y="152400"/>
                </a:moveTo>
                <a:lnTo>
                  <a:pt x="41147" y="133350"/>
                </a:lnTo>
                <a:lnTo>
                  <a:pt x="39624" y="131063"/>
                </a:lnTo>
                <a:lnTo>
                  <a:pt x="38100" y="130301"/>
                </a:lnTo>
                <a:lnTo>
                  <a:pt x="35813" y="131063"/>
                </a:lnTo>
                <a:lnTo>
                  <a:pt x="34289" y="133350"/>
                </a:lnTo>
                <a:lnTo>
                  <a:pt x="34289" y="152400"/>
                </a:lnTo>
                <a:lnTo>
                  <a:pt x="35813" y="154686"/>
                </a:lnTo>
                <a:lnTo>
                  <a:pt x="38100" y="155448"/>
                </a:lnTo>
                <a:lnTo>
                  <a:pt x="39624" y="154686"/>
                </a:lnTo>
                <a:lnTo>
                  <a:pt x="41147" y="152400"/>
                </a:lnTo>
                <a:close/>
              </a:path>
              <a:path w="76200" h="1061085">
                <a:moveTo>
                  <a:pt x="41147" y="108203"/>
                </a:moveTo>
                <a:lnTo>
                  <a:pt x="41147" y="89153"/>
                </a:lnTo>
                <a:lnTo>
                  <a:pt x="39624" y="86867"/>
                </a:lnTo>
                <a:lnTo>
                  <a:pt x="38100" y="85344"/>
                </a:lnTo>
                <a:lnTo>
                  <a:pt x="35813" y="86867"/>
                </a:lnTo>
                <a:lnTo>
                  <a:pt x="34289" y="89153"/>
                </a:lnTo>
                <a:lnTo>
                  <a:pt x="34289" y="108203"/>
                </a:lnTo>
                <a:lnTo>
                  <a:pt x="35813" y="110489"/>
                </a:lnTo>
                <a:lnTo>
                  <a:pt x="38100" y="111251"/>
                </a:lnTo>
                <a:lnTo>
                  <a:pt x="39624" y="110489"/>
                </a:lnTo>
                <a:lnTo>
                  <a:pt x="41147" y="108203"/>
                </a:lnTo>
                <a:close/>
              </a:path>
              <a:path w="76200" h="1061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4289" y="76200"/>
                </a:lnTo>
                <a:lnTo>
                  <a:pt x="34289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39624" y="60960"/>
                </a:lnTo>
                <a:lnTo>
                  <a:pt x="41147" y="63246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061085">
                <a:moveTo>
                  <a:pt x="41147" y="63246"/>
                </a:moveTo>
                <a:lnTo>
                  <a:pt x="39624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4289" y="63246"/>
                </a:lnTo>
                <a:lnTo>
                  <a:pt x="35813" y="65532"/>
                </a:lnTo>
                <a:lnTo>
                  <a:pt x="38100" y="66294"/>
                </a:lnTo>
                <a:lnTo>
                  <a:pt x="39624" y="65532"/>
                </a:lnTo>
                <a:lnTo>
                  <a:pt x="41147" y="63246"/>
                </a:lnTo>
                <a:close/>
              </a:path>
              <a:path w="76200" h="1061085">
                <a:moveTo>
                  <a:pt x="41147" y="76200"/>
                </a:moveTo>
                <a:lnTo>
                  <a:pt x="41147" y="63246"/>
                </a:lnTo>
                <a:lnTo>
                  <a:pt x="39624" y="65532"/>
                </a:lnTo>
                <a:lnTo>
                  <a:pt x="38100" y="66294"/>
                </a:lnTo>
                <a:lnTo>
                  <a:pt x="35813" y="65532"/>
                </a:lnTo>
                <a:lnTo>
                  <a:pt x="34289" y="63246"/>
                </a:lnTo>
                <a:lnTo>
                  <a:pt x="34289" y="76200"/>
                </a:lnTo>
                <a:lnTo>
                  <a:pt x="41147" y="762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87979" y="2923794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76200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4289" y="76199"/>
                </a:lnTo>
                <a:lnTo>
                  <a:pt x="34289" y="64007"/>
                </a:lnTo>
                <a:lnTo>
                  <a:pt x="35813" y="61721"/>
                </a:lnTo>
                <a:lnTo>
                  <a:pt x="38100" y="60959"/>
                </a:lnTo>
                <a:lnTo>
                  <a:pt x="39624" y="61721"/>
                </a:lnTo>
                <a:lnTo>
                  <a:pt x="41147" y="64007"/>
                </a:lnTo>
                <a:lnTo>
                  <a:pt x="41147" y="76199"/>
                </a:lnTo>
                <a:lnTo>
                  <a:pt x="76200" y="76199"/>
                </a:lnTo>
                <a:close/>
              </a:path>
              <a:path w="76200" h="832485">
                <a:moveTo>
                  <a:pt x="41147" y="76199"/>
                </a:moveTo>
                <a:lnTo>
                  <a:pt x="41147" y="64007"/>
                </a:lnTo>
                <a:lnTo>
                  <a:pt x="39624" y="61721"/>
                </a:lnTo>
                <a:lnTo>
                  <a:pt x="38100" y="60959"/>
                </a:lnTo>
                <a:lnTo>
                  <a:pt x="35813" y="61721"/>
                </a:lnTo>
                <a:lnTo>
                  <a:pt x="34289" y="64007"/>
                </a:lnTo>
                <a:lnTo>
                  <a:pt x="34289" y="76199"/>
                </a:lnTo>
                <a:lnTo>
                  <a:pt x="41147" y="76199"/>
                </a:lnTo>
                <a:close/>
              </a:path>
              <a:path w="76200" h="832485">
                <a:moveTo>
                  <a:pt x="41147" y="83057"/>
                </a:moveTo>
                <a:lnTo>
                  <a:pt x="41147" y="76199"/>
                </a:lnTo>
                <a:lnTo>
                  <a:pt x="34289" y="76199"/>
                </a:lnTo>
                <a:lnTo>
                  <a:pt x="34289" y="83057"/>
                </a:lnTo>
                <a:lnTo>
                  <a:pt x="35813" y="85343"/>
                </a:lnTo>
                <a:lnTo>
                  <a:pt x="38100" y="86105"/>
                </a:lnTo>
                <a:lnTo>
                  <a:pt x="39624" y="85343"/>
                </a:lnTo>
                <a:lnTo>
                  <a:pt x="41147" y="83057"/>
                </a:lnTo>
                <a:close/>
              </a:path>
              <a:path w="76200" h="832485">
                <a:moveTo>
                  <a:pt x="41147" y="127253"/>
                </a:moveTo>
                <a:lnTo>
                  <a:pt x="41147" y="108203"/>
                </a:lnTo>
                <a:lnTo>
                  <a:pt x="39624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4289" y="108203"/>
                </a:lnTo>
                <a:lnTo>
                  <a:pt x="34289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39624" y="129539"/>
                </a:lnTo>
                <a:lnTo>
                  <a:pt x="41147" y="127253"/>
                </a:lnTo>
                <a:close/>
              </a:path>
              <a:path w="76200" h="832485">
                <a:moveTo>
                  <a:pt x="41147" y="171449"/>
                </a:moveTo>
                <a:lnTo>
                  <a:pt x="41147" y="152399"/>
                </a:lnTo>
                <a:lnTo>
                  <a:pt x="38100" y="149351"/>
                </a:lnTo>
                <a:lnTo>
                  <a:pt x="35813" y="150875"/>
                </a:lnTo>
                <a:lnTo>
                  <a:pt x="34289" y="152399"/>
                </a:lnTo>
                <a:lnTo>
                  <a:pt x="34289" y="171449"/>
                </a:lnTo>
                <a:lnTo>
                  <a:pt x="35813" y="173735"/>
                </a:lnTo>
                <a:lnTo>
                  <a:pt x="38100" y="175259"/>
                </a:lnTo>
                <a:lnTo>
                  <a:pt x="39624" y="173735"/>
                </a:lnTo>
                <a:lnTo>
                  <a:pt x="41147" y="171449"/>
                </a:lnTo>
                <a:close/>
              </a:path>
              <a:path w="76200" h="832485">
                <a:moveTo>
                  <a:pt x="41147" y="216407"/>
                </a:moveTo>
                <a:lnTo>
                  <a:pt x="41147" y="197357"/>
                </a:lnTo>
                <a:lnTo>
                  <a:pt x="39624" y="195071"/>
                </a:lnTo>
                <a:lnTo>
                  <a:pt x="38100" y="194309"/>
                </a:lnTo>
                <a:lnTo>
                  <a:pt x="35813" y="195071"/>
                </a:lnTo>
                <a:lnTo>
                  <a:pt x="34289" y="197357"/>
                </a:lnTo>
                <a:lnTo>
                  <a:pt x="34289" y="216407"/>
                </a:lnTo>
                <a:lnTo>
                  <a:pt x="35813" y="218693"/>
                </a:lnTo>
                <a:lnTo>
                  <a:pt x="38100" y="219455"/>
                </a:lnTo>
                <a:lnTo>
                  <a:pt x="39624" y="218693"/>
                </a:lnTo>
                <a:lnTo>
                  <a:pt x="41147" y="216407"/>
                </a:lnTo>
                <a:close/>
              </a:path>
              <a:path w="76200" h="832485">
                <a:moveTo>
                  <a:pt x="41147" y="260603"/>
                </a:moveTo>
                <a:lnTo>
                  <a:pt x="41147" y="241553"/>
                </a:lnTo>
                <a:lnTo>
                  <a:pt x="39624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4289" y="241553"/>
                </a:lnTo>
                <a:lnTo>
                  <a:pt x="34289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39624" y="262889"/>
                </a:lnTo>
                <a:lnTo>
                  <a:pt x="41147" y="260603"/>
                </a:lnTo>
                <a:close/>
              </a:path>
              <a:path w="76200" h="832485">
                <a:moveTo>
                  <a:pt x="41147" y="304799"/>
                </a:moveTo>
                <a:lnTo>
                  <a:pt x="41147" y="285749"/>
                </a:lnTo>
                <a:lnTo>
                  <a:pt x="38100" y="282701"/>
                </a:lnTo>
                <a:lnTo>
                  <a:pt x="35813" y="284225"/>
                </a:lnTo>
                <a:lnTo>
                  <a:pt x="34289" y="285749"/>
                </a:lnTo>
                <a:lnTo>
                  <a:pt x="34289" y="304799"/>
                </a:lnTo>
                <a:lnTo>
                  <a:pt x="35813" y="307085"/>
                </a:lnTo>
                <a:lnTo>
                  <a:pt x="38100" y="308609"/>
                </a:lnTo>
                <a:lnTo>
                  <a:pt x="39624" y="307085"/>
                </a:lnTo>
                <a:lnTo>
                  <a:pt x="41147" y="304799"/>
                </a:lnTo>
                <a:close/>
              </a:path>
              <a:path w="76200" h="832485">
                <a:moveTo>
                  <a:pt x="41147" y="349757"/>
                </a:moveTo>
                <a:lnTo>
                  <a:pt x="41147" y="330707"/>
                </a:lnTo>
                <a:lnTo>
                  <a:pt x="39624" y="328421"/>
                </a:lnTo>
                <a:lnTo>
                  <a:pt x="38100" y="327659"/>
                </a:lnTo>
                <a:lnTo>
                  <a:pt x="35813" y="328421"/>
                </a:lnTo>
                <a:lnTo>
                  <a:pt x="34289" y="330707"/>
                </a:lnTo>
                <a:lnTo>
                  <a:pt x="34289" y="349757"/>
                </a:lnTo>
                <a:lnTo>
                  <a:pt x="35813" y="352043"/>
                </a:lnTo>
                <a:lnTo>
                  <a:pt x="38100" y="352805"/>
                </a:lnTo>
                <a:lnTo>
                  <a:pt x="39624" y="352043"/>
                </a:lnTo>
                <a:lnTo>
                  <a:pt x="41147" y="349757"/>
                </a:lnTo>
                <a:close/>
              </a:path>
              <a:path w="76200" h="832485">
                <a:moveTo>
                  <a:pt x="41147" y="393953"/>
                </a:moveTo>
                <a:lnTo>
                  <a:pt x="41147" y="374903"/>
                </a:lnTo>
                <a:lnTo>
                  <a:pt x="39624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4289" y="374903"/>
                </a:lnTo>
                <a:lnTo>
                  <a:pt x="34289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39624" y="396239"/>
                </a:lnTo>
                <a:lnTo>
                  <a:pt x="41147" y="393953"/>
                </a:lnTo>
                <a:close/>
              </a:path>
              <a:path w="76200" h="832485">
                <a:moveTo>
                  <a:pt x="41147" y="438150"/>
                </a:moveTo>
                <a:lnTo>
                  <a:pt x="41147" y="419100"/>
                </a:lnTo>
                <a:lnTo>
                  <a:pt x="38100" y="416051"/>
                </a:lnTo>
                <a:lnTo>
                  <a:pt x="35813" y="417575"/>
                </a:lnTo>
                <a:lnTo>
                  <a:pt x="34289" y="419100"/>
                </a:lnTo>
                <a:lnTo>
                  <a:pt x="34289" y="438150"/>
                </a:lnTo>
                <a:lnTo>
                  <a:pt x="35813" y="440435"/>
                </a:lnTo>
                <a:lnTo>
                  <a:pt x="38100" y="441959"/>
                </a:lnTo>
                <a:lnTo>
                  <a:pt x="39624" y="440435"/>
                </a:lnTo>
                <a:lnTo>
                  <a:pt x="41147" y="438150"/>
                </a:lnTo>
                <a:close/>
              </a:path>
              <a:path w="76200" h="832485">
                <a:moveTo>
                  <a:pt x="41147" y="483107"/>
                </a:moveTo>
                <a:lnTo>
                  <a:pt x="41147" y="464057"/>
                </a:lnTo>
                <a:lnTo>
                  <a:pt x="39624" y="461771"/>
                </a:lnTo>
                <a:lnTo>
                  <a:pt x="38100" y="461009"/>
                </a:lnTo>
                <a:lnTo>
                  <a:pt x="35813" y="461771"/>
                </a:lnTo>
                <a:lnTo>
                  <a:pt x="34289" y="464057"/>
                </a:lnTo>
                <a:lnTo>
                  <a:pt x="34289" y="483107"/>
                </a:lnTo>
                <a:lnTo>
                  <a:pt x="35813" y="485393"/>
                </a:lnTo>
                <a:lnTo>
                  <a:pt x="38100" y="486155"/>
                </a:lnTo>
                <a:lnTo>
                  <a:pt x="39624" y="485393"/>
                </a:lnTo>
                <a:lnTo>
                  <a:pt x="41147" y="483107"/>
                </a:lnTo>
                <a:close/>
              </a:path>
              <a:path w="76200" h="832485">
                <a:moveTo>
                  <a:pt x="41147" y="527303"/>
                </a:moveTo>
                <a:lnTo>
                  <a:pt x="41147" y="508253"/>
                </a:lnTo>
                <a:lnTo>
                  <a:pt x="39624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4289" y="508253"/>
                </a:lnTo>
                <a:lnTo>
                  <a:pt x="34289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39624" y="529589"/>
                </a:lnTo>
                <a:lnTo>
                  <a:pt x="41147" y="527303"/>
                </a:lnTo>
                <a:close/>
              </a:path>
              <a:path w="76200" h="832485">
                <a:moveTo>
                  <a:pt x="41147" y="571500"/>
                </a:moveTo>
                <a:lnTo>
                  <a:pt x="41147" y="552450"/>
                </a:lnTo>
                <a:lnTo>
                  <a:pt x="38100" y="549401"/>
                </a:lnTo>
                <a:lnTo>
                  <a:pt x="35813" y="550926"/>
                </a:lnTo>
                <a:lnTo>
                  <a:pt x="34289" y="552450"/>
                </a:lnTo>
                <a:lnTo>
                  <a:pt x="34289" y="571500"/>
                </a:lnTo>
                <a:lnTo>
                  <a:pt x="35813" y="573785"/>
                </a:lnTo>
                <a:lnTo>
                  <a:pt x="38100" y="575309"/>
                </a:lnTo>
                <a:lnTo>
                  <a:pt x="39624" y="573785"/>
                </a:lnTo>
                <a:lnTo>
                  <a:pt x="41147" y="571500"/>
                </a:lnTo>
                <a:close/>
              </a:path>
              <a:path w="76200" h="832485">
                <a:moveTo>
                  <a:pt x="41147" y="616457"/>
                </a:moveTo>
                <a:lnTo>
                  <a:pt x="41147" y="597407"/>
                </a:lnTo>
                <a:lnTo>
                  <a:pt x="39624" y="595121"/>
                </a:lnTo>
                <a:lnTo>
                  <a:pt x="38100" y="594359"/>
                </a:lnTo>
                <a:lnTo>
                  <a:pt x="35813" y="595121"/>
                </a:lnTo>
                <a:lnTo>
                  <a:pt x="34289" y="597407"/>
                </a:lnTo>
                <a:lnTo>
                  <a:pt x="34289" y="616457"/>
                </a:lnTo>
                <a:lnTo>
                  <a:pt x="35813" y="618743"/>
                </a:lnTo>
                <a:lnTo>
                  <a:pt x="38100" y="619505"/>
                </a:lnTo>
                <a:lnTo>
                  <a:pt x="39624" y="618743"/>
                </a:lnTo>
                <a:lnTo>
                  <a:pt x="41147" y="616457"/>
                </a:lnTo>
                <a:close/>
              </a:path>
              <a:path w="76200" h="832485">
                <a:moveTo>
                  <a:pt x="41147" y="660653"/>
                </a:moveTo>
                <a:lnTo>
                  <a:pt x="41147" y="641603"/>
                </a:lnTo>
                <a:lnTo>
                  <a:pt x="39624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4289" y="641603"/>
                </a:lnTo>
                <a:lnTo>
                  <a:pt x="34289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39624" y="662939"/>
                </a:lnTo>
                <a:lnTo>
                  <a:pt x="41147" y="660653"/>
                </a:lnTo>
                <a:close/>
              </a:path>
              <a:path w="76200" h="832485">
                <a:moveTo>
                  <a:pt x="41147" y="704850"/>
                </a:moveTo>
                <a:lnTo>
                  <a:pt x="41147" y="685800"/>
                </a:lnTo>
                <a:lnTo>
                  <a:pt x="38100" y="682751"/>
                </a:lnTo>
                <a:lnTo>
                  <a:pt x="35813" y="684276"/>
                </a:lnTo>
                <a:lnTo>
                  <a:pt x="34289" y="685800"/>
                </a:lnTo>
                <a:lnTo>
                  <a:pt x="34289" y="704850"/>
                </a:lnTo>
                <a:lnTo>
                  <a:pt x="35813" y="707135"/>
                </a:lnTo>
                <a:lnTo>
                  <a:pt x="38100" y="708659"/>
                </a:lnTo>
                <a:lnTo>
                  <a:pt x="39624" y="707135"/>
                </a:lnTo>
                <a:lnTo>
                  <a:pt x="41147" y="704850"/>
                </a:lnTo>
                <a:close/>
              </a:path>
              <a:path w="76200" h="832485">
                <a:moveTo>
                  <a:pt x="41147" y="749807"/>
                </a:moveTo>
                <a:lnTo>
                  <a:pt x="41147" y="730757"/>
                </a:lnTo>
                <a:lnTo>
                  <a:pt x="39624" y="728471"/>
                </a:lnTo>
                <a:lnTo>
                  <a:pt x="38100" y="727709"/>
                </a:lnTo>
                <a:lnTo>
                  <a:pt x="35813" y="728471"/>
                </a:lnTo>
                <a:lnTo>
                  <a:pt x="34289" y="730757"/>
                </a:lnTo>
                <a:lnTo>
                  <a:pt x="34289" y="749807"/>
                </a:lnTo>
                <a:lnTo>
                  <a:pt x="35813" y="752093"/>
                </a:lnTo>
                <a:lnTo>
                  <a:pt x="38100" y="752855"/>
                </a:lnTo>
                <a:lnTo>
                  <a:pt x="39624" y="752093"/>
                </a:lnTo>
                <a:lnTo>
                  <a:pt x="41147" y="749807"/>
                </a:lnTo>
                <a:close/>
              </a:path>
              <a:path w="76200" h="832485">
                <a:moveTo>
                  <a:pt x="76200" y="755903"/>
                </a:moveTo>
                <a:lnTo>
                  <a:pt x="0" y="755903"/>
                </a:lnTo>
                <a:lnTo>
                  <a:pt x="38100" y="832103"/>
                </a:lnTo>
                <a:lnTo>
                  <a:pt x="76200" y="755903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7303" y="3962400"/>
            <a:ext cx="77470" cy="635000"/>
          </a:xfrm>
          <a:custGeom>
            <a:avLst/>
            <a:gdLst/>
            <a:ahLst/>
            <a:cxnLst/>
            <a:rect l="l" t="t" r="r" b="b"/>
            <a:pathLst>
              <a:path w="77470" h="635000">
                <a:moveTo>
                  <a:pt x="76962" y="76200"/>
                </a:moveTo>
                <a:lnTo>
                  <a:pt x="39624" y="0"/>
                </a:lnTo>
                <a:lnTo>
                  <a:pt x="762" y="76200"/>
                </a:lnTo>
                <a:lnTo>
                  <a:pt x="35813" y="76200"/>
                </a:lnTo>
                <a:lnTo>
                  <a:pt x="35813" y="63246"/>
                </a:lnTo>
                <a:lnTo>
                  <a:pt x="37337" y="60960"/>
                </a:lnTo>
                <a:lnTo>
                  <a:pt x="39624" y="60198"/>
                </a:lnTo>
                <a:lnTo>
                  <a:pt x="41148" y="60960"/>
                </a:lnTo>
                <a:lnTo>
                  <a:pt x="42672" y="63246"/>
                </a:lnTo>
                <a:lnTo>
                  <a:pt x="42672" y="76200"/>
                </a:lnTo>
                <a:lnTo>
                  <a:pt x="76962" y="76200"/>
                </a:lnTo>
                <a:close/>
              </a:path>
              <a:path w="77470" h="635000">
                <a:moveTo>
                  <a:pt x="42672" y="76200"/>
                </a:moveTo>
                <a:lnTo>
                  <a:pt x="42672" y="63246"/>
                </a:lnTo>
                <a:lnTo>
                  <a:pt x="41148" y="60960"/>
                </a:lnTo>
                <a:lnTo>
                  <a:pt x="39624" y="60198"/>
                </a:lnTo>
                <a:lnTo>
                  <a:pt x="37337" y="60960"/>
                </a:lnTo>
                <a:lnTo>
                  <a:pt x="35813" y="63246"/>
                </a:lnTo>
                <a:lnTo>
                  <a:pt x="35813" y="76200"/>
                </a:lnTo>
                <a:lnTo>
                  <a:pt x="42672" y="76200"/>
                </a:lnTo>
                <a:close/>
              </a:path>
              <a:path w="77470" h="635000">
                <a:moveTo>
                  <a:pt x="42672" y="82296"/>
                </a:moveTo>
                <a:lnTo>
                  <a:pt x="42672" y="76200"/>
                </a:lnTo>
                <a:lnTo>
                  <a:pt x="35813" y="76200"/>
                </a:lnTo>
                <a:lnTo>
                  <a:pt x="35813" y="82296"/>
                </a:lnTo>
                <a:lnTo>
                  <a:pt x="37337" y="84582"/>
                </a:lnTo>
                <a:lnTo>
                  <a:pt x="38862" y="85344"/>
                </a:lnTo>
                <a:lnTo>
                  <a:pt x="41148" y="84582"/>
                </a:lnTo>
                <a:lnTo>
                  <a:pt x="42672" y="82296"/>
                </a:lnTo>
                <a:close/>
              </a:path>
              <a:path w="77470" h="635000">
                <a:moveTo>
                  <a:pt x="42672" y="108203"/>
                </a:moveTo>
                <a:lnTo>
                  <a:pt x="41148" y="105917"/>
                </a:lnTo>
                <a:lnTo>
                  <a:pt x="38862" y="104394"/>
                </a:lnTo>
                <a:lnTo>
                  <a:pt x="36575" y="105917"/>
                </a:lnTo>
                <a:lnTo>
                  <a:pt x="35813" y="108203"/>
                </a:lnTo>
                <a:lnTo>
                  <a:pt x="35813" y="127253"/>
                </a:lnTo>
                <a:lnTo>
                  <a:pt x="36575" y="129539"/>
                </a:lnTo>
                <a:lnTo>
                  <a:pt x="38862" y="130301"/>
                </a:lnTo>
                <a:lnTo>
                  <a:pt x="41148" y="129539"/>
                </a:lnTo>
                <a:lnTo>
                  <a:pt x="41910" y="127253"/>
                </a:lnTo>
                <a:lnTo>
                  <a:pt x="42672" y="108203"/>
                </a:lnTo>
                <a:close/>
              </a:path>
              <a:path w="77470" h="635000">
                <a:moveTo>
                  <a:pt x="41910" y="171450"/>
                </a:moveTo>
                <a:lnTo>
                  <a:pt x="41910" y="152400"/>
                </a:lnTo>
                <a:lnTo>
                  <a:pt x="41148" y="150113"/>
                </a:lnTo>
                <a:lnTo>
                  <a:pt x="38862" y="149351"/>
                </a:lnTo>
                <a:lnTo>
                  <a:pt x="36575" y="150113"/>
                </a:lnTo>
                <a:lnTo>
                  <a:pt x="35813" y="152400"/>
                </a:lnTo>
                <a:lnTo>
                  <a:pt x="35813" y="171450"/>
                </a:lnTo>
                <a:lnTo>
                  <a:pt x="36575" y="173736"/>
                </a:lnTo>
                <a:lnTo>
                  <a:pt x="38862" y="174498"/>
                </a:lnTo>
                <a:lnTo>
                  <a:pt x="41148" y="173736"/>
                </a:lnTo>
                <a:lnTo>
                  <a:pt x="41910" y="171450"/>
                </a:lnTo>
                <a:close/>
              </a:path>
              <a:path w="77470" h="635000">
                <a:moveTo>
                  <a:pt x="41910" y="215646"/>
                </a:moveTo>
                <a:lnTo>
                  <a:pt x="41910" y="196596"/>
                </a:lnTo>
                <a:lnTo>
                  <a:pt x="41148" y="194310"/>
                </a:lnTo>
                <a:lnTo>
                  <a:pt x="38862" y="193548"/>
                </a:lnTo>
                <a:lnTo>
                  <a:pt x="36575" y="194310"/>
                </a:lnTo>
                <a:lnTo>
                  <a:pt x="35813" y="196596"/>
                </a:lnTo>
                <a:lnTo>
                  <a:pt x="35813" y="215646"/>
                </a:lnTo>
                <a:lnTo>
                  <a:pt x="36575" y="217932"/>
                </a:lnTo>
                <a:lnTo>
                  <a:pt x="38862" y="218694"/>
                </a:lnTo>
                <a:lnTo>
                  <a:pt x="41148" y="217932"/>
                </a:lnTo>
                <a:lnTo>
                  <a:pt x="41910" y="215646"/>
                </a:lnTo>
                <a:close/>
              </a:path>
              <a:path w="77470" h="635000">
                <a:moveTo>
                  <a:pt x="41910" y="260603"/>
                </a:moveTo>
                <a:lnTo>
                  <a:pt x="41910" y="241553"/>
                </a:lnTo>
                <a:lnTo>
                  <a:pt x="41148" y="239267"/>
                </a:lnTo>
                <a:lnTo>
                  <a:pt x="38862" y="237744"/>
                </a:lnTo>
                <a:lnTo>
                  <a:pt x="36575" y="239267"/>
                </a:lnTo>
                <a:lnTo>
                  <a:pt x="35813" y="241553"/>
                </a:lnTo>
                <a:lnTo>
                  <a:pt x="35813" y="260603"/>
                </a:lnTo>
                <a:lnTo>
                  <a:pt x="36575" y="262889"/>
                </a:lnTo>
                <a:lnTo>
                  <a:pt x="38862" y="263651"/>
                </a:lnTo>
                <a:lnTo>
                  <a:pt x="41148" y="262889"/>
                </a:lnTo>
                <a:lnTo>
                  <a:pt x="41910" y="260603"/>
                </a:lnTo>
                <a:close/>
              </a:path>
              <a:path w="77470" h="635000">
                <a:moveTo>
                  <a:pt x="41910" y="304800"/>
                </a:moveTo>
                <a:lnTo>
                  <a:pt x="41910" y="285750"/>
                </a:lnTo>
                <a:lnTo>
                  <a:pt x="41148" y="283463"/>
                </a:lnTo>
                <a:lnTo>
                  <a:pt x="38862" y="282701"/>
                </a:lnTo>
                <a:lnTo>
                  <a:pt x="36575" y="283463"/>
                </a:lnTo>
                <a:lnTo>
                  <a:pt x="35813" y="285750"/>
                </a:lnTo>
                <a:lnTo>
                  <a:pt x="35813" y="304800"/>
                </a:lnTo>
                <a:lnTo>
                  <a:pt x="36575" y="307086"/>
                </a:lnTo>
                <a:lnTo>
                  <a:pt x="38862" y="307848"/>
                </a:lnTo>
                <a:lnTo>
                  <a:pt x="41148" y="307086"/>
                </a:lnTo>
                <a:lnTo>
                  <a:pt x="41910" y="304800"/>
                </a:lnTo>
                <a:close/>
              </a:path>
              <a:path w="77470" h="635000">
                <a:moveTo>
                  <a:pt x="41910" y="348996"/>
                </a:moveTo>
                <a:lnTo>
                  <a:pt x="41910" y="329946"/>
                </a:lnTo>
                <a:lnTo>
                  <a:pt x="41148" y="327660"/>
                </a:lnTo>
                <a:lnTo>
                  <a:pt x="38862" y="326898"/>
                </a:lnTo>
                <a:lnTo>
                  <a:pt x="36575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6575" y="351282"/>
                </a:lnTo>
                <a:lnTo>
                  <a:pt x="38862" y="352044"/>
                </a:lnTo>
                <a:lnTo>
                  <a:pt x="41148" y="351282"/>
                </a:lnTo>
                <a:lnTo>
                  <a:pt x="41910" y="348996"/>
                </a:lnTo>
                <a:close/>
              </a:path>
              <a:path w="77470" h="635000">
                <a:moveTo>
                  <a:pt x="41910" y="393953"/>
                </a:moveTo>
                <a:lnTo>
                  <a:pt x="41910" y="374903"/>
                </a:lnTo>
                <a:lnTo>
                  <a:pt x="40386" y="372617"/>
                </a:lnTo>
                <a:lnTo>
                  <a:pt x="38862" y="371094"/>
                </a:lnTo>
                <a:lnTo>
                  <a:pt x="36575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6575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910" y="393953"/>
                </a:lnTo>
                <a:close/>
              </a:path>
              <a:path w="77470" h="635000">
                <a:moveTo>
                  <a:pt x="41910" y="419100"/>
                </a:move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6"/>
                </a:lnTo>
                <a:lnTo>
                  <a:pt x="38100" y="441198"/>
                </a:lnTo>
                <a:lnTo>
                  <a:pt x="40386" y="440436"/>
                </a:lnTo>
                <a:lnTo>
                  <a:pt x="41148" y="438150"/>
                </a:lnTo>
                <a:lnTo>
                  <a:pt x="41910" y="419100"/>
                </a:lnTo>
                <a:close/>
              </a:path>
              <a:path w="77470" h="635000">
                <a:moveTo>
                  <a:pt x="41148" y="482346"/>
                </a:moveTo>
                <a:lnTo>
                  <a:pt x="41148" y="463296"/>
                </a:lnTo>
                <a:lnTo>
                  <a:pt x="40386" y="461010"/>
                </a:lnTo>
                <a:lnTo>
                  <a:pt x="38100" y="460248"/>
                </a:lnTo>
                <a:lnTo>
                  <a:pt x="35813" y="461010"/>
                </a:lnTo>
                <a:lnTo>
                  <a:pt x="35051" y="463296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7470" h="635000">
                <a:moveTo>
                  <a:pt x="41148" y="527303"/>
                </a:moveTo>
                <a:lnTo>
                  <a:pt x="41148" y="508253"/>
                </a:lnTo>
                <a:lnTo>
                  <a:pt x="40386" y="505967"/>
                </a:lnTo>
                <a:lnTo>
                  <a:pt x="38100" y="504444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7470" h="635000">
                <a:moveTo>
                  <a:pt x="76200" y="558546"/>
                </a:moveTo>
                <a:lnTo>
                  <a:pt x="0" y="558546"/>
                </a:lnTo>
                <a:lnTo>
                  <a:pt x="35051" y="628650"/>
                </a:lnTo>
                <a:lnTo>
                  <a:pt x="35051" y="571500"/>
                </a:lnTo>
                <a:lnTo>
                  <a:pt x="35813" y="573786"/>
                </a:lnTo>
                <a:lnTo>
                  <a:pt x="38100" y="574548"/>
                </a:lnTo>
                <a:lnTo>
                  <a:pt x="40386" y="573786"/>
                </a:lnTo>
                <a:lnTo>
                  <a:pt x="41148" y="571500"/>
                </a:lnTo>
                <a:lnTo>
                  <a:pt x="41148" y="628650"/>
                </a:lnTo>
                <a:lnTo>
                  <a:pt x="76200" y="558546"/>
                </a:lnTo>
                <a:close/>
              </a:path>
              <a:path w="77470" h="635000">
                <a:moveTo>
                  <a:pt x="41148" y="558546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58546"/>
                </a:lnTo>
                <a:lnTo>
                  <a:pt x="41148" y="558546"/>
                </a:lnTo>
                <a:close/>
              </a:path>
              <a:path w="77470" h="635000">
                <a:moveTo>
                  <a:pt x="41148" y="628650"/>
                </a:moveTo>
                <a:lnTo>
                  <a:pt x="41148" y="571500"/>
                </a:lnTo>
                <a:lnTo>
                  <a:pt x="40386" y="573786"/>
                </a:lnTo>
                <a:lnTo>
                  <a:pt x="38100" y="574548"/>
                </a:lnTo>
                <a:lnTo>
                  <a:pt x="35813" y="573786"/>
                </a:lnTo>
                <a:lnTo>
                  <a:pt x="35051" y="571500"/>
                </a:lnTo>
                <a:lnTo>
                  <a:pt x="35051" y="628650"/>
                </a:lnTo>
                <a:lnTo>
                  <a:pt x="38100" y="634746"/>
                </a:lnTo>
                <a:lnTo>
                  <a:pt x="41148" y="6286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70025" y="3320796"/>
            <a:ext cx="3634104" cy="1148715"/>
          </a:xfrm>
          <a:custGeom>
            <a:avLst/>
            <a:gdLst/>
            <a:ahLst/>
            <a:cxnLst/>
            <a:rect l="l" t="t" r="r" b="b"/>
            <a:pathLst>
              <a:path w="3634104" h="1148714">
                <a:moveTo>
                  <a:pt x="0" y="0"/>
                </a:moveTo>
                <a:lnTo>
                  <a:pt x="3633978" y="1148333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81377" y="3360420"/>
            <a:ext cx="76962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83202" y="3611879"/>
            <a:ext cx="76200" cy="772795"/>
          </a:xfrm>
          <a:custGeom>
            <a:avLst/>
            <a:gdLst/>
            <a:ahLst/>
            <a:cxnLst/>
            <a:rect l="l" t="t" r="r" b="b"/>
            <a:pathLst>
              <a:path w="76200" h="77279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40386" y="60960"/>
                </a:lnTo>
                <a:lnTo>
                  <a:pt x="41148" y="63246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772795">
                <a:moveTo>
                  <a:pt x="41148" y="76200"/>
                </a:moveTo>
                <a:lnTo>
                  <a:pt x="41148" y="63246"/>
                </a:lnTo>
                <a:lnTo>
                  <a:pt x="40386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5051" y="63246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772795">
                <a:moveTo>
                  <a:pt x="41148" y="82296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6"/>
                </a:lnTo>
                <a:lnTo>
                  <a:pt x="35813" y="84582"/>
                </a:lnTo>
                <a:lnTo>
                  <a:pt x="38100" y="85344"/>
                </a:lnTo>
                <a:lnTo>
                  <a:pt x="40386" y="84582"/>
                </a:lnTo>
                <a:lnTo>
                  <a:pt x="41148" y="82296"/>
                </a:lnTo>
                <a:close/>
              </a:path>
              <a:path w="76200" h="772795">
                <a:moveTo>
                  <a:pt x="41148" y="126492"/>
                </a:moveTo>
                <a:lnTo>
                  <a:pt x="41148" y="107442"/>
                </a:lnTo>
                <a:lnTo>
                  <a:pt x="40386" y="105156"/>
                </a:lnTo>
                <a:lnTo>
                  <a:pt x="38100" y="104394"/>
                </a:lnTo>
                <a:lnTo>
                  <a:pt x="35813" y="105156"/>
                </a:lnTo>
                <a:lnTo>
                  <a:pt x="35051" y="107442"/>
                </a:lnTo>
                <a:lnTo>
                  <a:pt x="35051" y="126492"/>
                </a:lnTo>
                <a:lnTo>
                  <a:pt x="35813" y="128778"/>
                </a:lnTo>
                <a:lnTo>
                  <a:pt x="38100" y="129540"/>
                </a:lnTo>
                <a:lnTo>
                  <a:pt x="40386" y="128778"/>
                </a:lnTo>
                <a:lnTo>
                  <a:pt x="41148" y="126492"/>
                </a:lnTo>
                <a:close/>
              </a:path>
              <a:path w="76200" h="772795">
                <a:moveTo>
                  <a:pt x="41148" y="171450"/>
                </a:moveTo>
                <a:lnTo>
                  <a:pt x="41148" y="152400"/>
                </a:lnTo>
                <a:lnTo>
                  <a:pt x="40386" y="150114"/>
                </a:lnTo>
                <a:lnTo>
                  <a:pt x="38100" y="148590"/>
                </a:lnTo>
                <a:lnTo>
                  <a:pt x="35813" y="150114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2974"/>
                </a:lnTo>
                <a:lnTo>
                  <a:pt x="38100" y="174498"/>
                </a:lnTo>
                <a:lnTo>
                  <a:pt x="40386" y="172974"/>
                </a:lnTo>
                <a:lnTo>
                  <a:pt x="41148" y="171450"/>
                </a:lnTo>
                <a:close/>
              </a:path>
              <a:path w="76200" h="772795">
                <a:moveTo>
                  <a:pt x="41148" y="215646"/>
                </a:moveTo>
                <a:lnTo>
                  <a:pt x="41148" y="196596"/>
                </a:lnTo>
                <a:lnTo>
                  <a:pt x="40386" y="194310"/>
                </a:lnTo>
                <a:lnTo>
                  <a:pt x="38100" y="193548"/>
                </a:lnTo>
                <a:lnTo>
                  <a:pt x="35813" y="194310"/>
                </a:lnTo>
                <a:lnTo>
                  <a:pt x="35051" y="196596"/>
                </a:lnTo>
                <a:lnTo>
                  <a:pt x="35051" y="215646"/>
                </a:lnTo>
                <a:lnTo>
                  <a:pt x="35813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148" y="215646"/>
                </a:lnTo>
                <a:close/>
              </a:path>
              <a:path w="76200" h="772795">
                <a:moveTo>
                  <a:pt x="41148" y="259842"/>
                </a:moveTo>
                <a:lnTo>
                  <a:pt x="41148" y="240792"/>
                </a:lnTo>
                <a:lnTo>
                  <a:pt x="40386" y="238506"/>
                </a:lnTo>
                <a:lnTo>
                  <a:pt x="38100" y="237744"/>
                </a:lnTo>
                <a:lnTo>
                  <a:pt x="35813" y="238506"/>
                </a:lnTo>
                <a:lnTo>
                  <a:pt x="35051" y="240792"/>
                </a:lnTo>
                <a:lnTo>
                  <a:pt x="35051" y="259842"/>
                </a:lnTo>
                <a:lnTo>
                  <a:pt x="35813" y="262128"/>
                </a:lnTo>
                <a:lnTo>
                  <a:pt x="38100" y="262890"/>
                </a:lnTo>
                <a:lnTo>
                  <a:pt x="40386" y="262128"/>
                </a:lnTo>
                <a:lnTo>
                  <a:pt x="41148" y="259842"/>
                </a:lnTo>
                <a:close/>
              </a:path>
              <a:path w="76200" h="772795">
                <a:moveTo>
                  <a:pt x="41148" y="304800"/>
                </a:moveTo>
                <a:lnTo>
                  <a:pt x="41148" y="285750"/>
                </a:lnTo>
                <a:lnTo>
                  <a:pt x="40386" y="283464"/>
                </a:lnTo>
                <a:lnTo>
                  <a:pt x="38100" y="281940"/>
                </a:lnTo>
                <a:lnTo>
                  <a:pt x="35813" y="283464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6324"/>
                </a:lnTo>
                <a:lnTo>
                  <a:pt x="38100" y="307848"/>
                </a:lnTo>
                <a:lnTo>
                  <a:pt x="40386" y="306324"/>
                </a:lnTo>
                <a:lnTo>
                  <a:pt x="41148" y="304800"/>
                </a:lnTo>
                <a:close/>
              </a:path>
              <a:path w="76200" h="772795">
                <a:moveTo>
                  <a:pt x="41148" y="348996"/>
                </a:moveTo>
                <a:lnTo>
                  <a:pt x="41148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3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5813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8" y="348996"/>
                </a:lnTo>
                <a:close/>
              </a:path>
              <a:path w="76200" h="772795">
                <a:moveTo>
                  <a:pt x="41148" y="393192"/>
                </a:moveTo>
                <a:lnTo>
                  <a:pt x="41148" y="374142"/>
                </a:lnTo>
                <a:lnTo>
                  <a:pt x="40386" y="371856"/>
                </a:lnTo>
                <a:lnTo>
                  <a:pt x="38100" y="371094"/>
                </a:lnTo>
                <a:lnTo>
                  <a:pt x="35813" y="371856"/>
                </a:lnTo>
                <a:lnTo>
                  <a:pt x="35051" y="374142"/>
                </a:lnTo>
                <a:lnTo>
                  <a:pt x="35051" y="393192"/>
                </a:lnTo>
                <a:lnTo>
                  <a:pt x="35813" y="395478"/>
                </a:lnTo>
                <a:lnTo>
                  <a:pt x="38100" y="396240"/>
                </a:lnTo>
                <a:lnTo>
                  <a:pt x="40386" y="395478"/>
                </a:lnTo>
                <a:lnTo>
                  <a:pt x="41148" y="393192"/>
                </a:lnTo>
                <a:close/>
              </a:path>
              <a:path w="76200" h="772795">
                <a:moveTo>
                  <a:pt x="41148" y="438150"/>
                </a:moveTo>
                <a:lnTo>
                  <a:pt x="41148" y="419100"/>
                </a:lnTo>
                <a:lnTo>
                  <a:pt x="40386" y="416814"/>
                </a:lnTo>
                <a:lnTo>
                  <a:pt x="38100" y="415290"/>
                </a:lnTo>
                <a:lnTo>
                  <a:pt x="35813" y="416814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39674"/>
                </a:lnTo>
                <a:lnTo>
                  <a:pt x="38100" y="441198"/>
                </a:lnTo>
                <a:lnTo>
                  <a:pt x="40386" y="439674"/>
                </a:lnTo>
                <a:lnTo>
                  <a:pt x="41148" y="438150"/>
                </a:lnTo>
                <a:close/>
              </a:path>
              <a:path w="76200" h="772795">
                <a:moveTo>
                  <a:pt x="41148" y="482346"/>
                </a:moveTo>
                <a:lnTo>
                  <a:pt x="41148" y="463296"/>
                </a:lnTo>
                <a:lnTo>
                  <a:pt x="40386" y="461010"/>
                </a:lnTo>
                <a:lnTo>
                  <a:pt x="38100" y="460248"/>
                </a:lnTo>
                <a:lnTo>
                  <a:pt x="35813" y="461010"/>
                </a:lnTo>
                <a:lnTo>
                  <a:pt x="35051" y="463296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772795">
                <a:moveTo>
                  <a:pt x="41148" y="526542"/>
                </a:moveTo>
                <a:lnTo>
                  <a:pt x="41148" y="507492"/>
                </a:lnTo>
                <a:lnTo>
                  <a:pt x="40386" y="505206"/>
                </a:lnTo>
                <a:lnTo>
                  <a:pt x="38100" y="504444"/>
                </a:lnTo>
                <a:lnTo>
                  <a:pt x="35813" y="505206"/>
                </a:lnTo>
                <a:lnTo>
                  <a:pt x="35051" y="507492"/>
                </a:lnTo>
                <a:lnTo>
                  <a:pt x="35051" y="526542"/>
                </a:lnTo>
                <a:lnTo>
                  <a:pt x="35813" y="528828"/>
                </a:lnTo>
                <a:lnTo>
                  <a:pt x="38100" y="529590"/>
                </a:lnTo>
                <a:lnTo>
                  <a:pt x="40386" y="528828"/>
                </a:lnTo>
                <a:lnTo>
                  <a:pt x="41148" y="526542"/>
                </a:lnTo>
                <a:close/>
              </a:path>
              <a:path w="76200" h="772795">
                <a:moveTo>
                  <a:pt x="41148" y="571500"/>
                </a:moveTo>
                <a:lnTo>
                  <a:pt x="41148" y="552450"/>
                </a:lnTo>
                <a:lnTo>
                  <a:pt x="40386" y="550164"/>
                </a:lnTo>
                <a:lnTo>
                  <a:pt x="38100" y="548640"/>
                </a:lnTo>
                <a:lnTo>
                  <a:pt x="35813" y="550164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024"/>
                </a:lnTo>
                <a:lnTo>
                  <a:pt x="38100" y="574548"/>
                </a:lnTo>
                <a:lnTo>
                  <a:pt x="40386" y="573024"/>
                </a:lnTo>
                <a:lnTo>
                  <a:pt x="41148" y="571500"/>
                </a:lnTo>
                <a:close/>
              </a:path>
              <a:path w="76200" h="772795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772795">
                <a:moveTo>
                  <a:pt x="41148" y="659892"/>
                </a:moveTo>
                <a:lnTo>
                  <a:pt x="41148" y="640842"/>
                </a:lnTo>
                <a:lnTo>
                  <a:pt x="40386" y="638556"/>
                </a:lnTo>
                <a:lnTo>
                  <a:pt x="38100" y="637794"/>
                </a:lnTo>
                <a:lnTo>
                  <a:pt x="35813" y="638556"/>
                </a:lnTo>
                <a:lnTo>
                  <a:pt x="35051" y="640842"/>
                </a:lnTo>
                <a:lnTo>
                  <a:pt x="35051" y="659892"/>
                </a:lnTo>
                <a:lnTo>
                  <a:pt x="35813" y="662178"/>
                </a:lnTo>
                <a:lnTo>
                  <a:pt x="38100" y="662940"/>
                </a:lnTo>
                <a:lnTo>
                  <a:pt x="40386" y="662178"/>
                </a:lnTo>
                <a:lnTo>
                  <a:pt x="41148" y="659892"/>
                </a:lnTo>
                <a:close/>
              </a:path>
              <a:path w="76200" h="772795">
                <a:moveTo>
                  <a:pt x="76200" y="696468"/>
                </a:moveTo>
                <a:lnTo>
                  <a:pt x="0" y="696468"/>
                </a:lnTo>
                <a:lnTo>
                  <a:pt x="35051" y="766572"/>
                </a:lnTo>
                <a:lnTo>
                  <a:pt x="35051" y="704850"/>
                </a:lnTo>
                <a:lnTo>
                  <a:pt x="35813" y="706374"/>
                </a:lnTo>
                <a:lnTo>
                  <a:pt x="38100" y="707898"/>
                </a:lnTo>
                <a:lnTo>
                  <a:pt x="40386" y="706374"/>
                </a:lnTo>
                <a:lnTo>
                  <a:pt x="41148" y="704850"/>
                </a:lnTo>
                <a:lnTo>
                  <a:pt x="41148" y="766572"/>
                </a:lnTo>
                <a:lnTo>
                  <a:pt x="76200" y="696468"/>
                </a:lnTo>
                <a:close/>
              </a:path>
              <a:path w="76200" h="772795">
                <a:moveTo>
                  <a:pt x="41148" y="696468"/>
                </a:moveTo>
                <a:lnTo>
                  <a:pt x="41148" y="685800"/>
                </a:lnTo>
                <a:lnTo>
                  <a:pt x="40386" y="683514"/>
                </a:lnTo>
                <a:lnTo>
                  <a:pt x="38100" y="681990"/>
                </a:lnTo>
                <a:lnTo>
                  <a:pt x="35813" y="683514"/>
                </a:lnTo>
                <a:lnTo>
                  <a:pt x="35051" y="685800"/>
                </a:lnTo>
                <a:lnTo>
                  <a:pt x="35051" y="696468"/>
                </a:lnTo>
                <a:lnTo>
                  <a:pt x="41148" y="696468"/>
                </a:lnTo>
                <a:close/>
              </a:path>
              <a:path w="76200" h="772795">
                <a:moveTo>
                  <a:pt x="41148" y="766572"/>
                </a:moveTo>
                <a:lnTo>
                  <a:pt x="41148" y="704850"/>
                </a:lnTo>
                <a:lnTo>
                  <a:pt x="40386" y="706374"/>
                </a:lnTo>
                <a:lnTo>
                  <a:pt x="38100" y="707898"/>
                </a:lnTo>
                <a:lnTo>
                  <a:pt x="35813" y="706374"/>
                </a:lnTo>
                <a:lnTo>
                  <a:pt x="35051" y="704850"/>
                </a:lnTo>
                <a:lnTo>
                  <a:pt x="35051" y="766572"/>
                </a:lnTo>
                <a:lnTo>
                  <a:pt x="38100" y="772668"/>
                </a:lnTo>
                <a:lnTo>
                  <a:pt x="41148" y="76657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64558" y="3981450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76962" y="76200"/>
                </a:moveTo>
                <a:lnTo>
                  <a:pt x="38862" y="0"/>
                </a:lnTo>
                <a:lnTo>
                  <a:pt x="762" y="76200"/>
                </a:lnTo>
                <a:lnTo>
                  <a:pt x="35813" y="76200"/>
                </a:lnTo>
                <a:lnTo>
                  <a:pt x="35813" y="63246"/>
                </a:lnTo>
                <a:lnTo>
                  <a:pt x="36575" y="60960"/>
                </a:lnTo>
                <a:lnTo>
                  <a:pt x="38862" y="60198"/>
                </a:lnTo>
                <a:lnTo>
                  <a:pt x="41147" y="60960"/>
                </a:lnTo>
                <a:lnTo>
                  <a:pt x="41909" y="63246"/>
                </a:lnTo>
                <a:lnTo>
                  <a:pt x="41909" y="76200"/>
                </a:lnTo>
                <a:lnTo>
                  <a:pt x="76962" y="76200"/>
                </a:lnTo>
                <a:close/>
              </a:path>
              <a:path w="77470" h="463550">
                <a:moveTo>
                  <a:pt x="41909" y="76200"/>
                </a:moveTo>
                <a:lnTo>
                  <a:pt x="41909" y="63246"/>
                </a:lnTo>
                <a:lnTo>
                  <a:pt x="41147" y="60960"/>
                </a:lnTo>
                <a:lnTo>
                  <a:pt x="38862" y="60198"/>
                </a:lnTo>
                <a:lnTo>
                  <a:pt x="36575" y="60960"/>
                </a:lnTo>
                <a:lnTo>
                  <a:pt x="35813" y="63246"/>
                </a:lnTo>
                <a:lnTo>
                  <a:pt x="35813" y="76200"/>
                </a:lnTo>
                <a:lnTo>
                  <a:pt x="41909" y="76200"/>
                </a:lnTo>
                <a:close/>
              </a:path>
              <a:path w="77470" h="463550">
                <a:moveTo>
                  <a:pt x="41909" y="82296"/>
                </a:moveTo>
                <a:lnTo>
                  <a:pt x="41909" y="76200"/>
                </a:lnTo>
                <a:lnTo>
                  <a:pt x="35813" y="76200"/>
                </a:lnTo>
                <a:lnTo>
                  <a:pt x="35813" y="82296"/>
                </a:lnTo>
                <a:lnTo>
                  <a:pt x="36575" y="84582"/>
                </a:lnTo>
                <a:lnTo>
                  <a:pt x="38862" y="85344"/>
                </a:lnTo>
                <a:lnTo>
                  <a:pt x="41147" y="84582"/>
                </a:lnTo>
                <a:lnTo>
                  <a:pt x="41909" y="82296"/>
                </a:lnTo>
                <a:close/>
              </a:path>
              <a:path w="77470" h="463550">
                <a:moveTo>
                  <a:pt x="41909" y="127253"/>
                </a:moveTo>
                <a:lnTo>
                  <a:pt x="41909" y="108203"/>
                </a:lnTo>
                <a:lnTo>
                  <a:pt x="41147" y="105917"/>
                </a:lnTo>
                <a:lnTo>
                  <a:pt x="38862" y="104394"/>
                </a:lnTo>
                <a:lnTo>
                  <a:pt x="36575" y="105917"/>
                </a:lnTo>
                <a:lnTo>
                  <a:pt x="35813" y="108203"/>
                </a:lnTo>
                <a:lnTo>
                  <a:pt x="35813" y="127253"/>
                </a:lnTo>
                <a:lnTo>
                  <a:pt x="36575" y="129539"/>
                </a:lnTo>
                <a:lnTo>
                  <a:pt x="38862" y="130301"/>
                </a:lnTo>
                <a:lnTo>
                  <a:pt x="41147" y="129539"/>
                </a:lnTo>
                <a:lnTo>
                  <a:pt x="41909" y="127253"/>
                </a:lnTo>
                <a:close/>
              </a:path>
              <a:path w="77470" h="463550">
                <a:moveTo>
                  <a:pt x="41909" y="171450"/>
                </a:moveTo>
                <a:lnTo>
                  <a:pt x="41909" y="152400"/>
                </a:lnTo>
                <a:lnTo>
                  <a:pt x="41147" y="150113"/>
                </a:lnTo>
                <a:lnTo>
                  <a:pt x="38862" y="149351"/>
                </a:lnTo>
                <a:lnTo>
                  <a:pt x="36575" y="150113"/>
                </a:lnTo>
                <a:lnTo>
                  <a:pt x="35813" y="152400"/>
                </a:lnTo>
                <a:lnTo>
                  <a:pt x="35051" y="171450"/>
                </a:lnTo>
                <a:lnTo>
                  <a:pt x="36575" y="173736"/>
                </a:lnTo>
                <a:lnTo>
                  <a:pt x="38862" y="174498"/>
                </a:lnTo>
                <a:lnTo>
                  <a:pt x="41147" y="173736"/>
                </a:lnTo>
                <a:lnTo>
                  <a:pt x="41909" y="171450"/>
                </a:lnTo>
                <a:close/>
              </a:path>
              <a:path w="77470" h="463550">
                <a:moveTo>
                  <a:pt x="41909" y="215646"/>
                </a:moveTo>
                <a:lnTo>
                  <a:pt x="41909" y="196596"/>
                </a:lnTo>
                <a:lnTo>
                  <a:pt x="40386" y="194310"/>
                </a:lnTo>
                <a:lnTo>
                  <a:pt x="38862" y="193548"/>
                </a:lnTo>
                <a:lnTo>
                  <a:pt x="36575" y="194310"/>
                </a:lnTo>
                <a:lnTo>
                  <a:pt x="35051" y="196596"/>
                </a:lnTo>
                <a:lnTo>
                  <a:pt x="35051" y="215646"/>
                </a:lnTo>
                <a:lnTo>
                  <a:pt x="36575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909" y="215646"/>
                </a:lnTo>
                <a:close/>
              </a:path>
              <a:path w="77470" h="463550">
                <a:moveTo>
                  <a:pt x="41147" y="260603"/>
                </a:moveTo>
                <a:lnTo>
                  <a:pt x="41147" y="241553"/>
                </a:lnTo>
                <a:lnTo>
                  <a:pt x="40386" y="239267"/>
                </a:lnTo>
                <a:lnTo>
                  <a:pt x="38100" y="237744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7" y="260603"/>
                </a:lnTo>
                <a:close/>
              </a:path>
              <a:path w="77470" h="463550">
                <a:moveTo>
                  <a:pt x="41147" y="304800"/>
                </a:moveTo>
                <a:lnTo>
                  <a:pt x="41147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6"/>
                </a:lnTo>
                <a:lnTo>
                  <a:pt x="38100" y="307848"/>
                </a:lnTo>
                <a:lnTo>
                  <a:pt x="40386" y="307086"/>
                </a:lnTo>
                <a:lnTo>
                  <a:pt x="41147" y="304800"/>
                </a:lnTo>
                <a:close/>
              </a:path>
              <a:path w="77470" h="463550">
                <a:moveTo>
                  <a:pt x="41147" y="348996"/>
                </a:moveTo>
                <a:lnTo>
                  <a:pt x="41147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3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5813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7" y="348996"/>
                </a:lnTo>
                <a:close/>
              </a:path>
              <a:path w="77470" h="463550">
                <a:moveTo>
                  <a:pt x="34564" y="387096"/>
                </a:moveTo>
                <a:lnTo>
                  <a:pt x="0" y="387096"/>
                </a:lnTo>
                <a:lnTo>
                  <a:pt x="34289" y="457075"/>
                </a:lnTo>
                <a:lnTo>
                  <a:pt x="34289" y="393953"/>
                </a:lnTo>
                <a:lnTo>
                  <a:pt x="34564" y="387096"/>
                </a:lnTo>
                <a:close/>
              </a:path>
              <a:path w="77470" h="463550">
                <a:moveTo>
                  <a:pt x="76200" y="387096"/>
                </a:moveTo>
                <a:lnTo>
                  <a:pt x="34564" y="387096"/>
                </a:lnTo>
                <a:lnTo>
                  <a:pt x="34289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7" y="393953"/>
                </a:lnTo>
                <a:lnTo>
                  <a:pt x="41147" y="455825"/>
                </a:lnTo>
                <a:lnTo>
                  <a:pt x="76200" y="387096"/>
                </a:lnTo>
                <a:close/>
              </a:path>
              <a:path w="77470" h="463550">
                <a:moveTo>
                  <a:pt x="41147" y="455825"/>
                </a:moveTo>
                <a:lnTo>
                  <a:pt x="41147" y="393953"/>
                </a:lnTo>
                <a:lnTo>
                  <a:pt x="40386" y="396239"/>
                </a:lnTo>
                <a:lnTo>
                  <a:pt x="38100" y="397001"/>
                </a:lnTo>
                <a:lnTo>
                  <a:pt x="35813" y="396239"/>
                </a:lnTo>
                <a:lnTo>
                  <a:pt x="34289" y="393953"/>
                </a:lnTo>
                <a:lnTo>
                  <a:pt x="34289" y="457075"/>
                </a:lnTo>
                <a:lnTo>
                  <a:pt x="37337" y="463296"/>
                </a:lnTo>
                <a:lnTo>
                  <a:pt x="41147" y="455825"/>
                </a:lnTo>
                <a:close/>
              </a:path>
              <a:path w="77470" h="463550">
                <a:moveTo>
                  <a:pt x="41147" y="387096"/>
                </a:moveTo>
                <a:lnTo>
                  <a:pt x="41147" y="374903"/>
                </a:lnTo>
                <a:lnTo>
                  <a:pt x="40386" y="372617"/>
                </a:lnTo>
                <a:lnTo>
                  <a:pt x="38100" y="371094"/>
                </a:lnTo>
                <a:lnTo>
                  <a:pt x="35813" y="372617"/>
                </a:lnTo>
                <a:lnTo>
                  <a:pt x="35051" y="374903"/>
                </a:lnTo>
                <a:lnTo>
                  <a:pt x="34564" y="387096"/>
                </a:lnTo>
                <a:lnTo>
                  <a:pt x="41147" y="38709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274" y="3462528"/>
            <a:ext cx="3596004" cy="549910"/>
          </a:xfrm>
          <a:custGeom>
            <a:avLst/>
            <a:gdLst/>
            <a:ahLst/>
            <a:cxnLst/>
            <a:rect l="l" t="t" r="r" b="b"/>
            <a:pathLst>
              <a:path w="3596004" h="549910">
                <a:moveTo>
                  <a:pt x="0" y="0"/>
                </a:moveTo>
                <a:lnTo>
                  <a:pt x="3595878" y="54940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402" y="439927"/>
            <a:ext cx="3007995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k-fold</a:t>
            </a:r>
            <a:r>
              <a:rPr dirty="0" spc="-60"/>
              <a:t> </a:t>
            </a:r>
            <a:r>
              <a:rPr dirty="0" spc="-5"/>
              <a:t>Cross  Validation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4038600"/>
            <a:ext cx="73152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000" y="33528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1981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5600" y="28956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81400" y="2743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7200" y="3581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1521" y="737108"/>
            <a:ext cx="4547235" cy="414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Randomly break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dataset </a:t>
            </a:r>
            <a:r>
              <a:rPr dirty="0" sz="2000" spc="-5">
                <a:latin typeface="Arial"/>
                <a:cs typeface="Arial"/>
              </a:rPr>
              <a:t>into k  partitions (in our example we’ll have k=3  </a:t>
            </a:r>
            <a:r>
              <a:rPr dirty="0" sz="2000" spc="-10">
                <a:latin typeface="Arial"/>
                <a:cs typeface="Arial"/>
              </a:rPr>
              <a:t>partitions colored </a:t>
            </a:r>
            <a:r>
              <a:rPr dirty="0" sz="2000" spc="-5">
                <a:latin typeface="Arial"/>
                <a:cs typeface="Arial"/>
              </a:rPr>
              <a:t>Red </a:t>
            </a:r>
            <a:r>
              <a:rPr dirty="0" sz="2000" spc="-10">
                <a:latin typeface="Arial"/>
                <a:cs typeface="Arial"/>
              </a:rPr>
              <a:t>Green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Blue)</a:t>
            </a:r>
            <a:endParaRPr sz="2000">
              <a:latin typeface="Arial"/>
              <a:cs typeface="Arial"/>
            </a:endParaRPr>
          </a:p>
          <a:p>
            <a:pPr marL="469265" marR="45085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For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not in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on 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red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469265" marR="95250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For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 partition: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not in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partition.</a:t>
            </a:r>
            <a:endParaRPr sz="2000">
              <a:latin typeface="Arial"/>
              <a:cs typeface="Arial"/>
            </a:endParaRPr>
          </a:p>
          <a:p>
            <a:pPr marL="469265" marR="335915">
              <a:lnSpc>
                <a:spcPct val="100000"/>
              </a:lnSpc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Find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errors on 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For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Train on all</a:t>
            </a:r>
            <a:r>
              <a:rPr dirty="0" sz="2000" spc="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8879" y="4851903"/>
            <a:ext cx="4312920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2425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points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not in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on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blue points.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Then </a:t>
            </a:r>
            <a:r>
              <a:rPr dirty="0" sz="2000" spc="-10">
                <a:latin typeface="Arial"/>
                <a:cs typeface="Arial"/>
              </a:rPr>
              <a:t>report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mean error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0694" y="3786378"/>
            <a:ext cx="3657600" cy="315595"/>
          </a:xfrm>
          <a:custGeom>
            <a:avLst/>
            <a:gdLst/>
            <a:ahLst/>
            <a:cxnLst/>
            <a:rect l="l" t="t" r="r" b="b"/>
            <a:pathLst>
              <a:path w="3657600" h="315595">
                <a:moveTo>
                  <a:pt x="0" y="0"/>
                </a:moveTo>
                <a:lnTo>
                  <a:pt x="3657600" y="31546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3969" y="3810000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76200" y="179070"/>
                </a:moveTo>
                <a:lnTo>
                  <a:pt x="0" y="179070"/>
                </a:lnTo>
                <a:lnTo>
                  <a:pt x="35052" y="249174"/>
                </a:lnTo>
                <a:lnTo>
                  <a:pt x="35052" y="192024"/>
                </a:lnTo>
                <a:lnTo>
                  <a:pt x="35814" y="194310"/>
                </a:lnTo>
                <a:lnTo>
                  <a:pt x="38100" y="195072"/>
                </a:lnTo>
                <a:lnTo>
                  <a:pt x="40386" y="194310"/>
                </a:lnTo>
                <a:lnTo>
                  <a:pt x="41910" y="192024"/>
                </a:lnTo>
                <a:lnTo>
                  <a:pt x="41910" y="247650"/>
                </a:lnTo>
                <a:lnTo>
                  <a:pt x="76200" y="179070"/>
                </a:lnTo>
                <a:close/>
              </a:path>
              <a:path w="76200" h="255270">
                <a:moveTo>
                  <a:pt x="41910" y="179070"/>
                </a:moveTo>
                <a:lnTo>
                  <a:pt x="41910" y="172974"/>
                </a:lnTo>
                <a:lnTo>
                  <a:pt x="40386" y="170687"/>
                </a:lnTo>
                <a:lnTo>
                  <a:pt x="38100" y="169925"/>
                </a:lnTo>
                <a:lnTo>
                  <a:pt x="35814" y="170687"/>
                </a:lnTo>
                <a:lnTo>
                  <a:pt x="35052" y="172974"/>
                </a:lnTo>
                <a:lnTo>
                  <a:pt x="35052" y="179070"/>
                </a:lnTo>
                <a:lnTo>
                  <a:pt x="41910" y="179070"/>
                </a:lnTo>
                <a:close/>
              </a:path>
              <a:path w="76200" h="255270">
                <a:moveTo>
                  <a:pt x="41910" y="247650"/>
                </a:moveTo>
                <a:lnTo>
                  <a:pt x="41910" y="192024"/>
                </a:lnTo>
                <a:lnTo>
                  <a:pt x="40386" y="194310"/>
                </a:lnTo>
                <a:lnTo>
                  <a:pt x="38100" y="195072"/>
                </a:lnTo>
                <a:lnTo>
                  <a:pt x="35814" y="194310"/>
                </a:lnTo>
                <a:lnTo>
                  <a:pt x="35052" y="192024"/>
                </a:lnTo>
                <a:lnTo>
                  <a:pt x="35052" y="249174"/>
                </a:lnTo>
                <a:lnTo>
                  <a:pt x="38100" y="255270"/>
                </a:lnTo>
                <a:lnTo>
                  <a:pt x="41910" y="247650"/>
                </a:lnTo>
                <a:close/>
              </a:path>
              <a:path w="76200" h="255270">
                <a:moveTo>
                  <a:pt x="41910" y="147827"/>
                </a:moveTo>
                <a:lnTo>
                  <a:pt x="41910" y="128777"/>
                </a:lnTo>
                <a:lnTo>
                  <a:pt x="40386" y="126491"/>
                </a:lnTo>
                <a:lnTo>
                  <a:pt x="38100" y="125729"/>
                </a:lnTo>
                <a:lnTo>
                  <a:pt x="35814" y="126491"/>
                </a:lnTo>
                <a:lnTo>
                  <a:pt x="35052" y="128777"/>
                </a:lnTo>
                <a:lnTo>
                  <a:pt x="35052" y="147827"/>
                </a:lnTo>
                <a:lnTo>
                  <a:pt x="35814" y="150113"/>
                </a:lnTo>
                <a:lnTo>
                  <a:pt x="38100" y="150875"/>
                </a:lnTo>
                <a:lnTo>
                  <a:pt x="40386" y="150113"/>
                </a:lnTo>
                <a:lnTo>
                  <a:pt x="41910" y="147827"/>
                </a:lnTo>
                <a:close/>
              </a:path>
              <a:path w="76200" h="255270">
                <a:moveTo>
                  <a:pt x="41910" y="102870"/>
                </a:moveTo>
                <a:lnTo>
                  <a:pt x="41910" y="83820"/>
                </a:lnTo>
                <a:lnTo>
                  <a:pt x="40386" y="81534"/>
                </a:lnTo>
                <a:lnTo>
                  <a:pt x="38100" y="80772"/>
                </a:lnTo>
                <a:lnTo>
                  <a:pt x="35814" y="81534"/>
                </a:lnTo>
                <a:lnTo>
                  <a:pt x="35052" y="83820"/>
                </a:lnTo>
                <a:lnTo>
                  <a:pt x="35052" y="102870"/>
                </a:lnTo>
                <a:lnTo>
                  <a:pt x="35814" y="105155"/>
                </a:lnTo>
                <a:lnTo>
                  <a:pt x="38100" y="106679"/>
                </a:lnTo>
                <a:lnTo>
                  <a:pt x="40386" y="105155"/>
                </a:lnTo>
                <a:lnTo>
                  <a:pt x="41910" y="102870"/>
                </a:lnTo>
                <a:close/>
              </a:path>
              <a:path w="76200" h="2552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76322" y="2004822"/>
            <a:ext cx="76200" cy="1915160"/>
          </a:xfrm>
          <a:custGeom>
            <a:avLst/>
            <a:gdLst/>
            <a:ahLst/>
            <a:cxnLst/>
            <a:rect l="l" t="t" r="r" b="b"/>
            <a:pathLst>
              <a:path w="76200" h="19151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4007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5" y="61721"/>
                </a:lnTo>
                <a:lnTo>
                  <a:pt x="41147" y="64007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915160">
                <a:moveTo>
                  <a:pt x="41147" y="76200"/>
                </a:moveTo>
                <a:lnTo>
                  <a:pt x="41147" y="64007"/>
                </a:lnTo>
                <a:lnTo>
                  <a:pt x="40385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4007"/>
                </a:lnTo>
                <a:lnTo>
                  <a:pt x="35051" y="76200"/>
                </a:lnTo>
                <a:lnTo>
                  <a:pt x="41147" y="76200"/>
                </a:lnTo>
                <a:close/>
              </a:path>
              <a:path w="76200" h="1915160">
                <a:moveTo>
                  <a:pt x="41147" y="83057"/>
                </a:moveTo>
                <a:lnTo>
                  <a:pt x="41147" y="76200"/>
                </a:lnTo>
                <a:lnTo>
                  <a:pt x="35051" y="76200"/>
                </a:lnTo>
                <a:lnTo>
                  <a:pt x="35051" y="83057"/>
                </a:lnTo>
                <a:lnTo>
                  <a:pt x="35813" y="84581"/>
                </a:lnTo>
                <a:lnTo>
                  <a:pt x="38100" y="86105"/>
                </a:lnTo>
                <a:lnTo>
                  <a:pt x="40385" y="84581"/>
                </a:lnTo>
                <a:lnTo>
                  <a:pt x="41147" y="83057"/>
                </a:lnTo>
                <a:close/>
              </a:path>
              <a:path w="76200" h="1915160">
                <a:moveTo>
                  <a:pt x="41147" y="127253"/>
                </a:moveTo>
                <a:lnTo>
                  <a:pt x="41147" y="108203"/>
                </a:lnTo>
                <a:lnTo>
                  <a:pt x="40385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5" y="129539"/>
                </a:lnTo>
                <a:lnTo>
                  <a:pt x="41147" y="127253"/>
                </a:lnTo>
                <a:close/>
              </a:path>
              <a:path w="76200" h="1915160">
                <a:moveTo>
                  <a:pt x="41147" y="171450"/>
                </a:moveTo>
                <a:lnTo>
                  <a:pt x="41147" y="152400"/>
                </a:lnTo>
                <a:lnTo>
                  <a:pt x="40385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5" y="173735"/>
                </a:lnTo>
                <a:lnTo>
                  <a:pt x="41147" y="171450"/>
                </a:lnTo>
                <a:close/>
              </a:path>
              <a:path w="76200" h="1915160">
                <a:moveTo>
                  <a:pt x="41147" y="216407"/>
                </a:moveTo>
                <a:lnTo>
                  <a:pt x="41147" y="197357"/>
                </a:lnTo>
                <a:lnTo>
                  <a:pt x="40385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7357"/>
                </a:lnTo>
                <a:lnTo>
                  <a:pt x="35051" y="216407"/>
                </a:lnTo>
                <a:lnTo>
                  <a:pt x="35813" y="217931"/>
                </a:lnTo>
                <a:lnTo>
                  <a:pt x="38100" y="219455"/>
                </a:lnTo>
                <a:lnTo>
                  <a:pt x="40385" y="217931"/>
                </a:lnTo>
                <a:lnTo>
                  <a:pt x="41147" y="216407"/>
                </a:lnTo>
                <a:close/>
              </a:path>
              <a:path w="76200" h="1915160">
                <a:moveTo>
                  <a:pt x="41147" y="260603"/>
                </a:moveTo>
                <a:lnTo>
                  <a:pt x="41147" y="241553"/>
                </a:lnTo>
                <a:lnTo>
                  <a:pt x="40385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5" y="262889"/>
                </a:lnTo>
                <a:lnTo>
                  <a:pt x="41147" y="260603"/>
                </a:lnTo>
                <a:close/>
              </a:path>
              <a:path w="76200" h="1915160">
                <a:moveTo>
                  <a:pt x="41147" y="304800"/>
                </a:moveTo>
                <a:lnTo>
                  <a:pt x="41147" y="285750"/>
                </a:lnTo>
                <a:lnTo>
                  <a:pt x="40385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5" y="307085"/>
                </a:lnTo>
                <a:lnTo>
                  <a:pt x="41147" y="304800"/>
                </a:lnTo>
                <a:close/>
              </a:path>
              <a:path w="76200" h="1915160">
                <a:moveTo>
                  <a:pt x="41147" y="349757"/>
                </a:moveTo>
                <a:lnTo>
                  <a:pt x="41147" y="330707"/>
                </a:lnTo>
                <a:lnTo>
                  <a:pt x="40385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30707"/>
                </a:lnTo>
                <a:lnTo>
                  <a:pt x="35051" y="349757"/>
                </a:lnTo>
                <a:lnTo>
                  <a:pt x="35813" y="351281"/>
                </a:lnTo>
                <a:lnTo>
                  <a:pt x="38100" y="352805"/>
                </a:lnTo>
                <a:lnTo>
                  <a:pt x="40385" y="351281"/>
                </a:lnTo>
                <a:lnTo>
                  <a:pt x="41147" y="349757"/>
                </a:lnTo>
                <a:close/>
              </a:path>
              <a:path w="76200" h="1915160">
                <a:moveTo>
                  <a:pt x="41147" y="393953"/>
                </a:moveTo>
                <a:lnTo>
                  <a:pt x="41147" y="374903"/>
                </a:lnTo>
                <a:lnTo>
                  <a:pt x="40385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5" y="396239"/>
                </a:lnTo>
                <a:lnTo>
                  <a:pt x="41147" y="393953"/>
                </a:lnTo>
                <a:close/>
              </a:path>
              <a:path w="76200" h="1915160">
                <a:moveTo>
                  <a:pt x="41147" y="438150"/>
                </a:moveTo>
                <a:lnTo>
                  <a:pt x="41147" y="419100"/>
                </a:lnTo>
                <a:lnTo>
                  <a:pt x="40385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5" y="440435"/>
                </a:lnTo>
                <a:lnTo>
                  <a:pt x="41147" y="438150"/>
                </a:lnTo>
                <a:close/>
              </a:path>
              <a:path w="76200" h="1915160">
                <a:moveTo>
                  <a:pt x="41147" y="483107"/>
                </a:moveTo>
                <a:lnTo>
                  <a:pt x="41147" y="464057"/>
                </a:lnTo>
                <a:lnTo>
                  <a:pt x="40385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4057"/>
                </a:lnTo>
                <a:lnTo>
                  <a:pt x="35051" y="483107"/>
                </a:lnTo>
                <a:lnTo>
                  <a:pt x="35813" y="484631"/>
                </a:lnTo>
                <a:lnTo>
                  <a:pt x="38100" y="486155"/>
                </a:lnTo>
                <a:lnTo>
                  <a:pt x="40385" y="484631"/>
                </a:lnTo>
                <a:lnTo>
                  <a:pt x="41147" y="483107"/>
                </a:lnTo>
                <a:close/>
              </a:path>
              <a:path w="76200" h="1915160">
                <a:moveTo>
                  <a:pt x="41147" y="527303"/>
                </a:moveTo>
                <a:lnTo>
                  <a:pt x="41147" y="508253"/>
                </a:lnTo>
                <a:lnTo>
                  <a:pt x="40385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5" y="529589"/>
                </a:lnTo>
                <a:lnTo>
                  <a:pt x="41147" y="527303"/>
                </a:lnTo>
                <a:close/>
              </a:path>
              <a:path w="76200" h="1915160">
                <a:moveTo>
                  <a:pt x="41147" y="571500"/>
                </a:moveTo>
                <a:lnTo>
                  <a:pt x="41147" y="552450"/>
                </a:lnTo>
                <a:lnTo>
                  <a:pt x="40385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5" y="573785"/>
                </a:lnTo>
                <a:lnTo>
                  <a:pt x="41147" y="571500"/>
                </a:lnTo>
                <a:close/>
              </a:path>
              <a:path w="76200" h="1915160">
                <a:moveTo>
                  <a:pt x="41147" y="616457"/>
                </a:moveTo>
                <a:lnTo>
                  <a:pt x="41147" y="597407"/>
                </a:lnTo>
                <a:lnTo>
                  <a:pt x="40385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7407"/>
                </a:lnTo>
                <a:lnTo>
                  <a:pt x="35051" y="616457"/>
                </a:lnTo>
                <a:lnTo>
                  <a:pt x="35813" y="617982"/>
                </a:lnTo>
                <a:lnTo>
                  <a:pt x="38100" y="619505"/>
                </a:lnTo>
                <a:lnTo>
                  <a:pt x="40385" y="617982"/>
                </a:lnTo>
                <a:lnTo>
                  <a:pt x="41147" y="616457"/>
                </a:lnTo>
                <a:close/>
              </a:path>
              <a:path w="76200" h="1915160">
                <a:moveTo>
                  <a:pt x="41147" y="660653"/>
                </a:moveTo>
                <a:lnTo>
                  <a:pt x="41147" y="641603"/>
                </a:lnTo>
                <a:lnTo>
                  <a:pt x="40385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5" y="662939"/>
                </a:lnTo>
                <a:lnTo>
                  <a:pt x="41147" y="660653"/>
                </a:lnTo>
                <a:close/>
              </a:path>
              <a:path w="76200" h="1915160">
                <a:moveTo>
                  <a:pt x="41147" y="704850"/>
                </a:moveTo>
                <a:lnTo>
                  <a:pt x="41147" y="685800"/>
                </a:lnTo>
                <a:lnTo>
                  <a:pt x="40385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5" y="707135"/>
                </a:lnTo>
                <a:lnTo>
                  <a:pt x="41147" y="704850"/>
                </a:lnTo>
                <a:close/>
              </a:path>
              <a:path w="76200" h="1915160">
                <a:moveTo>
                  <a:pt x="41147" y="749807"/>
                </a:moveTo>
                <a:lnTo>
                  <a:pt x="41147" y="730757"/>
                </a:lnTo>
                <a:lnTo>
                  <a:pt x="40385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30757"/>
                </a:lnTo>
                <a:lnTo>
                  <a:pt x="35051" y="749807"/>
                </a:lnTo>
                <a:lnTo>
                  <a:pt x="35813" y="751332"/>
                </a:lnTo>
                <a:lnTo>
                  <a:pt x="38100" y="752855"/>
                </a:lnTo>
                <a:lnTo>
                  <a:pt x="40385" y="751332"/>
                </a:lnTo>
                <a:lnTo>
                  <a:pt x="41147" y="749807"/>
                </a:lnTo>
                <a:close/>
              </a:path>
              <a:path w="76200" h="1915160">
                <a:moveTo>
                  <a:pt x="41147" y="794003"/>
                </a:moveTo>
                <a:lnTo>
                  <a:pt x="41147" y="774953"/>
                </a:lnTo>
                <a:lnTo>
                  <a:pt x="40385" y="772667"/>
                </a:lnTo>
                <a:lnTo>
                  <a:pt x="38100" y="771905"/>
                </a:lnTo>
                <a:lnTo>
                  <a:pt x="35813" y="772667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5" y="796289"/>
                </a:lnTo>
                <a:lnTo>
                  <a:pt x="41147" y="794003"/>
                </a:lnTo>
                <a:close/>
              </a:path>
              <a:path w="76200" h="1915160">
                <a:moveTo>
                  <a:pt x="41147" y="838200"/>
                </a:moveTo>
                <a:lnTo>
                  <a:pt x="41147" y="819150"/>
                </a:lnTo>
                <a:lnTo>
                  <a:pt x="40385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5" y="840485"/>
                </a:lnTo>
                <a:lnTo>
                  <a:pt x="41147" y="838200"/>
                </a:lnTo>
                <a:close/>
              </a:path>
              <a:path w="76200" h="1915160">
                <a:moveTo>
                  <a:pt x="41147" y="883157"/>
                </a:moveTo>
                <a:lnTo>
                  <a:pt x="41147" y="864107"/>
                </a:lnTo>
                <a:lnTo>
                  <a:pt x="40385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4107"/>
                </a:lnTo>
                <a:lnTo>
                  <a:pt x="35051" y="883157"/>
                </a:lnTo>
                <a:lnTo>
                  <a:pt x="35813" y="884682"/>
                </a:lnTo>
                <a:lnTo>
                  <a:pt x="38100" y="886205"/>
                </a:lnTo>
                <a:lnTo>
                  <a:pt x="40385" y="884682"/>
                </a:lnTo>
                <a:lnTo>
                  <a:pt x="41147" y="883157"/>
                </a:lnTo>
                <a:close/>
              </a:path>
              <a:path w="76200" h="1915160">
                <a:moveTo>
                  <a:pt x="41147" y="927353"/>
                </a:moveTo>
                <a:lnTo>
                  <a:pt x="41147" y="908303"/>
                </a:lnTo>
                <a:lnTo>
                  <a:pt x="40385" y="906017"/>
                </a:lnTo>
                <a:lnTo>
                  <a:pt x="38100" y="905255"/>
                </a:lnTo>
                <a:lnTo>
                  <a:pt x="35813" y="906017"/>
                </a:lnTo>
                <a:lnTo>
                  <a:pt x="35051" y="908303"/>
                </a:lnTo>
                <a:lnTo>
                  <a:pt x="35051" y="927353"/>
                </a:lnTo>
                <a:lnTo>
                  <a:pt x="35813" y="929639"/>
                </a:lnTo>
                <a:lnTo>
                  <a:pt x="38100" y="930401"/>
                </a:lnTo>
                <a:lnTo>
                  <a:pt x="40385" y="929639"/>
                </a:lnTo>
                <a:lnTo>
                  <a:pt x="41147" y="927353"/>
                </a:lnTo>
                <a:close/>
              </a:path>
              <a:path w="76200" h="1915160">
                <a:moveTo>
                  <a:pt x="41148" y="971550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close/>
              </a:path>
              <a:path w="76200" h="1915160">
                <a:moveTo>
                  <a:pt x="41148" y="1016507"/>
                </a:moveTo>
                <a:lnTo>
                  <a:pt x="41148" y="997457"/>
                </a:lnTo>
                <a:lnTo>
                  <a:pt x="40386" y="995171"/>
                </a:lnTo>
                <a:lnTo>
                  <a:pt x="38100" y="993647"/>
                </a:lnTo>
                <a:lnTo>
                  <a:pt x="35814" y="995171"/>
                </a:lnTo>
                <a:lnTo>
                  <a:pt x="35052" y="997457"/>
                </a:lnTo>
                <a:lnTo>
                  <a:pt x="35052" y="1016507"/>
                </a:lnTo>
                <a:lnTo>
                  <a:pt x="35814" y="1018032"/>
                </a:lnTo>
                <a:lnTo>
                  <a:pt x="38100" y="1019555"/>
                </a:lnTo>
                <a:lnTo>
                  <a:pt x="40386" y="1018032"/>
                </a:lnTo>
                <a:lnTo>
                  <a:pt x="41148" y="1016507"/>
                </a:lnTo>
                <a:close/>
              </a:path>
              <a:path w="76200" h="1915160">
                <a:moveTo>
                  <a:pt x="41148" y="1060703"/>
                </a:moveTo>
                <a:lnTo>
                  <a:pt x="41148" y="1041653"/>
                </a:lnTo>
                <a:lnTo>
                  <a:pt x="40386" y="1039367"/>
                </a:lnTo>
                <a:lnTo>
                  <a:pt x="38100" y="1038605"/>
                </a:lnTo>
                <a:lnTo>
                  <a:pt x="35814" y="1039367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148" y="1060703"/>
                </a:lnTo>
                <a:close/>
              </a:path>
              <a:path w="76200" h="191516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7947"/>
                </a:lnTo>
                <a:lnTo>
                  <a:pt x="40386" y="1107185"/>
                </a:lnTo>
                <a:lnTo>
                  <a:pt x="41148" y="1104900"/>
                </a:lnTo>
                <a:close/>
              </a:path>
              <a:path w="76200" h="1915160">
                <a:moveTo>
                  <a:pt x="41148" y="1149858"/>
                </a:moveTo>
                <a:lnTo>
                  <a:pt x="41148" y="1130808"/>
                </a:lnTo>
                <a:lnTo>
                  <a:pt x="40386" y="1128521"/>
                </a:lnTo>
                <a:lnTo>
                  <a:pt x="38100" y="1126997"/>
                </a:lnTo>
                <a:lnTo>
                  <a:pt x="35814" y="1128521"/>
                </a:lnTo>
                <a:lnTo>
                  <a:pt x="35052" y="1130808"/>
                </a:lnTo>
                <a:lnTo>
                  <a:pt x="35052" y="1149858"/>
                </a:lnTo>
                <a:lnTo>
                  <a:pt x="35814" y="1151382"/>
                </a:lnTo>
                <a:lnTo>
                  <a:pt x="38100" y="1152905"/>
                </a:lnTo>
                <a:lnTo>
                  <a:pt x="40386" y="1151382"/>
                </a:lnTo>
                <a:lnTo>
                  <a:pt x="41148" y="1149858"/>
                </a:lnTo>
                <a:close/>
              </a:path>
              <a:path w="76200" h="1915160">
                <a:moveTo>
                  <a:pt x="41148" y="1194053"/>
                </a:moveTo>
                <a:lnTo>
                  <a:pt x="41148" y="1175003"/>
                </a:lnTo>
                <a:lnTo>
                  <a:pt x="40386" y="1172717"/>
                </a:lnTo>
                <a:lnTo>
                  <a:pt x="38100" y="1171955"/>
                </a:lnTo>
                <a:lnTo>
                  <a:pt x="35814" y="1172717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148" y="1194053"/>
                </a:lnTo>
                <a:close/>
              </a:path>
              <a:path w="76200" h="1915160">
                <a:moveTo>
                  <a:pt x="41148" y="1238250"/>
                </a:moveTo>
                <a:lnTo>
                  <a:pt x="41148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8250"/>
                </a:lnTo>
                <a:lnTo>
                  <a:pt x="35814" y="1240535"/>
                </a:lnTo>
                <a:lnTo>
                  <a:pt x="38100" y="1241297"/>
                </a:lnTo>
                <a:lnTo>
                  <a:pt x="40386" y="1240535"/>
                </a:lnTo>
                <a:lnTo>
                  <a:pt x="41148" y="1238250"/>
                </a:lnTo>
                <a:close/>
              </a:path>
              <a:path w="76200" h="1915160">
                <a:moveTo>
                  <a:pt x="41148" y="1283207"/>
                </a:moveTo>
                <a:lnTo>
                  <a:pt x="41148" y="1264157"/>
                </a:lnTo>
                <a:lnTo>
                  <a:pt x="40386" y="1261872"/>
                </a:lnTo>
                <a:lnTo>
                  <a:pt x="38100" y="1260348"/>
                </a:lnTo>
                <a:lnTo>
                  <a:pt x="35814" y="1261872"/>
                </a:lnTo>
                <a:lnTo>
                  <a:pt x="35052" y="1264157"/>
                </a:lnTo>
                <a:lnTo>
                  <a:pt x="35052" y="1283207"/>
                </a:lnTo>
                <a:lnTo>
                  <a:pt x="35814" y="1284731"/>
                </a:lnTo>
                <a:lnTo>
                  <a:pt x="38100" y="1286255"/>
                </a:lnTo>
                <a:lnTo>
                  <a:pt x="40386" y="1284731"/>
                </a:lnTo>
                <a:lnTo>
                  <a:pt x="41148" y="1283207"/>
                </a:lnTo>
                <a:close/>
              </a:path>
              <a:path w="76200" h="1915160">
                <a:moveTo>
                  <a:pt x="41148" y="1327403"/>
                </a:moveTo>
                <a:lnTo>
                  <a:pt x="41148" y="1308353"/>
                </a:lnTo>
                <a:lnTo>
                  <a:pt x="40386" y="1306067"/>
                </a:lnTo>
                <a:lnTo>
                  <a:pt x="38100" y="1305305"/>
                </a:lnTo>
                <a:lnTo>
                  <a:pt x="35814" y="1306067"/>
                </a:lnTo>
                <a:lnTo>
                  <a:pt x="35052" y="1308353"/>
                </a:lnTo>
                <a:lnTo>
                  <a:pt x="35052" y="1327403"/>
                </a:lnTo>
                <a:lnTo>
                  <a:pt x="35814" y="1329689"/>
                </a:lnTo>
                <a:lnTo>
                  <a:pt x="38100" y="1330452"/>
                </a:lnTo>
                <a:lnTo>
                  <a:pt x="40386" y="1329689"/>
                </a:lnTo>
                <a:lnTo>
                  <a:pt x="41148" y="1327403"/>
                </a:lnTo>
                <a:close/>
              </a:path>
              <a:path w="76200" h="1915160">
                <a:moveTo>
                  <a:pt x="41148" y="1371600"/>
                </a:moveTo>
                <a:lnTo>
                  <a:pt x="41148" y="1352550"/>
                </a:lnTo>
                <a:lnTo>
                  <a:pt x="40386" y="1350264"/>
                </a:lnTo>
                <a:lnTo>
                  <a:pt x="38100" y="1349502"/>
                </a:lnTo>
                <a:lnTo>
                  <a:pt x="35814" y="1350264"/>
                </a:lnTo>
                <a:lnTo>
                  <a:pt x="35052" y="1352550"/>
                </a:lnTo>
                <a:lnTo>
                  <a:pt x="35052" y="1371600"/>
                </a:lnTo>
                <a:lnTo>
                  <a:pt x="35814" y="1373886"/>
                </a:lnTo>
                <a:lnTo>
                  <a:pt x="38100" y="1374648"/>
                </a:lnTo>
                <a:lnTo>
                  <a:pt x="40386" y="1373886"/>
                </a:lnTo>
                <a:lnTo>
                  <a:pt x="41148" y="1371600"/>
                </a:lnTo>
                <a:close/>
              </a:path>
              <a:path w="76200" h="1915160">
                <a:moveTo>
                  <a:pt x="41148" y="1416557"/>
                </a:moveTo>
                <a:lnTo>
                  <a:pt x="41148" y="1397507"/>
                </a:lnTo>
                <a:lnTo>
                  <a:pt x="40386" y="1395222"/>
                </a:lnTo>
                <a:lnTo>
                  <a:pt x="38100" y="1393698"/>
                </a:lnTo>
                <a:lnTo>
                  <a:pt x="35814" y="1395222"/>
                </a:lnTo>
                <a:lnTo>
                  <a:pt x="35052" y="1397507"/>
                </a:lnTo>
                <a:lnTo>
                  <a:pt x="35052" y="1416557"/>
                </a:lnTo>
                <a:lnTo>
                  <a:pt x="35814" y="1418081"/>
                </a:lnTo>
                <a:lnTo>
                  <a:pt x="38100" y="1419605"/>
                </a:lnTo>
                <a:lnTo>
                  <a:pt x="40386" y="1418081"/>
                </a:lnTo>
                <a:lnTo>
                  <a:pt x="41148" y="1416557"/>
                </a:lnTo>
                <a:close/>
              </a:path>
              <a:path w="76200" h="1915160">
                <a:moveTo>
                  <a:pt x="41148" y="1460753"/>
                </a:moveTo>
                <a:lnTo>
                  <a:pt x="41148" y="1441703"/>
                </a:lnTo>
                <a:lnTo>
                  <a:pt x="40386" y="1439417"/>
                </a:lnTo>
                <a:lnTo>
                  <a:pt x="38100" y="1438655"/>
                </a:lnTo>
                <a:lnTo>
                  <a:pt x="35814" y="1439417"/>
                </a:lnTo>
                <a:lnTo>
                  <a:pt x="35052" y="1441703"/>
                </a:lnTo>
                <a:lnTo>
                  <a:pt x="35052" y="1460753"/>
                </a:lnTo>
                <a:lnTo>
                  <a:pt x="35814" y="1463039"/>
                </a:lnTo>
                <a:lnTo>
                  <a:pt x="38100" y="1463802"/>
                </a:lnTo>
                <a:lnTo>
                  <a:pt x="40386" y="1463039"/>
                </a:lnTo>
                <a:lnTo>
                  <a:pt x="41148" y="1460753"/>
                </a:lnTo>
                <a:close/>
              </a:path>
              <a:path w="76200" h="1915160">
                <a:moveTo>
                  <a:pt x="41148" y="1504950"/>
                </a:moveTo>
                <a:lnTo>
                  <a:pt x="41148" y="1485900"/>
                </a:lnTo>
                <a:lnTo>
                  <a:pt x="40386" y="1483614"/>
                </a:lnTo>
                <a:lnTo>
                  <a:pt x="38100" y="1482852"/>
                </a:lnTo>
                <a:lnTo>
                  <a:pt x="35814" y="1483614"/>
                </a:lnTo>
                <a:lnTo>
                  <a:pt x="35052" y="1485900"/>
                </a:lnTo>
                <a:lnTo>
                  <a:pt x="35052" y="1504950"/>
                </a:lnTo>
                <a:lnTo>
                  <a:pt x="35814" y="1507236"/>
                </a:lnTo>
                <a:lnTo>
                  <a:pt x="38100" y="1507998"/>
                </a:lnTo>
                <a:lnTo>
                  <a:pt x="40386" y="1507236"/>
                </a:lnTo>
                <a:lnTo>
                  <a:pt x="41148" y="1504950"/>
                </a:lnTo>
                <a:close/>
              </a:path>
              <a:path w="76200" h="1915160">
                <a:moveTo>
                  <a:pt x="41148" y="1549907"/>
                </a:moveTo>
                <a:lnTo>
                  <a:pt x="41148" y="1530857"/>
                </a:lnTo>
                <a:lnTo>
                  <a:pt x="40386" y="1528572"/>
                </a:lnTo>
                <a:lnTo>
                  <a:pt x="38100" y="1527048"/>
                </a:lnTo>
                <a:lnTo>
                  <a:pt x="35814" y="1528572"/>
                </a:lnTo>
                <a:lnTo>
                  <a:pt x="35052" y="1530857"/>
                </a:lnTo>
                <a:lnTo>
                  <a:pt x="35052" y="1549907"/>
                </a:lnTo>
                <a:lnTo>
                  <a:pt x="35814" y="1551431"/>
                </a:lnTo>
                <a:lnTo>
                  <a:pt x="38100" y="1552955"/>
                </a:lnTo>
                <a:lnTo>
                  <a:pt x="40386" y="1551431"/>
                </a:lnTo>
                <a:lnTo>
                  <a:pt x="41148" y="1549907"/>
                </a:lnTo>
                <a:close/>
              </a:path>
              <a:path w="76200" h="1915160">
                <a:moveTo>
                  <a:pt x="41148" y="1594103"/>
                </a:moveTo>
                <a:lnTo>
                  <a:pt x="41148" y="1575053"/>
                </a:lnTo>
                <a:lnTo>
                  <a:pt x="40386" y="1572767"/>
                </a:lnTo>
                <a:lnTo>
                  <a:pt x="38100" y="1572005"/>
                </a:lnTo>
                <a:lnTo>
                  <a:pt x="35814" y="1572767"/>
                </a:lnTo>
                <a:lnTo>
                  <a:pt x="35052" y="1575053"/>
                </a:lnTo>
                <a:lnTo>
                  <a:pt x="35052" y="1594103"/>
                </a:lnTo>
                <a:lnTo>
                  <a:pt x="35814" y="1596389"/>
                </a:lnTo>
                <a:lnTo>
                  <a:pt x="38100" y="1597152"/>
                </a:lnTo>
                <a:lnTo>
                  <a:pt x="40386" y="1596389"/>
                </a:lnTo>
                <a:lnTo>
                  <a:pt x="41148" y="1594103"/>
                </a:lnTo>
                <a:close/>
              </a:path>
              <a:path w="76200" h="1915160">
                <a:moveTo>
                  <a:pt x="41148" y="1638300"/>
                </a:moveTo>
                <a:lnTo>
                  <a:pt x="41148" y="1619250"/>
                </a:lnTo>
                <a:lnTo>
                  <a:pt x="40386" y="1616964"/>
                </a:lnTo>
                <a:lnTo>
                  <a:pt x="38100" y="1616202"/>
                </a:lnTo>
                <a:lnTo>
                  <a:pt x="35814" y="1616964"/>
                </a:lnTo>
                <a:lnTo>
                  <a:pt x="35052" y="1619250"/>
                </a:lnTo>
                <a:lnTo>
                  <a:pt x="35052" y="1638300"/>
                </a:lnTo>
                <a:lnTo>
                  <a:pt x="35814" y="1640586"/>
                </a:lnTo>
                <a:lnTo>
                  <a:pt x="38100" y="1641348"/>
                </a:lnTo>
                <a:lnTo>
                  <a:pt x="40386" y="1640586"/>
                </a:lnTo>
                <a:lnTo>
                  <a:pt x="41148" y="1638300"/>
                </a:lnTo>
                <a:close/>
              </a:path>
              <a:path w="76200" h="1915160">
                <a:moveTo>
                  <a:pt x="41148" y="1683257"/>
                </a:moveTo>
                <a:lnTo>
                  <a:pt x="41148" y="1664207"/>
                </a:lnTo>
                <a:lnTo>
                  <a:pt x="40386" y="1661922"/>
                </a:lnTo>
                <a:lnTo>
                  <a:pt x="38100" y="1660398"/>
                </a:lnTo>
                <a:lnTo>
                  <a:pt x="35814" y="1661922"/>
                </a:lnTo>
                <a:lnTo>
                  <a:pt x="35052" y="1664207"/>
                </a:lnTo>
                <a:lnTo>
                  <a:pt x="35052" y="1683257"/>
                </a:lnTo>
                <a:lnTo>
                  <a:pt x="35814" y="1684781"/>
                </a:lnTo>
                <a:lnTo>
                  <a:pt x="38100" y="1686305"/>
                </a:lnTo>
                <a:lnTo>
                  <a:pt x="40386" y="1684781"/>
                </a:lnTo>
                <a:lnTo>
                  <a:pt x="41148" y="1683257"/>
                </a:lnTo>
                <a:close/>
              </a:path>
              <a:path w="76200" h="1915160">
                <a:moveTo>
                  <a:pt x="41148" y="1727453"/>
                </a:moveTo>
                <a:lnTo>
                  <a:pt x="41148" y="1708403"/>
                </a:lnTo>
                <a:lnTo>
                  <a:pt x="40386" y="1706117"/>
                </a:lnTo>
                <a:lnTo>
                  <a:pt x="38100" y="1705355"/>
                </a:lnTo>
                <a:lnTo>
                  <a:pt x="35814" y="1706117"/>
                </a:lnTo>
                <a:lnTo>
                  <a:pt x="35052" y="1708403"/>
                </a:lnTo>
                <a:lnTo>
                  <a:pt x="35052" y="1727453"/>
                </a:lnTo>
                <a:lnTo>
                  <a:pt x="35814" y="1729739"/>
                </a:lnTo>
                <a:lnTo>
                  <a:pt x="38100" y="1730502"/>
                </a:lnTo>
                <a:lnTo>
                  <a:pt x="40386" y="1729739"/>
                </a:lnTo>
                <a:lnTo>
                  <a:pt x="41148" y="1727453"/>
                </a:lnTo>
                <a:close/>
              </a:path>
              <a:path w="76200" h="1915160">
                <a:moveTo>
                  <a:pt x="41148" y="1771650"/>
                </a:moveTo>
                <a:lnTo>
                  <a:pt x="41148" y="1752600"/>
                </a:lnTo>
                <a:lnTo>
                  <a:pt x="40386" y="1750314"/>
                </a:lnTo>
                <a:lnTo>
                  <a:pt x="38100" y="1749552"/>
                </a:lnTo>
                <a:lnTo>
                  <a:pt x="35814" y="1750314"/>
                </a:lnTo>
                <a:lnTo>
                  <a:pt x="35052" y="1752600"/>
                </a:lnTo>
                <a:lnTo>
                  <a:pt x="35052" y="1771650"/>
                </a:lnTo>
                <a:lnTo>
                  <a:pt x="35814" y="1773936"/>
                </a:lnTo>
                <a:lnTo>
                  <a:pt x="38100" y="1774698"/>
                </a:lnTo>
                <a:lnTo>
                  <a:pt x="40386" y="1773936"/>
                </a:lnTo>
                <a:lnTo>
                  <a:pt x="41148" y="1771650"/>
                </a:lnTo>
                <a:close/>
              </a:path>
              <a:path w="76200" h="1915160">
                <a:moveTo>
                  <a:pt x="41148" y="1816607"/>
                </a:moveTo>
                <a:lnTo>
                  <a:pt x="41148" y="1797557"/>
                </a:lnTo>
                <a:lnTo>
                  <a:pt x="40386" y="1795272"/>
                </a:lnTo>
                <a:lnTo>
                  <a:pt x="38100" y="1793748"/>
                </a:lnTo>
                <a:lnTo>
                  <a:pt x="35814" y="1795272"/>
                </a:lnTo>
                <a:lnTo>
                  <a:pt x="35052" y="1797557"/>
                </a:lnTo>
                <a:lnTo>
                  <a:pt x="35052" y="1816607"/>
                </a:lnTo>
                <a:lnTo>
                  <a:pt x="35814" y="1818131"/>
                </a:lnTo>
                <a:lnTo>
                  <a:pt x="38100" y="1819655"/>
                </a:lnTo>
                <a:lnTo>
                  <a:pt x="40386" y="1818131"/>
                </a:lnTo>
                <a:lnTo>
                  <a:pt x="41148" y="1816607"/>
                </a:lnTo>
                <a:close/>
              </a:path>
              <a:path w="76200" h="1915160">
                <a:moveTo>
                  <a:pt x="38100" y="1838705"/>
                </a:moveTo>
                <a:lnTo>
                  <a:pt x="0" y="1838705"/>
                </a:lnTo>
                <a:lnTo>
                  <a:pt x="35052" y="1908809"/>
                </a:lnTo>
                <a:lnTo>
                  <a:pt x="35052" y="1841753"/>
                </a:lnTo>
                <a:lnTo>
                  <a:pt x="35814" y="1839467"/>
                </a:lnTo>
                <a:lnTo>
                  <a:pt x="38100" y="1838705"/>
                </a:lnTo>
                <a:close/>
              </a:path>
              <a:path w="76200" h="1915160">
                <a:moveTo>
                  <a:pt x="41148" y="1850898"/>
                </a:moveTo>
                <a:lnTo>
                  <a:pt x="41148" y="1841753"/>
                </a:lnTo>
                <a:lnTo>
                  <a:pt x="40386" y="1839467"/>
                </a:lnTo>
                <a:lnTo>
                  <a:pt x="38100" y="1838705"/>
                </a:lnTo>
                <a:lnTo>
                  <a:pt x="35814" y="1839467"/>
                </a:lnTo>
                <a:lnTo>
                  <a:pt x="35052" y="1841753"/>
                </a:lnTo>
                <a:lnTo>
                  <a:pt x="35052" y="1850898"/>
                </a:lnTo>
                <a:lnTo>
                  <a:pt x="35814" y="1853183"/>
                </a:lnTo>
                <a:lnTo>
                  <a:pt x="38100" y="1854707"/>
                </a:lnTo>
                <a:lnTo>
                  <a:pt x="40386" y="1853183"/>
                </a:lnTo>
                <a:lnTo>
                  <a:pt x="41148" y="1850898"/>
                </a:lnTo>
                <a:close/>
              </a:path>
              <a:path w="76200" h="1915160">
                <a:moveTo>
                  <a:pt x="41148" y="1908810"/>
                </a:moveTo>
                <a:lnTo>
                  <a:pt x="41148" y="1850898"/>
                </a:lnTo>
                <a:lnTo>
                  <a:pt x="40386" y="1853183"/>
                </a:lnTo>
                <a:lnTo>
                  <a:pt x="38100" y="1854707"/>
                </a:lnTo>
                <a:lnTo>
                  <a:pt x="35814" y="1853183"/>
                </a:lnTo>
                <a:lnTo>
                  <a:pt x="35052" y="1850898"/>
                </a:lnTo>
                <a:lnTo>
                  <a:pt x="35052" y="1908809"/>
                </a:lnTo>
                <a:lnTo>
                  <a:pt x="38100" y="1914905"/>
                </a:lnTo>
                <a:lnTo>
                  <a:pt x="41148" y="1908810"/>
                </a:lnTo>
                <a:close/>
              </a:path>
              <a:path w="76200" h="1915160">
                <a:moveTo>
                  <a:pt x="76200" y="1838705"/>
                </a:moveTo>
                <a:lnTo>
                  <a:pt x="38100" y="1838705"/>
                </a:lnTo>
                <a:lnTo>
                  <a:pt x="40386" y="1839467"/>
                </a:lnTo>
                <a:lnTo>
                  <a:pt x="41148" y="1841753"/>
                </a:lnTo>
                <a:lnTo>
                  <a:pt x="41148" y="1908810"/>
                </a:lnTo>
                <a:lnTo>
                  <a:pt x="76200" y="18387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76828" y="2773679"/>
            <a:ext cx="76200" cy="1244600"/>
          </a:xfrm>
          <a:custGeom>
            <a:avLst/>
            <a:gdLst/>
            <a:ahLst/>
            <a:cxnLst/>
            <a:rect l="l" t="t" r="r" b="b"/>
            <a:pathLst>
              <a:path w="76200" h="1244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5"/>
                </a:lnTo>
                <a:lnTo>
                  <a:pt x="35813" y="60959"/>
                </a:lnTo>
                <a:lnTo>
                  <a:pt x="38100" y="60197"/>
                </a:lnTo>
                <a:lnTo>
                  <a:pt x="40386" y="60959"/>
                </a:lnTo>
                <a:lnTo>
                  <a:pt x="41148" y="63245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1244600">
                <a:moveTo>
                  <a:pt x="41148" y="76200"/>
                </a:moveTo>
                <a:lnTo>
                  <a:pt x="41148" y="63245"/>
                </a:lnTo>
                <a:lnTo>
                  <a:pt x="40386" y="60959"/>
                </a:lnTo>
                <a:lnTo>
                  <a:pt x="38100" y="60197"/>
                </a:lnTo>
                <a:lnTo>
                  <a:pt x="35813" y="60959"/>
                </a:lnTo>
                <a:lnTo>
                  <a:pt x="35051" y="63245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1244600">
                <a:moveTo>
                  <a:pt x="41148" y="82295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5"/>
                </a:lnTo>
                <a:lnTo>
                  <a:pt x="35813" y="84581"/>
                </a:lnTo>
                <a:lnTo>
                  <a:pt x="38100" y="85343"/>
                </a:lnTo>
                <a:lnTo>
                  <a:pt x="40386" y="84581"/>
                </a:lnTo>
                <a:lnTo>
                  <a:pt x="41148" y="82295"/>
                </a:lnTo>
                <a:close/>
              </a:path>
              <a:path w="76200" h="1244600">
                <a:moveTo>
                  <a:pt x="41148" y="126492"/>
                </a:moveTo>
                <a:lnTo>
                  <a:pt x="41148" y="107442"/>
                </a:lnTo>
                <a:lnTo>
                  <a:pt x="40386" y="105156"/>
                </a:lnTo>
                <a:lnTo>
                  <a:pt x="38100" y="104393"/>
                </a:lnTo>
                <a:lnTo>
                  <a:pt x="35813" y="105156"/>
                </a:lnTo>
                <a:lnTo>
                  <a:pt x="35051" y="107442"/>
                </a:lnTo>
                <a:lnTo>
                  <a:pt x="35051" y="126492"/>
                </a:lnTo>
                <a:lnTo>
                  <a:pt x="35813" y="128777"/>
                </a:lnTo>
                <a:lnTo>
                  <a:pt x="38100" y="129539"/>
                </a:lnTo>
                <a:lnTo>
                  <a:pt x="40386" y="128777"/>
                </a:lnTo>
                <a:lnTo>
                  <a:pt x="41148" y="126492"/>
                </a:lnTo>
                <a:close/>
              </a:path>
              <a:path w="76200" h="1244600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8589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2974"/>
                </a:lnTo>
                <a:lnTo>
                  <a:pt x="38100" y="174497"/>
                </a:lnTo>
                <a:lnTo>
                  <a:pt x="40386" y="172974"/>
                </a:lnTo>
                <a:lnTo>
                  <a:pt x="41148" y="171450"/>
                </a:lnTo>
                <a:close/>
              </a:path>
              <a:path w="76200" h="1244600">
                <a:moveTo>
                  <a:pt x="41148" y="215645"/>
                </a:moveTo>
                <a:lnTo>
                  <a:pt x="41148" y="196595"/>
                </a:lnTo>
                <a:lnTo>
                  <a:pt x="40386" y="194309"/>
                </a:lnTo>
                <a:lnTo>
                  <a:pt x="38100" y="193547"/>
                </a:lnTo>
                <a:lnTo>
                  <a:pt x="35813" y="194309"/>
                </a:lnTo>
                <a:lnTo>
                  <a:pt x="35051" y="196595"/>
                </a:lnTo>
                <a:lnTo>
                  <a:pt x="35051" y="215645"/>
                </a:lnTo>
                <a:lnTo>
                  <a:pt x="35813" y="217931"/>
                </a:lnTo>
                <a:lnTo>
                  <a:pt x="38100" y="218694"/>
                </a:lnTo>
                <a:lnTo>
                  <a:pt x="40386" y="217931"/>
                </a:lnTo>
                <a:lnTo>
                  <a:pt x="41148" y="215645"/>
                </a:lnTo>
                <a:close/>
              </a:path>
              <a:path w="76200" h="1244600">
                <a:moveTo>
                  <a:pt x="41148" y="259842"/>
                </a:moveTo>
                <a:lnTo>
                  <a:pt x="41148" y="240792"/>
                </a:lnTo>
                <a:lnTo>
                  <a:pt x="40386" y="238506"/>
                </a:lnTo>
                <a:lnTo>
                  <a:pt x="38100" y="237744"/>
                </a:lnTo>
                <a:lnTo>
                  <a:pt x="35813" y="238506"/>
                </a:lnTo>
                <a:lnTo>
                  <a:pt x="35051" y="240792"/>
                </a:lnTo>
                <a:lnTo>
                  <a:pt x="35051" y="259842"/>
                </a:lnTo>
                <a:lnTo>
                  <a:pt x="35813" y="262127"/>
                </a:lnTo>
                <a:lnTo>
                  <a:pt x="38100" y="262889"/>
                </a:lnTo>
                <a:lnTo>
                  <a:pt x="40386" y="262127"/>
                </a:lnTo>
                <a:lnTo>
                  <a:pt x="41148" y="259842"/>
                </a:lnTo>
                <a:close/>
              </a:path>
              <a:path w="76200" h="1244600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1939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6324"/>
                </a:lnTo>
                <a:lnTo>
                  <a:pt x="38100" y="307847"/>
                </a:lnTo>
                <a:lnTo>
                  <a:pt x="40386" y="306324"/>
                </a:lnTo>
                <a:lnTo>
                  <a:pt x="41148" y="304800"/>
                </a:lnTo>
                <a:close/>
              </a:path>
              <a:path w="76200" h="1244600">
                <a:moveTo>
                  <a:pt x="41148" y="348995"/>
                </a:moveTo>
                <a:lnTo>
                  <a:pt x="41148" y="329945"/>
                </a:lnTo>
                <a:lnTo>
                  <a:pt x="40386" y="327659"/>
                </a:lnTo>
                <a:lnTo>
                  <a:pt x="38100" y="326897"/>
                </a:lnTo>
                <a:lnTo>
                  <a:pt x="35813" y="327659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044"/>
                </a:lnTo>
                <a:lnTo>
                  <a:pt x="40386" y="351281"/>
                </a:lnTo>
                <a:lnTo>
                  <a:pt x="41148" y="348995"/>
                </a:lnTo>
                <a:close/>
              </a:path>
              <a:path w="76200" h="1244600">
                <a:moveTo>
                  <a:pt x="41148" y="393192"/>
                </a:moveTo>
                <a:lnTo>
                  <a:pt x="41148" y="374142"/>
                </a:lnTo>
                <a:lnTo>
                  <a:pt x="40386" y="371856"/>
                </a:lnTo>
                <a:lnTo>
                  <a:pt x="38100" y="371094"/>
                </a:lnTo>
                <a:lnTo>
                  <a:pt x="35813" y="371856"/>
                </a:lnTo>
                <a:lnTo>
                  <a:pt x="35051" y="374142"/>
                </a:lnTo>
                <a:lnTo>
                  <a:pt x="35051" y="393192"/>
                </a:lnTo>
                <a:lnTo>
                  <a:pt x="35813" y="395477"/>
                </a:lnTo>
                <a:lnTo>
                  <a:pt x="38100" y="396239"/>
                </a:lnTo>
                <a:lnTo>
                  <a:pt x="40386" y="395477"/>
                </a:lnTo>
                <a:lnTo>
                  <a:pt x="41148" y="393192"/>
                </a:lnTo>
                <a:close/>
              </a:path>
              <a:path w="76200" h="1244600">
                <a:moveTo>
                  <a:pt x="41148" y="438150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5289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39674"/>
                </a:lnTo>
                <a:lnTo>
                  <a:pt x="38100" y="441197"/>
                </a:lnTo>
                <a:lnTo>
                  <a:pt x="40386" y="439674"/>
                </a:lnTo>
                <a:lnTo>
                  <a:pt x="41148" y="438150"/>
                </a:lnTo>
                <a:close/>
              </a:path>
              <a:path w="76200" h="1244600">
                <a:moveTo>
                  <a:pt x="41148" y="482346"/>
                </a:moveTo>
                <a:lnTo>
                  <a:pt x="41148" y="463295"/>
                </a:lnTo>
                <a:lnTo>
                  <a:pt x="40386" y="461009"/>
                </a:lnTo>
                <a:lnTo>
                  <a:pt x="38100" y="460247"/>
                </a:lnTo>
                <a:lnTo>
                  <a:pt x="35813" y="461009"/>
                </a:lnTo>
                <a:lnTo>
                  <a:pt x="35051" y="463295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1244600">
                <a:moveTo>
                  <a:pt x="41148" y="526542"/>
                </a:moveTo>
                <a:lnTo>
                  <a:pt x="41148" y="507492"/>
                </a:lnTo>
                <a:lnTo>
                  <a:pt x="40386" y="505206"/>
                </a:lnTo>
                <a:lnTo>
                  <a:pt x="38100" y="504444"/>
                </a:lnTo>
                <a:lnTo>
                  <a:pt x="35813" y="505206"/>
                </a:lnTo>
                <a:lnTo>
                  <a:pt x="35051" y="507492"/>
                </a:lnTo>
                <a:lnTo>
                  <a:pt x="35051" y="526542"/>
                </a:lnTo>
                <a:lnTo>
                  <a:pt x="35813" y="528828"/>
                </a:lnTo>
                <a:lnTo>
                  <a:pt x="38100" y="529590"/>
                </a:lnTo>
                <a:lnTo>
                  <a:pt x="40386" y="528828"/>
                </a:lnTo>
                <a:lnTo>
                  <a:pt x="41148" y="526542"/>
                </a:lnTo>
                <a:close/>
              </a:path>
              <a:path w="76200" h="1244600">
                <a:moveTo>
                  <a:pt x="41148" y="571500"/>
                </a:moveTo>
                <a:lnTo>
                  <a:pt x="41148" y="552450"/>
                </a:lnTo>
                <a:lnTo>
                  <a:pt x="40386" y="550164"/>
                </a:lnTo>
                <a:lnTo>
                  <a:pt x="38100" y="548640"/>
                </a:lnTo>
                <a:lnTo>
                  <a:pt x="35813" y="550164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024"/>
                </a:lnTo>
                <a:lnTo>
                  <a:pt x="38100" y="574548"/>
                </a:lnTo>
                <a:lnTo>
                  <a:pt x="40386" y="573024"/>
                </a:lnTo>
                <a:lnTo>
                  <a:pt x="41148" y="571500"/>
                </a:lnTo>
                <a:close/>
              </a:path>
              <a:path w="76200" h="1244600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1244600">
                <a:moveTo>
                  <a:pt x="41148" y="659892"/>
                </a:moveTo>
                <a:lnTo>
                  <a:pt x="41148" y="640842"/>
                </a:lnTo>
                <a:lnTo>
                  <a:pt x="40386" y="638556"/>
                </a:lnTo>
                <a:lnTo>
                  <a:pt x="38100" y="637794"/>
                </a:lnTo>
                <a:lnTo>
                  <a:pt x="35813" y="638556"/>
                </a:lnTo>
                <a:lnTo>
                  <a:pt x="35051" y="640842"/>
                </a:lnTo>
                <a:lnTo>
                  <a:pt x="35051" y="659892"/>
                </a:lnTo>
                <a:lnTo>
                  <a:pt x="35813" y="662178"/>
                </a:lnTo>
                <a:lnTo>
                  <a:pt x="38100" y="662940"/>
                </a:lnTo>
                <a:lnTo>
                  <a:pt x="40386" y="662178"/>
                </a:lnTo>
                <a:lnTo>
                  <a:pt x="41148" y="659892"/>
                </a:lnTo>
                <a:close/>
              </a:path>
              <a:path w="76200" h="1244600">
                <a:moveTo>
                  <a:pt x="41148" y="704850"/>
                </a:moveTo>
                <a:lnTo>
                  <a:pt x="41148" y="685800"/>
                </a:lnTo>
                <a:lnTo>
                  <a:pt x="40386" y="683514"/>
                </a:lnTo>
                <a:lnTo>
                  <a:pt x="38100" y="681990"/>
                </a:lnTo>
                <a:lnTo>
                  <a:pt x="35813" y="683514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6374"/>
                </a:lnTo>
                <a:lnTo>
                  <a:pt x="38100" y="707898"/>
                </a:lnTo>
                <a:lnTo>
                  <a:pt x="40386" y="706374"/>
                </a:lnTo>
                <a:lnTo>
                  <a:pt x="41148" y="704850"/>
                </a:lnTo>
                <a:close/>
              </a:path>
              <a:path w="76200" h="1244600">
                <a:moveTo>
                  <a:pt x="41148" y="749046"/>
                </a:moveTo>
                <a:lnTo>
                  <a:pt x="41148" y="729996"/>
                </a:lnTo>
                <a:lnTo>
                  <a:pt x="40386" y="727710"/>
                </a:lnTo>
                <a:lnTo>
                  <a:pt x="38100" y="726948"/>
                </a:lnTo>
                <a:lnTo>
                  <a:pt x="35813" y="727710"/>
                </a:lnTo>
                <a:lnTo>
                  <a:pt x="35051" y="729996"/>
                </a:lnTo>
                <a:lnTo>
                  <a:pt x="35051" y="749046"/>
                </a:lnTo>
                <a:lnTo>
                  <a:pt x="35813" y="751332"/>
                </a:lnTo>
                <a:lnTo>
                  <a:pt x="38100" y="752094"/>
                </a:lnTo>
                <a:lnTo>
                  <a:pt x="40386" y="751332"/>
                </a:lnTo>
                <a:lnTo>
                  <a:pt x="41148" y="749046"/>
                </a:lnTo>
                <a:close/>
              </a:path>
              <a:path w="76200" h="1244600">
                <a:moveTo>
                  <a:pt x="41148" y="793242"/>
                </a:moveTo>
                <a:lnTo>
                  <a:pt x="41148" y="774192"/>
                </a:lnTo>
                <a:lnTo>
                  <a:pt x="40386" y="771906"/>
                </a:lnTo>
                <a:lnTo>
                  <a:pt x="38100" y="771144"/>
                </a:lnTo>
                <a:lnTo>
                  <a:pt x="35813" y="771906"/>
                </a:lnTo>
                <a:lnTo>
                  <a:pt x="35051" y="774192"/>
                </a:lnTo>
                <a:lnTo>
                  <a:pt x="35051" y="793242"/>
                </a:lnTo>
                <a:lnTo>
                  <a:pt x="35813" y="795528"/>
                </a:lnTo>
                <a:lnTo>
                  <a:pt x="38100" y="796290"/>
                </a:lnTo>
                <a:lnTo>
                  <a:pt x="40386" y="795528"/>
                </a:lnTo>
                <a:lnTo>
                  <a:pt x="41148" y="793242"/>
                </a:lnTo>
                <a:close/>
              </a:path>
              <a:path w="76200" h="1244600">
                <a:moveTo>
                  <a:pt x="41148" y="838200"/>
                </a:moveTo>
                <a:lnTo>
                  <a:pt x="41148" y="819150"/>
                </a:lnTo>
                <a:lnTo>
                  <a:pt x="40386" y="816864"/>
                </a:lnTo>
                <a:lnTo>
                  <a:pt x="38100" y="815340"/>
                </a:lnTo>
                <a:lnTo>
                  <a:pt x="35813" y="816864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39724"/>
                </a:lnTo>
                <a:lnTo>
                  <a:pt x="38100" y="841248"/>
                </a:lnTo>
                <a:lnTo>
                  <a:pt x="40386" y="839724"/>
                </a:lnTo>
                <a:lnTo>
                  <a:pt x="41148" y="838200"/>
                </a:lnTo>
                <a:close/>
              </a:path>
              <a:path w="76200" h="1244600">
                <a:moveTo>
                  <a:pt x="41148" y="882396"/>
                </a:moveTo>
                <a:lnTo>
                  <a:pt x="41148" y="863346"/>
                </a:lnTo>
                <a:lnTo>
                  <a:pt x="40386" y="861060"/>
                </a:lnTo>
                <a:lnTo>
                  <a:pt x="38100" y="860298"/>
                </a:lnTo>
                <a:lnTo>
                  <a:pt x="35813" y="861060"/>
                </a:lnTo>
                <a:lnTo>
                  <a:pt x="35051" y="863346"/>
                </a:lnTo>
                <a:lnTo>
                  <a:pt x="35051" y="882396"/>
                </a:lnTo>
                <a:lnTo>
                  <a:pt x="35813" y="884682"/>
                </a:lnTo>
                <a:lnTo>
                  <a:pt x="38100" y="885444"/>
                </a:lnTo>
                <a:lnTo>
                  <a:pt x="40386" y="884682"/>
                </a:lnTo>
                <a:lnTo>
                  <a:pt x="41148" y="882396"/>
                </a:lnTo>
                <a:close/>
              </a:path>
              <a:path w="76200" h="1244600">
                <a:moveTo>
                  <a:pt x="41148" y="926592"/>
                </a:moveTo>
                <a:lnTo>
                  <a:pt x="41148" y="907542"/>
                </a:lnTo>
                <a:lnTo>
                  <a:pt x="40386" y="905256"/>
                </a:lnTo>
                <a:lnTo>
                  <a:pt x="38100" y="904494"/>
                </a:lnTo>
                <a:lnTo>
                  <a:pt x="35813" y="905256"/>
                </a:lnTo>
                <a:lnTo>
                  <a:pt x="35051" y="907542"/>
                </a:lnTo>
                <a:lnTo>
                  <a:pt x="35051" y="926592"/>
                </a:lnTo>
                <a:lnTo>
                  <a:pt x="35813" y="928878"/>
                </a:lnTo>
                <a:lnTo>
                  <a:pt x="38100" y="929640"/>
                </a:lnTo>
                <a:lnTo>
                  <a:pt x="40386" y="928878"/>
                </a:lnTo>
                <a:lnTo>
                  <a:pt x="41148" y="926592"/>
                </a:lnTo>
                <a:close/>
              </a:path>
              <a:path w="76200" h="1244600">
                <a:moveTo>
                  <a:pt x="41148" y="971550"/>
                </a:moveTo>
                <a:lnTo>
                  <a:pt x="41148" y="952500"/>
                </a:lnTo>
                <a:lnTo>
                  <a:pt x="40386" y="950214"/>
                </a:lnTo>
                <a:lnTo>
                  <a:pt x="38100" y="948690"/>
                </a:lnTo>
                <a:lnTo>
                  <a:pt x="35813" y="950214"/>
                </a:lnTo>
                <a:lnTo>
                  <a:pt x="35051" y="952500"/>
                </a:lnTo>
                <a:lnTo>
                  <a:pt x="35051" y="971550"/>
                </a:lnTo>
                <a:lnTo>
                  <a:pt x="35813" y="973074"/>
                </a:lnTo>
                <a:lnTo>
                  <a:pt x="38100" y="974598"/>
                </a:lnTo>
                <a:lnTo>
                  <a:pt x="40386" y="973074"/>
                </a:lnTo>
                <a:lnTo>
                  <a:pt x="41148" y="971550"/>
                </a:lnTo>
                <a:close/>
              </a:path>
              <a:path w="76200" h="1244600">
                <a:moveTo>
                  <a:pt x="41148" y="1015746"/>
                </a:moveTo>
                <a:lnTo>
                  <a:pt x="41148" y="996696"/>
                </a:lnTo>
                <a:lnTo>
                  <a:pt x="40386" y="994410"/>
                </a:lnTo>
                <a:lnTo>
                  <a:pt x="38100" y="993648"/>
                </a:lnTo>
                <a:lnTo>
                  <a:pt x="35813" y="994410"/>
                </a:lnTo>
                <a:lnTo>
                  <a:pt x="35051" y="996696"/>
                </a:lnTo>
                <a:lnTo>
                  <a:pt x="35051" y="1015746"/>
                </a:lnTo>
                <a:lnTo>
                  <a:pt x="35813" y="1018032"/>
                </a:lnTo>
                <a:lnTo>
                  <a:pt x="38100" y="1018794"/>
                </a:lnTo>
                <a:lnTo>
                  <a:pt x="40386" y="1018032"/>
                </a:lnTo>
                <a:lnTo>
                  <a:pt x="41148" y="1015746"/>
                </a:lnTo>
                <a:close/>
              </a:path>
              <a:path w="76200" h="1244600">
                <a:moveTo>
                  <a:pt x="41148" y="1059942"/>
                </a:moveTo>
                <a:lnTo>
                  <a:pt x="41148" y="1040892"/>
                </a:lnTo>
                <a:lnTo>
                  <a:pt x="40386" y="1038606"/>
                </a:lnTo>
                <a:lnTo>
                  <a:pt x="38100" y="1037844"/>
                </a:lnTo>
                <a:lnTo>
                  <a:pt x="35813" y="1038606"/>
                </a:lnTo>
                <a:lnTo>
                  <a:pt x="35051" y="1040892"/>
                </a:lnTo>
                <a:lnTo>
                  <a:pt x="35051" y="1059942"/>
                </a:lnTo>
                <a:lnTo>
                  <a:pt x="35813" y="1062228"/>
                </a:lnTo>
                <a:lnTo>
                  <a:pt x="38100" y="1062990"/>
                </a:lnTo>
                <a:lnTo>
                  <a:pt x="40386" y="1062228"/>
                </a:lnTo>
                <a:lnTo>
                  <a:pt x="41148" y="1059942"/>
                </a:lnTo>
                <a:close/>
              </a:path>
              <a:path w="76200" h="1244600">
                <a:moveTo>
                  <a:pt x="41148" y="1104900"/>
                </a:moveTo>
                <a:lnTo>
                  <a:pt x="41148" y="1085850"/>
                </a:lnTo>
                <a:lnTo>
                  <a:pt x="40386" y="1083564"/>
                </a:lnTo>
                <a:lnTo>
                  <a:pt x="38100" y="1082040"/>
                </a:lnTo>
                <a:lnTo>
                  <a:pt x="35813" y="1083564"/>
                </a:lnTo>
                <a:lnTo>
                  <a:pt x="35051" y="1085850"/>
                </a:lnTo>
                <a:lnTo>
                  <a:pt x="35051" y="1104900"/>
                </a:lnTo>
                <a:lnTo>
                  <a:pt x="35813" y="1106424"/>
                </a:lnTo>
                <a:lnTo>
                  <a:pt x="38100" y="1107948"/>
                </a:lnTo>
                <a:lnTo>
                  <a:pt x="40386" y="1106424"/>
                </a:lnTo>
                <a:lnTo>
                  <a:pt x="41148" y="1104900"/>
                </a:lnTo>
                <a:close/>
              </a:path>
              <a:path w="76200" h="1244600">
                <a:moveTo>
                  <a:pt x="41148" y="1149096"/>
                </a:moveTo>
                <a:lnTo>
                  <a:pt x="41148" y="1130046"/>
                </a:lnTo>
                <a:lnTo>
                  <a:pt x="40386" y="1127760"/>
                </a:lnTo>
                <a:lnTo>
                  <a:pt x="38100" y="1126998"/>
                </a:lnTo>
                <a:lnTo>
                  <a:pt x="35813" y="1127760"/>
                </a:lnTo>
                <a:lnTo>
                  <a:pt x="35051" y="1130046"/>
                </a:lnTo>
                <a:lnTo>
                  <a:pt x="35051" y="1149096"/>
                </a:lnTo>
                <a:lnTo>
                  <a:pt x="35813" y="1151382"/>
                </a:lnTo>
                <a:lnTo>
                  <a:pt x="38100" y="1152144"/>
                </a:lnTo>
                <a:lnTo>
                  <a:pt x="40386" y="1151382"/>
                </a:lnTo>
                <a:lnTo>
                  <a:pt x="41148" y="1149096"/>
                </a:lnTo>
                <a:close/>
              </a:path>
              <a:path w="76200" h="1244600">
                <a:moveTo>
                  <a:pt x="76200" y="1168146"/>
                </a:moveTo>
                <a:lnTo>
                  <a:pt x="0" y="1168146"/>
                </a:lnTo>
                <a:lnTo>
                  <a:pt x="35051" y="1238250"/>
                </a:lnTo>
                <a:lnTo>
                  <a:pt x="35051" y="1174242"/>
                </a:lnTo>
                <a:lnTo>
                  <a:pt x="35813" y="1171956"/>
                </a:lnTo>
                <a:lnTo>
                  <a:pt x="38100" y="1171194"/>
                </a:lnTo>
                <a:lnTo>
                  <a:pt x="40386" y="1171956"/>
                </a:lnTo>
                <a:lnTo>
                  <a:pt x="41148" y="1174242"/>
                </a:lnTo>
                <a:lnTo>
                  <a:pt x="41148" y="1238250"/>
                </a:lnTo>
                <a:lnTo>
                  <a:pt x="76200" y="1168146"/>
                </a:lnTo>
                <a:close/>
              </a:path>
              <a:path w="76200" h="1244600">
                <a:moveTo>
                  <a:pt x="41148" y="1181100"/>
                </a:moveTo>
                <a:lnTo>
                  <a:pt x="41148" y="1174242"/>
                </a:lnTo>
                <a:lnTo>
                  <a:pt x="40386" y="1171956"/>
                </a:lnTo>
                <a:lnTo>
                  <a:pt x="38100" y="1171194"/>
                </a:lnTo>
                <a:lnTo>
                  <a:pt x="35813" y="1171956"/>
                </a:lnTo>
                <a:lnTo>
                  <a:pt x="35051" y="1174242"/>
                </a:lnTo>
                <a:lnTo>
                  <a:pt x="35051" y="1181100"/>
                </a:lnTo>
                <a:lnTo>
                  <a:pt x="35813" y="1182624"/>
                </a:lnTo>
                <a:lnTo>
                  <a:pt x="38100" y="1184148"/>
                </a:lnTo>
                <a:lnTo>
                  <a:pt x="40386" y="1182624"/>
                </a:lnTo>
                <a:lnTo>
                  <a:pt x="41148" y="1181100"/>
                </a:lnTo>
                <a:close/>
              </a:path>
              <a:path w="76200" h="1244600">
                <a:moveTo>
                  <a:pt x="41148" y="1238250"/>
                </a:moveTo>
                <a:lnTo>
                  <a:pt x="41148" y="1181100"/>
                </a:lnTo>
                <a:lnTo>
                  <a:pt x="40386" y="1182624"/>
                </a:lnTo>
                <a:lnTo>
                  <a:pt x="38100" y="1184148"/>
                </a:lnTo>
                <a:lnTo>
                  <a:pt x="35813" y="1182624"/>
                </a:lnTo>
                <a:lnTo>
                  <a:pt x="35051" y="1181100"/>
                </a:lnTo>
                <a:lnTo>
                  <a:pt x="35051" y="1238250"/>
                </a:lnTo>
                <a:lnTo>
                  <a:pt x="38100" y="1244346"/>
                </a:lnTo>
                <a:lnTo>
                  <a:pt x="41148" y="1238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68779" y="3524250"/>
            <a:ext cx="76200" cy="1061085"/>
          </a:xfrm>
          <a:custGeom>
            <a:avLst/>
            <a:gdLst/>
            <a:ahLst/>
            <a:cxnLst/>
            <a:rect l="l" t="t" r="r" b="b"/>
            <a:pathLst>
              <a:path w="76200" h="1061085">
                <a:moveTo>
                  <a:pt x="76200" y="984503"/>
                </a:moveTo>
                <a:lnTo>
                  <a:pt x="0" y="984503"/>
                </a:lnTo>
                <a:lnTo>
                  <a:pt x="34289" y="1053083"/>
                </a:lnTo>
                <a:lnTo>
                  <a:pt x="34289" y="996696"/>
                </a:lnTo>
                <a:lnTo>
                  <a:pt x="35813" y="998982"/>
                </a:lnTo>
                <a:lnTo>
                  <a:pt x="38100" y="999744"/>
                </a:lnTo>
                <a:lnTo>
                  <a:pt x="39624" y="998982"/>
                </a:lnTo>
                <a:lnTo>
                  <a:pt x="41147" y="996696"/>
                </a:lnTo>
                <a:lnTo>
                  <a:pt x="41147" y="1054608"/>
                </a:lnTo>
                <a:lnTo>
                  <a:pt x="76200" y="984503"/>
                </a:lnTo>
                <a:close/>
              </a:path>
              <a:path w="76200" h="1061085">
                <a:moveTo>
                  <a:pt x="41147" y="984503"/>
                </a:moveTo>
                <a:lnTo>
                  <a:pt x="41147" y="977646"/>
                </a:lnTo>
                <a:lnTo>
                  <a:pt x="39624" y="975360"/>
                </a:lnTo>
                <a:lnTo>
                  <a:pt x="38100" y="974598"/>
                </a:lnTo>
                <a:lnTo>
                  <a:pt x="35813" y="975360"/>
                </a:lnTo>
                <a:lnTo>
                  <a:pt x="34289" y="977646"/>
                </a:lnTo>
                <a:lnTo>
                  <a:pt x="34289" y="984503"/>
                </a:lnTo>
                <a:lnTo>
                  <a:pt x="41147" y="984503"/>
                </a:lnTo>
                <a:close/>
              </a:path>
              <a:path w="76200" h="1061085">
                <a:moveTo>
                  <a:pt x="41147" y="1054608"/>
                </a:moveTo>
                <a:lnTo>
                  <a:pt x="41147" y="996696"/>
                </a:lnTo>
                <a:lnTo>
                  <a:pt x="39624" y="998982"/>
                </a:lnTo>
                <a:lnTo>
                  <a:pt x="38100" y="999744"/>
                </a:lnTo>
                <a:lnTo>
                  <a:pt x="35813" y="998982"/>
                </a:lnTo>
                <a:lnTo>
                  <a:pt x="34289" y="996696"/>
                </a:lnTo>
                <a:lnTo>
                  <a:pt x="34289" y="1053083"/>
                </a:lnTo>
                <a:lnTo>
                  <a:pt x="38100" y="1060703"/>
                </a:lnTo>
                <a:lnTo>
                  <a:pt x="41147" y="1054608"/>
                </a:lnTo>
                <a:close/>
              </a:path>
              <a:path w="76200" h="1061085">
                <a:moveTo>
                  <a:pt x="41147" y="952500"/>
                </a:moveTo>
                <a:lnTo>
                  <a:pt x="41147" y="933450"/>
                </a:lnTo>
                <a:lnTo>
                  <a:pt x="39624" y="931163"/>
                </a:lnTo>
                <a:lnTo>
                  <a:pt x="38100" y="930401"/>
                </a:lnTo>
                <a:lnTo>
                  <a:pt x="35813" y="931163"/>
                </a:lnTo>
                <a:lnTo>
                  <a:pt x="34289" y="933450"/>
                </a:lnTo>
                <a:lnTo>
                  <a:pt x="34289" y="952500"/>
                </a:lnTo>
                <a:lnTo>
                  <a:pt x="35813" y="954786"/>
                </a:lnTo>
                <a:lnTo>
                  <a:pt x="38100" y="955548"/>
                </a:lnTo>
                <a:lnTo>
                  <a:pt x="39624" y="954786"/>
                </a:lnTo>
                <a:lnTo>
                  <a:pt x="41147" y="952500"/>
                </a:lnTo>
                <a:close/>
              </a:path>
              <a:path w="76200" h="1061085">
                <a:moveTo>
                  <a:pt x="41147" y="908303"/>
                </a:moveTo>
                <a:lnTo>
                  <a:pt x="41147" y="889253"/>
                </a:lnTo>
                <a:lnTo>
                  <a:pt x="39624" y="886967"/>
                </a:lnTo>
                <a:lnTo>
                  <a:pt x="38100" y="885444"/>
                </a:lnTo>
                <a:lnTo>
                  <a:pt x="35813" y="886967"/>
                </a:lnTo>
                <a:lnTo>
                  <a:pt x="34289" y="889253"/>
                </a:lnTo>
                <a:lnTo>
                  <a:pt x="34289" y="908303"/>
                </a:lnTo>
                <a:lnTo>
                  <a:pt x="35813" y="910589"/>
                </a:lnTo>
                <a:lnTo>
                  <a:pt x="38100" y="911351"/>
                </a:lnTo>
                <a:lnTo>
                  <a:pt x="39624" y="910589"/>
                </a:lnTo>
                <a:lnTo>
                  <a:pt x="41147" y="908303"/>
                </a:lnTo>
                <a:close/>
              </a:path>
              <a:path w="76200" h="1061085">
                <a:moveTo>
                  <a:pt x="41147" y="863346"/>
                </a:moveTo>
                <a:lnTo>
                  <a:pt x="41147" y="844296"/>
                </a:lnTo>
                <a:lnTo>
                  <a:pt x="39624" y="842010"/>
                </a:lnTo>
                <a:lnTo>
                  <a:pt x="38100" y="841248"/>
                </a:lnTo>
                <a:lnTo>
                  <a:pt x="35813" y="842010"/>
                </a:lnTo>
                <a:lnTo>
                  <a:pt x="34289" y="844296"/>
                </a:lnTo>
                <a:lnTo>
                  <a:pt x="34289" y="863346"/>
                </a:lnTo>
                <a:lnTo>
                  <a:pt x="35813" y="865632"/>
                </a:lnTo>
                <a:lnTo>
                  <a:pt x="38100" y="866394"/>
                </a:lnTo>
                <a:lnTo>
                  <a:pt x="39624" y="865632"/>
                </a:lnTo>
                <a:lnTo>
                  <a:pt x="41147" y="863346"/>
                </a:lnTo>
                <a:close/>
              </a:path>
              <a:path w="76200" h="1061085">
                <a:moveTo>
                  <a:pt x="41147" y="819150"/>
                </a:moveTo>
                <a:lnTo>
                  <a:pt x="41147" y="800100"/>
                </a:lnTo>
                <a:lnTo>
                  <a:pt x="39624" y="797813"/>
                </a:lnTo>
                <a:lnTo>
                  <a:pt x="38100" y="797051"/>
                </a:lnTo>
                <a:lnTo>
                  <a:pt x="35813" y="797813"/>
                </a:lnTo>
                <a:lnTo>
                  <a:pt x="34289" y="800100"/>
                </a:lnTo>
                <a:lnTo>
                  <a:pt x="34289" y="819150"/>
                </a:lnTo>
                <a:lnTo>
                  <a:pt x="35813" y="821436"/>
                </a:lnTo>
                <a:lnTo>
                  <a:pt x="38100" y="822198"/>
                </a:lnTo>
                <a:lnTo>
                  <a:pt x="39624" y="821436"/>
                </a:lnTo>
                <a:lnTo>
                  <a:pt x="41147" y="819150"/>
                </a:lnTo>
                <a:close/>
              </a:path>
              <a:path w="76200" h="1061085">
                <a:moveTo>
                  <a:pt x="41147" y="774953"/>
                </a:moveTo>
                <a:lnTo>
                  <a:pt x="41147" y="755903"/>
                </a:lnTo>
                <a:lnTo>
                  <a:pt x="39624" y="753617"/>
                </a:lnTo>
                <a:lnTo>
                  <a:pt x="38100" y="752094"/>
                </a:lnTo>
                <a:lnTo>
                  <a:pt x="35813" y="753617"/>
                </a:lnTo>
                <a:lnTo>
                  <a:pt x="34289" y="755903"/>
                </a:lnTo>
                <a:lnTo>
                  <a:pt x="34289" y="774953"/>
                </a:lnTo>
                <a:lnTo>
                  <a:pt x="35813" y="777239"/>
                </a:lnTo>
                <a:lnTo>
                  <a:pt x="38100" y="778001"/>
                </a:lnTo>
                <a:lnTo>
                  <a:pt x="39624" y="777239"/>
                </a:lnTo>
                <a:lnTo>
                  <a:pt x="41147" y="774953"/>
                </a:lnTo>
                <a:close/>
              </a:path>
              <a:path w="76200" h="1061085">
                <a:moveTo>
                  <a:pt x="41147" y="729996"/>
                </a:moveTo>
                <a:lnTo>
                  <a:pt x="41147" y="710946"/>
                </a:lnTo>
                <a:lnTo>
                  <a:pt x="39624" y="708660"/>
                </a:lnTo>
                <a:lnTo>
                  <a:pt x="38100" y="707898"/>
                </a:lnTo>
                <a:lnTo>
                  <a:pt x="35813" y="708660"/>
                </a:lnTo>
                <a:lnTo>
                  <a:pt x="34289" y="710946"/>
                </a:lnTo>
                <a:lnTo>
                  <a:pt x="34289" y="729996"/>
                </a:lnTo>
                <a:lnTo>
                  <a:pt x="35813" y="732282"/>
                </a:lnTo>
                <a:lnTo>
                  <a:pt x="38100" y="733044"/>
                </a:lnTo>
                <a:lnTo>
                  <a:pt x="39624" y="732282"/>
                </a:lnTo>
                <a:lnTo>
                  <a:pt x="41147" y="729996"/>
                </a:lnTo>
                <a:close/>
              </a:path>
              <a:path w="76200" h="1061085">
                <a:moveTo>
                  <a:pt x="41147" y="685800"/>
                </a:moveTo>
                <a:lnTo>
                  <a:pt x="41147" y="666750"/>
                </a:lnTo>
                <a:lnTo>
                  <a:pt x="39624" y="664463"/>
                </a:lnTo>
                <a:lnTo>
                  <a:pt x="38100" y="663701"/>
                </a:lnTo>
                <a:lnTo>
                  <a:pt x="35813" y="664463"/>
                </a:lnTo>
                <a:lnTo>
                  <a:pt x="34289" y="666750"/>
                </a:lnTo>
                <a:lnTo>
                  <a:pt x="34289" y="685800"/>
                </a:lnTo>
                <a:lnTo>
                  <a:pt x="35813" y="688086"/>
                </a:lnTo>
                <a:lnTo>
                  <a:pt x="38100" y="688848"/>
                </a:lnTo>
                <a:lnTo>
                  <a:pt x="39624" y="688086"/>
                </a:lnTo>
                <a:lnTo>
                  <a:pt x="41147" y="685800"/>
                </a:lnTo>
                <a:close/>
              </a:path>
              <a:path w="76200" h="1061085">
                <a:moveTo>
                  <a:pt x="41147" y="641603"/>
                </a:moveTo>
                <a:lnTo>
                  <a:pt x="41147" y="622553"/>
                </a:lnTo>
                <a:lnTo>
                  <a:pt x="39624" y="620267"/>
                </a:lnTo>
                <a:lnTo>
                  <a:pt x="38100" y="618744"/>
                </a:lnTo>
                <a:lnTo>
                  <a:pt x="35813" y="620267"/>
                </a:lnTo>
                <a:lnTo>
                  <a:pt x="34289" y="622553"/>
                </a:lnTo>
                <a:lnTo>
                  <a:pt x="34289" y="641603"/>
                </a:lnTo>
                <a:lnTo>
                  <a:pt x="35813" y="643889"/>
                </a:lnTo>
                <a:lnTo>
                  <a:pt x="38100" y="644651"/>
                </a:lnTo>
                <a:lnTo>
                  <a:pt x="39624" y="643889"/>
                </a:lnTo>
                <a:lnTo>
                  <a:pt x="41147" y="641603"/>
                </a:lnTo>
                <a:close/>
              </a:path>
              <a:path w="76200" h="1061085">
                <a:moveTo>
                  <a:pt x="41147" y="596646"/>
                </a:moveTo>
                <a:lnTo>
                  <a:pt x="41147" y="577596"/>
                </a:lnTo>
                <a:lnTo>
                  <a:pt x="39624" y="575310"/>
                </a:lnTo>
                <a:lnTo>
                  <a:pt x="38100" y="574548"/>
                </a:lnTo>
                <a:lnTo>
                  <a:pt x="35813" y="575310"/>
                </a:lnTo>
                <a:lnTo>
                  <a:pt x="34289" y="577596"/>
                </a:lnTo>
                <a:lnTo>
                  <a:pt x="34289" y="596646"/>
                </a:lnTo>
                <a:lnTo>
                  <a:pt x="35813" y="598932"/>
                </a:lnTo>
                <a:lnTo>
                  <a:pt x="38100" y="599694"/>
                </a:lnTo>
                <a:lnTo>
                  <a:pt x="39624" y="598932"/>
                </a:lnTo>
                <a:lnTo>
                  <a:pt x="41147" y="596646"/>
                </a:lnTo>
                <a:close/>
              </a:path>
              <a:path w="76200" h="1061085">
                <a:moveTo>
                  <a:pt x="41147" y="552450"/>
                </a:moveTo>
                <a:lnTo>
                  <a:pt x="41147" y="533400"/>
                </a:lnTo>
                <a:lnTo>
                  <a:pt x="39624" y="531113"/>
                </a:lnTo>
                <a:lnTo>
                  <a:pt x="38100" y="530351"/>
                </a:lnTo>
                <a:lnTo>
                  <a:pt x="35813" y="531113"/>
                </a:lnTo>
                <a:lnTo>
                  <a:pt x="34289" y="533400"/>
                </a:lnTo>
                <a:lnTo>
                  <a:pt x="34289" y="552450"/>
                </a:lnTo>
                <a:lnTo>
                  <a:pt x="35813" y="554736"/>
                </a:lnTo>
                <a:lnTo>
                  <a:pt x="38100" y="555498"/>
                </a:lnTo>
                <a:lnTo>
                  <a:pt x="39624" y="554736"/>
                </a:lnTo>
                <a:lnTo>
                  <a:pt x="41147" y="552450"/>
                </a:lnTo>
                <a:close/>
              </a:path>
              <a:path w="76200" h="1061085">
                <a:moveTo>
                  <a:pt x="41147" y="508253"/>
                </a:moveTo>
                <a:lnTo>
                  <a:pt x="41147" y="489203"/>
                </a:lnTo>
                <a:lnTo>
                  <a:pt x="39624" y="486917"/>
                </a:lnTo>
                <a:lnTo>
                  <a:pt x="38100" y="485394"/>
                </a:lnTo>
                <a:lnTo>
                  <a:pt x="35813" y="486917"/>
                </a:lnTo>
                <a:lnTo>
                  <a:pt x="34289" y="489203"/>
                </a:lnTo>
                <a:lnTo>
                  <a:pt x="34289" y="508253"/>
                </a:lnTo>
                <a:lnTo>
                  <a:pt x="35813" y="510539"/>
                </a:lnTo>
                <a:lnTo>
                  <a:pt x="38100" y="511301"/>
                </a:lnTo>
                <a:lnTo>
                  <a:pt x="39624" y="510539"/>
                </a:lnTo>
                <a:lnTo>
                  <a:pt x="41147" y="508253"/>
                </a:lnTo>
                <a:close/>
              </a:path>
              <a:path w="76200" h="1061085">
                <a:moveTo>
                  <a:pt x="41147" y="463296"/>
                </a:moveTo>
                <a:lnTo>
                  <a:pt x="41147" y="444246"/>
                </a:lnTo>
                <a:lnTo>
                  <a:pt x="39624" y="441960"/>
                </a:lnTo>
                <a:lnTo>
                  <a:pt x="38100" y="441198"/>
                </a:lnTo>
                <a:lnTo>
                  <a:pt x="35813" y="441960"/>
                </a:lnTo>
                <a:lnTo>
                  <a:pt x="34289" y="444246"/>
                </a:lnTo>
                <a:lnTo>
                  <a:pt x="34289" y="463296"/>
                </a:lnTo>
                <a:lnTo>
                  <a:pt x="35813" y="465582"/>
                </a:lnTo>
                <a:lnTo>
                  <a:pt x="38100" y="466344"/>
                </a:lnTo>
                <a:lnTo>
                  <a:pt x="39624" y="465582"/>
                </a:lnTo>
                <a:lnTo>
                  <a:pt x="41147" y="463296"/>
                </a:lnTo>
                <a:close/>
              </a:path>
              <a:path w="76200" h="1061085">
                <a:moveTo>
                  <a:pt x="41147" y="419100"/>
                </a:moveTo>
                <a:lnTo>
                  <a:pt x="41147" y="400050"/>
                </a:lnTo>
                <a:lnTo>
                  <a:pt x="39624" y="397763"/>
                </a:lnTo>
                <a:lnTo>
                  <a:pt x="38100" y="397001"/>
                </a:lnTo>
                <a:lnTo>
                  <a:pt x="35813" y="397763"/>
                </a:lnTo>
                <a:lnTo>
                  <a:pt x="34289" y="400050"/>
                </a:lnTo>
                <a:lnTo>
                  <a:pt x="34289" y="419100"/>
                </a:lnTo>
                <a:lnTo>
                  <a:pt x="35813" y="421386"/>
                </a:lnTo>
                <a:lnTo>
                  <a:pt x="38100" y="422148"/>
                </a:lnTo>
                <a:lnTo>
                  <a:pt x="39624" y="421386"/>
                </a:lnTo>
                <a:lnTo>
                  <a:pt x="41147" y="419100"/>
                </a:lnTo>
                <a:close/>
              </a:path>
              <a:path w="76200" h="1061085">
                <a:moveTo>
                  <a:pt x="41147" y="374903"/>
                </a:moveTo>
                <a:lnTo>
                  <a:pt x="41147" y="355853"/>
                </a:lnTo>
                <a:lnTo>
                  <a:pt x="39624" y="353567"/>
                </a:lnTo>
                <a:lnTo>
                  <a:pt x="38100" y="352044"/>
                </a:lnTo>
                <a:lnTo>
                  <a:pt x="35813" y="353567"/>
                </a:lnTo>
                <a:lnTo>
                  <a:pt x="34289" y="355853"/>
                </a:lnTo>
                <a:lnTo>
                  <a:pt x="34289" y="374903"/>
                </a:lnTo>
                <a:lnTo>
                  <a:pt x="35813" y="377189"/>
                </a:lnTo>
                <a:lnTo>
                  <a:pt x="38100" y="377951"/>
                </a:lnTo>
                <a:lnTo>
                  <a:pt x="39624" y="377189"/>
                </a:lnTo>
                <a:lnTo>
                  <a:pt x="41147" y="374903"/>
                </a:lnTo>
                <a:close/>
              </a:path>
              <a:path w="76200" h="1061085">
                <a:moveTo>
                  <a:pt x="41147" y="329946"/>
                </a:moveTo>
                <a:lnTo>
                  <a:pt x="41147" y="310896"/>
                </a:lnTo>
                <a:lnTo>
                  <a:pt x="39624" y="308610"/>
                </a:lnTo>
                <a:lnTo>
                  <a:pt x="38100" y="307848"/>
                </a:lnTo>
                <a:lnTo>
                  <a:pt x="35813" y="308610"/>
                </a:lnTo>
                <a:lnTo>
                  <a:pt x="34289" y="310896"/>
                </a:lnTo>
                <a:lnTo>
                  <a:pt x="34289" y="329946"/>
                </a:lnTo>
                <a:lnTo>
                  <a:pt x="35813" y="332232"/>
                </a:lnTo>
                <a:lnTo>
                  <a:pt x="38100" y="332994"/>
                </a:lnTo>
                <a:lnTo>
                  <a:pt x="39624" y="332232"/>
                </a:lnTo>
                <a:lnTo>
                  <a:pt x="41147" y="329946"/>
                </a:lnTo>
                <a:close/>
              </a:path>
              <a:path w="76200" h="1061085">
                <a:moveTo>
                  <a:pt x="41147" y="285750"/>
                </a:moveTo>
                <a:lnTo>
                  <a:pt x="41147" y="266700"/>
                </a:lnTo>
                <a:lnTo>
                  <a:pt x="39624" y="264413"/>
                </a:lnTo>
                <a:lnTo>
                  <a:pt x="38100" y="263651"/>
                </a:lnTo>
                <a:lnTo>
                  <a:pt x="35813" y="264413"/>
                </a:lnTo>
                <a:lnTo>
                  <a:pt x="34289" y="266700"/>
                </a:lnTo>
                <a:lnTo>
                  <a:pt x="34289" y="285750"/>
                </a:lnTo>
                <a:lnTo>
                  <a:pt x="35813" y="288036"/>
                </a:lnTo>
                <a:lnTo>
                  <a:pt x="38100" y="288798"/>
                </a:lnTo>
                <a:lnTo>
                  <a:pt x="39624" y="288036"/>
                </a:lnTo>
                <a:lnTo>
                  <a:pt x="41147" y="285750"/>
                </a:lnTo>
                <a:close/>
              </a:path>
              <a:path w="76200" h="1061085">
                <a:moveTo>
                  <a:pt x="41147" y="241553"/>
                </a:moveTo>
                <a:lnTo>
                  <a:pt x="41147" y="222503"/>
                </a:lnTo>
                <a:lnTo>
                  <a:pt x="39624" y="220217"/>
                </a:lnTo>
                <a:lnTo>
                  <a:pt x="38100" y="218694"/>
                </a:lnTo>
                <a:lnTo>
                  <a:pt x="35813" y="220217"/>
                </a:lnTo>
                <a:lnTo>
                  <a:pt x="34289" y="222503"/>
                </a:lnTo>
                <a:lnTo>
                  <a:pt x="34289" y="241553"/>
                </a:lnTo>
                <a:lnTo>
                  <a:pt x="35813" y="243839"/>
                </a:lnTo>
                <a:lnTo>
                  <a:pt x="38100" y="244601"/>
                </a:lnTo>
                <a:lnTo>
                  <a:pt x="39624" y="243839"/>
                </a:lnTo>
                <a:lnTo>
                  <a:pt x="41147" y="241553"/>
                </a:lnTo>
                <a:close/>
              </a:path>
              <a:path w="76200" h="1061085">
                <a:moveTo>
                  <a:pt x="41147" y="196596"/>
                </a:moveTo>
                <a:lnTo>
                  <a:pt x="41147" y="177546"/>
                </a:lnTo>
                <a:lnTo>
                  <a:pt x="39624" y="175260"/>
                </a:lnTo>
                <a:lnTo>
                  <a:pt x="38100" y="174498"/>
                </a:lnTo>
                <a:lnTo>
                  <a:pt x="35813" y="175260"/>
                </a:lnTo>
                <a:lnTo>
                  <a:pt x="34289" y="177546"/>
                </a:lnTo>
                <a:lnTo>
                  <a:pt x="34289" y="196596"/>
                </a:lnTo>
                <a:lnTo>
                  <a:pt x="35813" y="198882"/>
                </a:lnTo>
                <a:lnTo>
                  <a:pt x="38100" y="199644"/>
                </a:lnTo>
                <a:lnTo>
                  <a:pt x="39624" y="198882"/>
                </a:lnTo>
                <a:lnTo>
                  <a:pt x="41147" y="196596"/>
                </a:lnTo>
                <a:close/>
              </a:path>
              <a:path w="76200" h="1061085">
                <a:moveTo>
                  <a:pt x="41147" y="152400"/>
                </a:moveTo>
                <a:lnTo>
                  <a:pt x="41147" y="133350"/>
                </a:lnTo>
                <a:lnTo>
                  <a:pt x="39624" y="131063"/>
                </a:lnTo>
                <a:lnTo>
                  <a:pt x="38100" y="130301"/>
                </a:lnTo>
                <a:lnTo>
                  <a:pt x="35813" y="131063"/>
                </a:lnTo>
                <a:lnTo>
                  <a:pt x="34289" y="133350"/>
                </a:lnTo>
                <a:lnTo>
                  <a:pt x="34289" y="152400"/>
                </a:lnTo>
                <a:lnTo>
                  <a:pt x="35813" y="154686"/>
                </a:lnTo>
                <a:lnTo>
                  <a:pt x="38100" y="155448"/>
                </a:lnTo>
                <a:lnTo>
                  <a:pt x="39624" y="154686"/>
                </a:lnTo>
                <a:lnTo>
                  <a:pt x="41147" y="152400"/>
                </a:lnTo>
                <a:close/>
              </a:path>
              <a:path w="76200" h="1061085">
                <a:moveTo>
                  <a:pt x="41147" y="108203"/>
                </a:moveTo>
                <a:lnTo>
                  <a:pt x="41147" y="89153"/>
                </a:lnTo>
                <a:lnTo>
                  <a:pt x="39624" y="86867"/>
                </a:lnTo>
                <a:lnTo>
                  <a:pt x="38100" y="85344"/>
                </a:lnTo>
                <a:lnTo>
                  <a:pt x="35813" y="86867"/>
                </a:lnTo>
                <a:lnTo>
                  <a:pt x="34289" y="89153"/>
                </a:lnTo>
                <a:lnTo>
                  <a:pt x="34289" y="108203"/>
                </a:lnTo>
                <a:lnTo>
                  <a:pt x="35813" y="110489"/>
                </a:lnTo>
                <a:lnTo>
                  <a:pt x="38100" y="111251"/>
                </a:lnTo>
                <a:lnTo>
                  <a:pt x="39624" y="110489"/>
                </a:lnTo>
                <a:lnTo>
                  <a:pt x="41147" y="108203"/>
                </a:lnTo>
                <a:close/>
              </a:path>
              <a:path w="76200" h="1061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4289" y="76200"/>
                </a:lnTo>
                <a:lnTo>
                  <a:pt x="34289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39624" y="60960"/>
                </a:lnTo>
                <a:lnTo>
                  <a:pt x="41147" y="63246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061085">
                <a:moveTo>
                  <a:pt x="41147" y="63246"/>
                </a:moveTo>
                <a:lnTo>
                  <a:pt x="39624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4289" y="63246"/>
                </a:lnTo>
                <a:lnTo>
                  <a:pt x="35813" y="65532"/>
                </a:lnTo>
                <a:lnTo>
                  <a:pt x="38100" y="66294"/>
                </a:lnTo>
                <a:lnTo>
                  <a:pt x="39624" y="65532"/>
                </a:lnTo>
                <a:lnTo>
                  <a:pt x="41147" y="63246"/>
                </a:lnTo>
                <a:close/>
              </a:path>
              <a:path w="76200" h="1061085">
                <a:moveTo>
                  <a:pt x="41147" y="76200"/>
                </a:moveTo>
                <a:lnTo>
                  <a:pt x="41147" y="63246"/>
                </a:lnTo>
                <a:lnTo>
                  <a:pt x="39624" y="65532"/>
                </a:lnTo>
                <a:lnTo>
                  <a:pt x="38100" y="66294"/>
                </a:lnTo>
                <a:lnTo>
                  <a:pt x="35813" y="65532"/>
                </a:lnTo>
                <a:lnTo>
                  <a:pt x="34289" y="63246"/>
                </a:lnTo>
                <a:lnTo>
                  <a:pt x="34289" y="76200"/>
                </a:lnTo>
                <a:lnTo>
                  <a:pt x="41147" y="762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87979" y="2923794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76200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4289" y="76199"/>
                </a:lnTo>
                <a:lnTo>
                  <a:pt x="34289" y="64007"/>
                </a:lnTo>
                <a:lnTo>
                  <a:pt x="35813" y="61721"/>
                </a:lnTo>
                <a:lnTo>
                  <a:pt x="38100" y="60959"/>
                </a:lnTo>
                <a:lnTo>
                  <a:pt x="39624" y="61721"/>
                </a:lnTo>
                <a:lnTo>
                  <a:pt x="41147" y="64007"/>
                </a:lnTo>
                <a:lnTo>
                  <a:pt x="41147" y="76199"/>
                </a:lnTo>
                <a:lnTo>
                  <a:pt x="76200" y="76199"/>
                </a:lnTo>
                <a:close/>
              </a:path>
              <a:path w="76200" h="832485">
                <a:moveTo>
                  <a:pt x="41147" y="76199"/>
                </a:moveTo>
                <a:lnTo>
                  <a:pt x="41147" y="64007"/>
                </a:lnTo>
                <a:lnTo>
                  <a:pt x="39624" y="61721"/>
                </a:lnTo>
                <a:lnTo>
                  <a:pt x="38100" y="60959"/>
                </a:lnTo>
                <a:lnTo>
                  <a:pt x="35813" y="61721"/>
                </a:lnTo>
                <a:lnTo>
                  <a:pt x="34289" y="64007"/>
                </a:lnTo>
                <a:lnTo>
                  <a:pt x="34289" y="76199"/>
                </a:lnTo>
                <a:lnTo>
                  <a:pt x="41147" y="76199"/>
                </a:lnTo>
                <a:close/>
              </a:path>
              <a:path w="76200" h="832485">
                <a:moveTo>
                  <a:pt x="41147" y="83057"/>
                </a:moveTo>
                <a:lnTo>
                  <a:pt x="41147" y="76199"/>
                </a:lnTo>
                <a:lnTo>
                  <a:pt x="34289" y="76199"/>
                </a:lnTo>
                <a:lnTo>
                  <a:pt x="34289" y="83057"/>
                </a:lnTo>
                <a:lnTo>
                  <a:pt x="35813" y="85343"/>
                </a:lnTo>
                <a:lnTo>
                  <a:pt x="38100" y="86105"/>
                </a:lnTo>
                <a:lnTo>
                  <a:pt x="39624" y="85343"/>
                </a:lnTo>
                <a:lnTo>
                  <a:pt x="41147" y="83057"/>
                </a:lnTo>
                <a:close/>
              </a:path>
              <a:path w="76200" h="832485">
                <a:moveTo>
                  <a:pt x="41147" y="127253"/>
                </a:moveTo>
                <a:lnTo>
                  <a:pt x="41147" y="108203"/>
                </a:lnTo>
                <a:lnTo>
                  <a:pt x="39624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4289" y="108203"/>
                </a:lnTo>
                <a:lnTo>
                  <a:pt x="34289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39624" y="129539"/>
                </a:lnTo>
                <a:lnTo>
                  <a:pt x="41147" y="127253"/>
                </a:lnTo>
                <a:close/>
              </a:path>
              <a:path w="76200" h="832485">
                <a:moveTo>
                  <a:pt x="41147" y="171449"/>
                </a:moveTo>
                <a:lnTo>
                  <a:pt x="41147" y="152399"/>
                </a:lnTo>
                <a:lnTo>
                  <a:pt x="38100" y="149351"/>
                </a:lnTo>
                <a:lnTo>
                  <a:pt x="35813" y="150875"/>
                </a:lnTo>
                <a:lnTo>
                  <a:pt x="34289" y="152399"/>
                </a:lnTo>
                <a:lnTo>
                  <a:pt x="34289" y="171449"/>
                </a:lnTo>
                <a:lnTo>
                  <a:pt x="35813" y="173735"/>
                </a:lnTo>
                <a:lnTo>
                  <a:pt x="38100" y="175259"/>
                </a:lnTo>
                <a:lnTo>
                  <a:pt x="39624" y="173735"/>
                </a:lnTo>
                <a:lnTo>
                  <a:pt x="41147" y="171449"/>
                </a:lnTo>
                <a:close/>
              </a:path>
              <a:path w="76200" h="832485">
                <a:moveTo>
                  <a:pt x="41147" y="216407"/>
                </a:moveTo>
                <a:lnTo>
                  <a:pt x="41147" y="197357"/>
                </a:lnTo>
                <a:lnTo>
                  <a:pt x="39624" y="195071"/>
                </a:lnTo>
                <a:lnTo>
                  <a:pt x="38100" y="194309"/>
                </a:lnTo>
                <a:lnTo>
                  <a:pt x="35813" y="195071"/>
                </a:lnTo>
                <a:lnTo>
                  <a:pt x="34289" y="197357"/>
                </a:lnTo>
                <a:lnTo>
                  <a:pt x="34289" y="216407"/>
                </a:lnTo>
                <a:lnTo>
                  <a:pt x="35813" y="218693"/>
                </a:lnTo>
                <a:lnTo>
                  <a:pt x="38100" y="219455"/>
                </a:lnTo>
                <a:lnTo>
                  <a:pt x="39624" y="218693"/>
                </a:lnTo>
                <a:lnTo>
                  <a:pt x="41147" y="216407"/>
                </a:lnTo>
                <a:close/>
              </a:path>
              <a:path w="76200" h="832485">
                <a:moveTo>
                  <a:pt x="41147" y="260603"/>
                </a:moveTo>
                <a:lnTo>
                  <a:pt x="41147" y="241553"/>
                </a:lnTo>
                <a:lnTo>
                  <a:pt x="39624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4289" y="241553"/>
                </a:lnTo>
                <a:lnTo>
                  <a:pt x="34289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39624" y="262889"/>
                </a:lnTo>
                <a:lnTo>
                  <a:pt x="41147" y="260603"/>
                </a:lnTo>
                <a:close/>
              </a:path>
              <a:path w="76200" h="832485">
                <a:moveTo>
                  <a:pt x="41147" y="304799"/>
                </a:moveTo>
                <a:lnTo>
                  <a:pt x="41147" y="285749"/>
                </a:lnTo>
                <a:lnTo>
                  <a:pt x="38100" y="282701"/>
                </a:lnTo>
                <a:lnTo>
                  <a:pt x="35813" y="284225"/>
                </a:lnTo>
                <a:lnTo>
                  <a:pt x="34289" y="285749"/>
                </a:lnTo>
                <a:lnTo>
                  <a:pt x="34289" y="304799"/>
                </a:lnTo>
                <a:lnTo>
                  <a:pt x="35813" y="307085"/>
                </a:lnTo>
                <a:lnTo>
                  <a:pt x="38100" y="308609"/>
                </a:lnTo>
                <a:lnTo>
                  <a:pt x="39624" y="307085"/>
                </a:lnTo>
                <a:lnTo>
                  <a:pt x="41147" y="304799"/>
                </a:lnTo>
                <a:close/>
              </a:path>
              <a:path w="76200" h="832485">
                <a:moveTo>
                  <a:pt x="41147" y="349757"/>
                </a:moveTo>
                <a:lnTo>
                  <a:pt x="41147" y="330707"/>
                </a:lnTo>
                <a:lnTo>
                  <a:pt x="39624" y="328421"/>
                </a:lnTo>
                <a:lnTo>
                  <a:pt x="38100" y="327659"/>
                </a:lnTo>
                <a:lnTo>
                  <a:pt x="35813" y="328421"/>
                </a:lnTo>
                <a:lnTo>
                  <a:pt x="34289" y="330707"/>
                </a:lnTo>
                <a:lnTo>
                  <a:pt x="34289" y="349757"/>
                </a:lnTo>
                <a:lnTo>
                  <a:pt x="35813" y="352043"/>
                </a:lnTo>
                <a:lnTo>
                  <a:pt x="38100" y="352805"/>
                </a:lnTo>
                <a:lnTo>
                  <a:pt x="39624" y="352043"/>
                </a:lnTo>
                <a:lnTo>
                  <a:pt x="41147" y="349757"/>
                </a:lnTo>
                <a:close/>
              </a:path>
              <a:path w="76200" h="832485">
                <a:moveTo>
                  <a:pt x="41147" y="393953"/>
                </a:moveTo>
                <a:lnTo>
                  <a:pt x="41147" y="374903"/>
                </a:lnTo>
                <a:lnTo>
                  <a:pt x="39624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4289" y="374903"/>
                </a:lnTo>
                <a:lnTo>
                  <a:pt x="34289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39624" y="396239"/>
                </a:lnTo>
                <a:lnTo>
                  <a:pt x="41147" y="393953"/>
                </a:lnTo>
                <a:close/>
              </a:path>
              <a:path w="76200" h="832485">
                <a:moveTo>
                  <a:pt x="41147" y="438150"/>
                </a:moveTo>
                <a:lnTo>
                  <a:pt x="41147" y="419100"/>
                </a:lnTo>
                <a:lnTo>
                  <a:pt x="38100" y="416051"/>
                </a:lnTo>
                <a:lnTo>
                  <a:pt x="35813" y="417575"/>
                </a:lnTo>
                <a:lnTo>
                  <a:pt x="34289" y="419100"/>
                </a:lnTo>
                <a:lnTo>
                  <a:pt x="34289" y="438150"/>
                </a:lnTo>
                <a:lnTo>
                  <a:pt x="35813" y="440435"/>
                </a:lnTo>
                <a:lnTo>
                  <a:pt x="38100" y="441959"/>
                </a:lnTo>
                <a:lnTo>
                  <a:pt x="39624" y="440435"/>
                </a:lnTo>
                <a:lnTo>
                  <a:pt x="41147" y="438150"/>
                </a:lnTo>
                <a:close/>
              </a:path>
              <a:path w="76200" h="832485">
                <a:moveTo>
                  <a:pt x="41147" y="483107"/>
                </a:moveTo>
                <a:lnTo>
                  <a:pt x="41147" y="464057"/>
                </a:lnTo>
                <a:lnTo>
                  <a:pt x="39624" y="461771"/>
                </a:lnTo>
                <a:lnTo>
                  <a:pt x="38100" y="461009"/>
                </a:lnTo>
                <a:lnTo>
                  <a:pt x="35813" y="461771"/>
                </a:lnTo>
                <a:lnTo>
                  <a:pt x="34289" y="464057"/>
                </a:lnTo>
                <a:lnTo>
                  <a:pt x="34289" y="483107"/>
                </a:lnTo>
                <a:lnTo>
                  <a:pt x="35813" y="485393"/>
                </a:lnTo>
                <a:lnTo>
                  <a:pt x="38100" y="486155"/>
                </a:lnTo>
                <a:lnTo>
                  <a:pt x="39624" y="485393"/>
                </a:lnTo>
                <a:lnTo>
                  <a:pt x="41147" y="483107"/>
                </a:lnTo>
                <a:close/>
              </a:path>
              <a:path w="76200" h="832485">
                <a:moveTo>
                  <a:pt x="41147" y="527303"/>
                </a:moveTo>
                <a:lnTo>
                  <a:pt x="41147" y="508253"/>
                </a:lnTo>
                <a:lnTo>
                  <a:pt x="39624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4289" y="508253"/>
                </a:lnTo>
                <a:lnTo>
                  <a:pt x="34289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39624" y="529589"/>
                </a:lnTo>
                <a:lnTo>
                  <a:pt x="41147" y="527303"/>
                </a:lnTo>
                <a:close/>
              </a:path>
              <a:path w="76200" h="832485">
                <a:moveTo>
                  <a:pt x="41147" y="571500"/>
                </a:moveTo>
                <a:lnTo>
                  <a:pt x="41147" y="552450"/>
                </a:lnTo>
                <a:lnTo>
                  <a:pt x="38100" y="549401"/>
                </a:lnTo>
                <a:lnTo>
                  <a:pt x="35813" y="550926"/>
                </a:lnTo>
                <a:lnTo>
                  <a:pt x="34289" y="552450"/>
                </a:lnTo>
                <a:lnTo>
                  <a:pt x="34289" y="571500"/>
                </a:lnTo>
                <a:lnTo>
                  <a:pt x="35813" y="573785"/>
                </a:lnTo>
                <a:lnTo>
                  <a:pt x="38100" y="575309"/>
                </a:lnTo>
                <a:lnTo>
                  <a:pt x="39624" y="573785"/>
                </a:lnTo>
                <a:lnTo>
                  <a:pt x="41147" y="571500"/>
                </a:lnTo>
                <a:close/>
              </a:path>
              <a:path w="76200" h="832485">
                <a:moveTo>
                  <a:pt x="41147" y="616457"/>
                </a:moveTo>
                <a:lnTo>
                  <a:pt x="41147" y="597407"/>
                </a:lnTo>
                <a:lnTo>
                  <a:pt x="39624" y="595121"/>
                </a:lnTo>
                <a:lnTo>
                  <a:pt x="38100" y="594359"/>
                </a:lnTo>
                <a:lnTo>
                  <a:pt x="35813" y="595121"/>
                </a:lnTo>
                <a:lnTo>
                  <a:pt x="34289" y="597407"/>
                </a:lnTo>
                <a:lnTo>
                  <a:pt x="34289" y="616457"/>
                </a:lnTo>
                <a:lnTo>
                  <a:pt x="35813" y="618743"/>
                </a:lnTo>
                <a:lnTo>
                  <a:pt x="38100" y="619505"/>
                </a:lnTo>
                <a:lnTo>
                  <a:pt x="39624" y="618743"/>
                </a:lnTo>
                <a:lnTo>
                  <a:pt x="41147" y="616457"/>
                </a:lnTo>
                <a:close/>
              </a:path>
              <a:path w="76200" h="832485">
                <a:moveTo>
                  <a:pt x="41147" y="660653"/>
                </a:moveTo>
                <a:lnTo>
                  <a:pt x="41147" y="641603"/>
                </a:lnTo>
                <a:lnTo>
                  <a:pt x="39624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4289" y="641603"/>
                </a:lnTo>
                <a:lnTo>
                  <a:pt x="34289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39624" y="662939"/>
                </a:lnTo>
                <a:lnTo>
                  <a:pt x="41147" y="660653"/>
                </a:lnTo>
                <a:close/>
              </a:path>
              <a:path w="76200" h="832485">
                <a:moveTo>
                  <a:pt x="41147" y="704850"/>
                </a:moveTo>
                <a:lnTo>
                  <a:pt x="41147" y="685800"/>
                </a:lnTo>
                <a:lnTo>
                  <a:pt x="38100" y="682751"/>
                </a:lnTo>
                <a:lnTo>
                  <a:pt x="35813" y="684276"/>
                </a:lnTo>
                <a:lnTo>
                  <a:pt x="34289" y="685800"/>
                </a:lnTo>
                <a:lnTo>
                  <a:pt x="34289" y="704850"/>
                </a:lnTo>
                <a:lnTo>
                  <a:pt x="35813" y="707135"/>
                </a:lnTo>
                <a:lnTo>
                  <a:pt x="38100" y="708659"/>
                </a:lnTo>
                <a:lnTo>
                  <a:pt x="39624" y="707135"/>
                </a:lnTo>
                <a:lnTo>
                  <a:pt x="41147" y="704850"/>
                </a:lnTo>
                <a:close/>
              </a:path>
              <a:path w="76200" h="832485">
                <a:moveTo>
                  <a:pt x="41147" y="749807"/>
                </a:moveTo>
                <a:lnTo>
                  <a:pt x="41147" y="730757"/>
                </a:lnTo>
                <a:lnTo>
                  <a:pt x="39624" y="728471"/>
                </a:lnTo>
                <a:lnTo>
                  <a:pt x="38100" y="727709"/>
                </a:lnTo>
                <a:lnTo>
                  <a:pt x="35813" y="728471"/>
                </a:lnTo>
                <a:lnTo>
                  <a:pt x="34289" y="730757"/>
                </a:lnTo>
                <a:lnTo>
                  <a:pt x="34289" y="749807"/>
                </a:lnTo>
                <a:lnTo>
                  <a:pt x="35813" y="752093"/>
                </a:lnTo>
                <a:lnTo>
                  <a:pt x="38100" y="752855"/>
                </a:lnTo>
                <a:lnTo>
                  <a:pt x="39624" y="752093"/>
                </a:lnTo>
                <a:lnTo>
                  <a:pt x="41147" y="749807"/>
                </a:lnTo>
                <a:close/>
              </a:path>
              <a:path w="76200" h="832485">
                <a:moveTo>
                  <a:pt x="76200" y="755903"/>
                </a:moveTo>
                <a:lnTo>
                  <a:pt x="0" y="755903"/>
                </a:lnTo>
                <a:lnTo>
                  <a:pt x="38100" y="832103"/>
                </a:lnTo>
                <a:lnTo>
                  <a:pt x="76200" y="755903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7303" y="3962400"/>
            <a:ext cx="77470" cy="635000"/>
          </a:xfrm>
          <a:custGeom>
            <a:avLst/>
            <a:gdLst/>
            <a:ahLst/>
            <a:cxnLst/>
            <a:rect l="l" t="t" r="r" b="b"/>
            <a:pathLst>
              <a:path w="77470" h="635000">
                <a:moveTo>
                  <a:pt x="76962" y="76200"/>
                </a:moveTo>
                <a:lnTo>
                  <a:pt x="39624" y="0"/>
                </a:lnTo>
                <a:lnTo>
                  <a:pt x="762" y="76200"/>
                </a:lnTo>
                <a:lnTo>
                  <a:pt x="35813" y="76200"/>
                </a:lnTo>
                <a:lnTo>
                  <a:pt x="35813" y="63246"/>
                </a:lnTo>
                <a:lnTo>
                  <a:pt x="37337" y="60960"/>
                </a:lnTo>
                <a:lnTo>
                  <a:pt x="39624" y="60198"/>
                </a:lnTo>
                <a:lnTo>
                  <a:pt x="41148" y="60960"/>
                </a:lnTo>
                <a:lnTo>
                  <a:pt x="42672" y="63246"/>
                </a:lnTo>
                <a:lnTo>
                  <a:pt x="42672" y="76200"/>
                </a:lnTo>
                <a:lnTo>
                  <a:pt x="76962" y="76200"/>
                </a:lnTo>
                <a:close/>
              </a:path>
              <a:path w="77470" h="635000">
                <a:moveTo>
                  <a:pt x="42672" y="76200"/>
                </a:moveTo>
                <a:lnTo>
                  <a:pt x="42672" y="63246"/>
                </a:lnTo>
                <a:lnTo>
                  <a:pt x="41148" y="60960"/>
                </a:lnTo>
                <a:lnTo>
                  <a:pt x="39624" y="60198"/>
                </a:lnTo>
                <a:lnTo>
                  <a:pt x="37337" y="60960"/>
                </a:lnTo>
                <a:lnTo>
                  <a:pt x="35813" y="63246"/>
                </a:lnTo>
                <a:lnTo>
                  <a:pt x="35813" y="76200"/>
                </a:lnTo>
                <a:lnTo>
                  <a:pt x="42672" y="76200"/>
                </a:lnTo>
                <a:close/>
              </a:path>
              <a:path w="77470" h="635000">
                <a:moveTo>
                  <a:pt x="42672" y="82296"/>
                </a:moveTo>
                <a:lnTo>
                  <a:pt x="42672" y="76200"/>
                </a:lnTo>
                <a:lnTo>
                  <a:pt x="35813" y="76200"/>
                </a:lnTo>
                <a:lnTo>
                  <a:pt x="35813" y="82296"/>
                </a:lnTo>
                <a:lnTo>
                  <a:pt x="37337" y="84582"/>
                </a:lnTo>
                <a:lnTo>
                  <a:pt x="38862" y="85344"/>
                </a:lnTo>
                <a:lnTo>
                  <a:pt x="41148" y="84582"/>
                </a:lnTo>
                <a:lnTo>
                  <a:pt x="42672" y="82296"/>
                </a:lnTo>
                <a:close/>
              </a:path>
              <a:path w="77470" h="635000">
                <a:moveTo>
                  <a:pt x="42672" y="108203"/>
                </a:moveTo>
                <a:lnTo>
                  <a:pt x="41148" y="105917"/>
                </a:lnTo>
                <a:lnTo>
                  <a:pt x="38862" y="104394"/>
                </a:lnTo>
                <a:lnTo>
                  <a:pt x="36575" y="105917"/>
                </a:lnTo>
                <a:lnTo>
                  <a:pt x="35813" y="108203"/>
                </a:lnTo>
                <a:lnTo>
                  <a:pt x="35813" y="127253"/>
                </a:lnTo>
                <a:lnTo>
                  <a:pt x="36575" y="129539"/>
                </a:lnTo>
                <a:lnTo>
                  <a:pt x="38862" y="130301"/>
                </a:lnTo>
                <a:lnTo>
                  <a:pt x="41148" y="129539"/>
                </a:lnTo>
                <a:lnTo>
                  <a:pt x="41910" y="127253"/>
                </a:lnTo>
                <a:lnTo>
                  <a:pt x="42672" y="108203"/>
                </a:lnTo>
                <a:close/>
              </a:path>
              <a:path w="77470" h="635000">
                <a:moveTo>
                  <a:pt x="41910" y="171450"/>
                </a:moveTo>
                <a:lnTo>
                  <a:pt x="41910" y="152400"/>
                </a:lnTo>
                <a:lnTo>
                  <a:pt x="41148" y="150113"/>
                </a:lnTo>
                <a:lnTo>
                  <a:pt x="38862" y="149351"/>
                </a:lnTo>
                <a:lnTo>
                  <a:pt x="36575" y="150113"/>
                </a:lnTo>
                <a:lnTo>
                  <a:pt x="35813" y="152400"/>
                </a:lnTo>
                <a:lnTo>
                  <a:pt x="35813" y="171450"/>
                </a:lnTo>
                <a:lnTo>
                  <a:pt x="36575" y="173736"/>
                </a:lnTo>
                <a:lnTo>
                  <a:pt x="38862" y="174498"/>
                </a:lnTo>
                <a:lnTo>
                  <a:pt x="41148" y="173736"/>
                </a:lnTo>
                <a:lnTo>
                  <a:pt x="41910" y="171450"/>
                </a:lnTo>
                <a:close/>
              </a:path>
              <a:path w="77470" h="635000">
                <a:moveTo>
                  <a:pt x="41910" y="215646"/>
                </a:moveTo>
                <a:lnTo>
                  <a:pt x="41910" y="196596"/>
                </a:lnTo>
                <a:lnTo>
                  <a:pt x="41148" y="194310"/>
                </a:lnTo>
                <a:lnTo>
                  <a:pt x="38862" y="193548"/>
                </a:lnTo>
                <a:lnTo>
                  <a:pt x="36575" y="194310"/>
                </a:lnTo>
                <a:lnTo>
                  <a:pt x="35813" y="196596"/>
                </a:lnTo>
                <a:lnTo>
                  <a:pt x="35813" y="215646"/>
                </a:lnTo>
                <a:lnTo>
                  <a:pt x="36575" y="217932"/>
                </a:lnTo>
                <a:lnTo>
                  <a:pt x="38862" y="218694"/>
                </a:lnTo>
                <a:lnTo>
                  <a:pt x="41148" y="217932"/>
                </a:lnTo>
                <a:lnTo>
                  <a:pt x="41910" y="215646"/>
                </a:lnTo>
                <a:close/>
              </a:path>
              <a:path w="77470" h="635000">
                <a:moveTo>
                  <a:pt x="41910" y="260603"/>
                </a:moveTo>
                <a:lnTo>
                  <a:pt x="41910" y="241553"/>
                </a:lnTo>
                <a:lnTo>
                  <a:pt x="41148" y="239267"/>
                </a:lnTo>
                <a:lnTo>
                  <a:pt x="38862" y="237744"/>
                </a:lnTo>
                <a:lnTo>
                  <a:pt x="36575" y="239267"/>
                </a:lnTo>
                <a:lnTo>
                  <a:pt x="35813" y="241553"/>
                </a:lnTo>
                <a:lnTo>
                  <a:pt x="35813" y="260603"/>
                </a:lnTo>
                <a:lnTo>
                  <a:pt x="36575" y="262889"/>
                </a:lnTo>
                <a:lnTo>
                  <a:pt x="38862" y="263651"/>
                </a:lnTo>
                <a:lnTo>
                  <a:pt x="41148" y="262889"/>
                </a:lnTo>
                <a:lnTo>
                  <a:pt x="41910" y="260603"/>
                </a:lnTo>
                <a:close/>
              </a:path>
              <a:path w="77470" h="635000">
                <a:moveTo>
                  <a:pt x="41910" y="304800"/>
                </a:moveTo>
                <a:lnTo>
                  <a:pt x="41910" y="285750"/>
                </a:lnTo>
                <a:lnTo>
                  <a:pt x="41148" y="283463"/>
                </a:lnTo>
                <a:lnTo>
                  <a:pt x="38862" y="282701"/>
                </a:lnTo>
                <a:lnTo>
                  <a:pt x="36575" y="283463"/>
                </a:lnTo>
                <a:lnTo>
                  <a:pt x="35813" y="285750"/>
                </a:lnTo>
                <a:lnTo>
                  <a:pt x="35813" y="304800"/>
                </a:lnTo>
                <a:lnTo>
                  <a:pt x="36575" y="307086"/>
                </a:lnTo>
                <a:lnTo>
                  <a:pt x="38862" y="307848"/>
                </a:lnTo>
                <a:lnTo>
                  <a:pt x="41148" y="307086"/>
                </a:lnTo>
                <a:lnTo>
                  <a:pt x="41910" y="304800"/>
                </a:lnTo>
                <a:close/>
              </a:path>
              <a:path w="77470" h="635000">
                <a:moveTo>
                  <a:pt x="41910" y="348996"/>
                </a:moveTo>
                <a:lnTo>
                  <a:pt x="41910" y="329946"/>
                </a:lnTo>
                <a:lnTo>
                  <a:pt x="41148" y="327660"/>
                </a:lnTo>
                <a:lnTo>
                  <a:pt x="38862" y="326898"/>
                </a:lnTo>
                <a:lnTo>
                  <a:pt x="36575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6575" y="351282"/>
                </a:lnTo>
                <a:lnTo>
                  <a:pt x="38862" y="352044"/>
                </a:lnTo>
                <a:lnTo>
                  <a:pt x="41148" y="351282"/>
                </a:lnTo>
                <a:lnTo>
                  <a:pt x="41910" y="348996"/>
                </a:lnTo>
                <a:close/>
              </a:path>
              <a:path w="77470" h="635000">
                <a:moveTo>
                  <a:pt x="41910" y="393953"/>
                </a:moveTo>
                <a:lnTo>
                  <a:pt x="41910" y="374903"/>
                </a:lnTo>
                <a:lnTo>
                  <a:pt x="40386" y="372617"/>
                </a:lnTo>
                <a:lnTo>
                  <a:pt x="38862" y="371094"/>
                </a:lnTo>
                <a:lnTo>
                  <a:pt x="36575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6575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910" y="393953"/>
                </a:lnTo>
                <a:close/>
              </a:path>
              <a:path w="77470" h="635000">
                <a:moveTo>
                  <a:pt x="41910" y="419100"/>
                </a:move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6"/>
                </a:lnTo>
                <a:lnTo>
                  <a:pt x="38100" y="441198"/>
                </a:lnTo>
                <a:lnTo>
                  <a:pt x="40386" y="440436"/>
                </a:lnTo>
                <a:lnTo>
                  <a:pt x="41148" y="438150"/>
                </a:lnTo>
                <a:lnTo>
                  <a:pt x="41910" y="419100"/>
                </a:lnTo>
                <a:close/>
              </a:path>
              <a:path w="77470" h="635000">
                <a:moveTo>
                  <a:pt x="41148" y="482346"/>
                </a:moveTo>
                <a:lnTo>
                  <a:pt x="41148" y="463296"/>
                </a:lnTo>
                <a:lnTo>
                  <a:pt x="40386" y="461010"/>
                </a:lnTo>
                <a:lnTo>
                  <a:pt x="38100" y="460248"/>
                </a:lnTo>
                <a:lnTo>
                  <a:pt x="35813" y="461010"/>
                </a:lnTo>
                <a:lnTo>
                  <a:pt x="35051" y="463296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7470" h="635000">
                <a:moveTo>
                  <a:pt x="41148" y="527303"/>
                </a:moveTo>
                <a:lnTo>
                  <a:pt x="41148" y="508253"/>
                </a:lnTo>
                <a:lnTo>
                  <a:pt x="40386" y="505967"/>
                </a:lnTo>
                <a:lnTo>
                  <a:pt x="38100" y="504444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7470" h="635000">
                <a:moveTo>
                  <a:pt x="76200" y="558546"/>
                </a:moveTo>
                <a:lnTo>
                  <a:pt x="0" y="558546"/>
                </a:lnTo>
                <a:lnTo>
                  <a:pt x="35051" y="628650"/>
                </a:lnTo>
                <a:lnTo>
                  <a:pt x="35051" y="571500"/>
                </a:lnTo>
                <a:lnTo>
                  <a:pt x="35813" y="573786"/>
                </a:lnTo>
                <a:lnTo>
                  <a:pt x="38100" y="574548"/>
                </a:lnTo>
                <a:lnTo>
                  <a:pt x="40386" y="573786"/>
                </a:lnTo>
                <a:lnTo>
                  <a:pt x="41148" y="571500"/>
                </a:lnTo>
                <a:lnTo>
                  <a:pt x="41148" y="628650"/>
                </a:lnTo>
                <a:lnTo>
                  <a:pt x="76200" y="558546"/>
                </a:lnTo>
                <a:close/>
              </a:path>
              <a:path w="77470" h="635000">
                <a:moveTo>
                  <a:pt x="41148" y="558546"/>
                </a:moveTo>
                <a:lnTo>
                  <a:pt x="41148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58546"/>
                </a:lnTo>
                <a:lnTo>
                  <a:pt x="41148" y="558546"/>
                </a:lnTo>
                <a:close/>
              </a:path>
              <a:path w="77470" h="635000">
                <a:moveTo>
                  <a:pt x="41148" y="628650"/>
                </a:moveTo>
                <a:lnTo>
                  <a:pt x="41148" y="571500"/>
                </a:lnTo>
                <a:lnTo>
                  <a:pt x="40386" y="573786"/>
                </a:lnTo>
                <a:lnTo>
                  <a:pt x="38100" y="574548"/>
                </a:lnTo>
                <a:lnTo>
                  <a:pt x="35813" y="573786"/>
                </a:lnTo>
                <a:lnTo>
                  <a:pt x="35051" y="571500"/>
                </a:lnTo>
                <a:lnTo>
                  <a:pt x="35051" y="628650"/>
                </a:lnTo>
                <a:lnTo>
                  <a:pt x="38100" y="634746"/>
                </a:lnTo>
                <a:lnTo>
                  <a:pt x="41148" y="6286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70025" y="3320796"/>
            <a:ext cx="3634104" cy="1148715"/>
          </a:xfrm>
          <a:custGeom>
            <a:avLst/>
            <a:gdLst/>
            <a:ahLst/>
            <a:cxnLst/>
            <a:rect l="l" t="t" r="r" b="b"/>
            <a:pathLst>
              <a:path w="3634104" h="1148714">
                <a:moveTo>
                  <a:pt x="0" y="0"/>
                </a:moveTo>
                <a:lnTo>
                  <a:pt x="3633978" y="1148333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81377" y="3360420"/>
            <a:ext cx="76962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83202" y="3611879"/>
            <a:ext cx="76200" cy="772795"/>
          </a:xfrm>
          <a:custGeom>
            <a:avLst/>
            <a:gdLst/>
            <a:ahLst/>
            <a:cxnLst/>
            <a:rect l="l" t="t" r="r" b="b"/>
            <a:pathLst>
              <a:path w="76200" h="77279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3246"/>
                </a:lnTo>
                <a:lnTo>
                  <a:pt x="35813" y="60960"/>
                </a:lnTo>
                <a:lnTo>
                  <a:pt x="38100" y="60198"/>
                </a:lnTo>
                <a:lnTo>
                  <a:pt x="40386" y="60960"/>
                </a:lnTo>
                <a:lnTo>
                  <a:pt x="41148" y="63246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6200" h="772795">
                <a:moveTo>
                  <a:pt x="41148" y="76200"/>
                </a:moveTo>
                <a:lnTo>
                  <a:pt x="41148" y="63246"/>
                </a:lnTo>
                <a:lnTo>
                  <a:pt x="40386" y="60960"/>
                </a:lnTo>
                <a:lnTo>
                  <a:pt x="38100" y="60198"/>
                </a:lnTo>
                <a:lnTo>
                  <a:pt x="35813" y="60960"/>
                </a:lnTo>
                <a:lnTo>
                  <a:pt x="35051" y="63246"/>
                </a:lnTo>
                <a:lnTo>
                  <a:pt x="35051" y="76200"/>
                </a:lnTo>
                <a:lnTo>
                  <a:pt x="41148" y="76200"/>
                </a:lnTo>
                <a:close/>
              </a:path>
              <a:path w="76200" h="772795">
                <a:moveTo>
                  <a:pt x="41148" y="82296"/>
                </a:moveTo>
                <a:lnTo>
                  <a:pt x="41148" y="76200"/>
                </a:lnTo>
                <a:lnTo>
                  <a:pt x="35051" y="76200"/>
                </a:lnTo>
                <a:lnTo>
                  <a:pt x="35051" y="82296"/>
                </a:lnTo>
                <a:lnTo>
                  <a:pt x="35813" y="84582"/>
                </a:lnTo>
                <a:lnTo>
                  <a:pt x="38100" y="85344"/>
                </a:lnTo>
                <a:lnTo>
                  <a:pt x="40386" y="84582"/>
                </a:lnTo>
                <a:lnTo>
                  <a:pt x="41148" y="82296"/>
                </a:lnTo>
                <a:close/>
              </a:path>
              <a:path w="76200" h="772795">
                <a:moveTo>
                  <a:pt x="41148" y="126492"/>
                </a:moveTo>
                <a:lnTo>
                  <a:pt x="41148" y="107442"/>
                </a:lnTo>
                <a:lnTo>
                  <a:pt x="40386" y="105156"/>
                </a:lnTo>
                <a:lnTo>
                  <a:pt x="38100" y="104394"/>
                </a:lnTo>
                <a:lnTo>
                  <a:pt x="35813" y="105156"/>
                </a:lnTo>
                <a:lnTo>
                  <a:pt x="35051" y="107442"/>
                </a:lnTo>
                <a:lnTo>
                  <a:pt x="35051" y="126492"/>
                </a:lnTo>
                <a:lnTo>
                  <a:pt x="35813" y="128778"/>
                </a:lnTo>
                <a:lnTo>
                  <a:pt x="38100" y="129540"/>
                </a:lnTo>
                <a:lnTo>
                  <a:pt x="40386" y="128778"/>
                </a:lnTo>
                <a:lnTo>
                  <a:pt x="41148" y="126492"/>
                </a:lnTo>
                <a:close/>
              </a:path>
              <a:path w="76200" h="772795">
                <a:moveTo>
                  <a:pt x="41148" y="171450"/>
                </a:moveTo>
                <a:lnTo>
                  <a:pt x="41148" y="152400"/>
                </a:lnTo>
                <a:lnTo>
                  <a:pt x="40386" y="150114"/>
                </a:lnTo>
                <a:lnTo>
                  <a:pt x="38100" y="148590"/>
                </a:lnTo>
                <a:lnTo>
                  <a:pt x="35813" y="150114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2974"/>
                </a:lnTo>
                <a:lnTo>
                  <a:pt x="38100" y="174498"/>
                </a:lnTo>
                <a:lnTo>
                  <a:pt x="40386" y="172974"/>
                </a:lnTo>
                <a:lnTo>
                  <a:pt x="41148" y="171450"/>
                </a:lnTo>
                <a:close/>
              </a:path>
              <a:path w="76200" h="772795">
                <a:moveTo>
                  <a:pt x="41148" y="215646"/>
                </a:moveTo>
                <a:lnTo>
                  <a:pt x="41148" y="196596"/>
                </a:lnTo>
                <a:lnTo>
                  <a:pt x="40386" y="194310"/>
                </a:lnTo>
                <a:lnTo>
                  <a:pt x="38100" y="193548"/>
                </a:lnTo>
                <a:lnTo>
                  <a:pt x="35813" y="194310"/>
                </a:lnTo>
                <a:lnTo>
                  <a:pt x="35051" y="196596"/>
                </a:lnTo>
                <a:lnTo>
                  <a:pt x="35051" y="215646"/>
                </a:lnTo>
                <a:lnTo>
                  <a:pt x="35813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148" y="215646"/>
                </a:lnTo>
                <a:close/>
              </a:path>
              <a:path w="76200" h="772795">
                <a:moveTo>
                  <a:pt x="41148" y="259842"/>
                </a:moveTo>
                <a:lnTo>
                  <a:pt x="41148" y="240792"/>
                </a:lnTo>
                <a:lnTo>
                  <a:pt x="40386" y="238506"/>
                </a:lnTo>
                <a:lnTo>
                  <a:pt x="38100" y="237744"/>
                </a:lnTo>
                <a:lnTo>
                  <a:pt x="35813" y="238506"/>
                </a:lnTo>
                <a:lnTo>
                  <a:pt x="35051" y="240792"/>
                </a:lnTo>
                <a:lnTo>
                  <a:pt x="35051" y="259842"/>
                </a:lnTo>
                <a:lnTo>
                  <a:pt x="35813" y="262128"/>
                </a:lnTo>
                <a:lnTo>
                  <a:pt x="38100" y="262890"/>
                </a:lnTo>
                <a:lnTo>
                  <a:pt x="40386" y="262128"/>
                </a:lnTo>
                <a:lnTo>
                  <a:pt x="41148" y="259842"/>
                </a:lnTo>
                <a:close/>
              </a:path>
              <a:path w="76200" h="772795">
                <a:moveTo>
                  <a:pt x="41148" y="304800"/>
                </a:moveTo>
                <a:lnTo>
                  <a:pt x="41148" y="285750"/>
                </a:lnTo>
                <a:lnTo>
                  <a:pt x="40386" y="283464"/>
                </a:lnTo>
                <a:lnTo>
                  <a:pt x="38100" y="281940"/>
                </a:lnTo>
                <a:lnTo>
                  <a:pt x="35813" y="283464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6324"/>
                </a:lnTo>
                <a:lnTo>
                  <a:pt x="38100" y="307848"/>
                </a:lnTo>
                <a:lnTo>
                  <a:pt x="40386" y="306324"/>
                </a:lnTo>
                <a:lnTo>
                  <a:pt x="41148" y="304800"/>
                </a:lnTo>
                <a:close/>
              </a:path>
              <a:path w="76200" h="772795">
                <a:moveTo>
                  <a:pt x="41148" y="348996"/>
                </a:moveTo>
                <a:lnTo>
                  <a:pt x="41148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3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5813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8" y="348996"/>
                </a:lnTo>
                <a:close/>
              </a:path>
              <a:path w="76200" h="772795">
                <a:moveTo>
                  <a:pt x="41148" y="393192"/>
                </a:moveTo>
                <a:lnTo>
                  <a:pt x="41148" y="374142"/>
                </a:lnTo>
                <a:lnTo>
                  <a:pt x="40386" y="371856"/>
                </a:lnTo>
                <a:lnTo>
                  <a:pt x="38100" y="371094"/>
                </a:lnTo>
                <a:lnTo>
                  <a:pt x="35813" y="371856"/>
                </a:lnTo>
                <a:lnTo>
                  <a:pt x="35051" y="374142"/>
                </a:lnTo>
                <a:lnTo>
                  <a:pt x="35051" y="393192"/>
                </a:lnTo>
                <a:lnTo>
                  <a:pt x="35813" y="395478"/>
                </a:lnTo>
                <a:lnTo>
                  <a:pt x="38100" y="396240"/>
                </a:lnTo>
                <a:lnTo>
                  <a:pt x="40386" y="395478"/>
                </a:lnTo>
                <a:lnTo>
                  <a:pt x="41148" y="393192"/>
                </a:lnTo>
                <a:close/>
              </a:path>
              <a:path w="76200" h="772795">
                <a:moveTo>
                  <a:pt x="41148" y="438150"/>
                </a:moveTo>
                <a:lnTo>
                  <a:pt x="41148" y="419100"/>
                </a:lnTo>
                <a:lnTo>
                  <a:pt x="40386" y="416814"/>
                </a:lnTo>
                <a:lnTo>
                  <a:pt x="38100" y="415290"/>
                </a:lnTo>
                <a:lnTo>
                  <a:pt x="35813" y="416814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39674"/>
                </a:lnTo>
                <a:lnTo>
                  <a:pt x="38100" y="441198"/>
                </a:lnTo>
                <a:lnTo>
                  <a:pt x="40386" y="439674"/>
                </a:lnTo>
                <a:lnTo>
                  <a:pt x="41148" y="438150"/>
                </a:lnTo>
                <a:close/>
              </a:path>
              <a:path w="76200" h="772795">
                <a:moveTo>
                  <a:pt x="41148" y="482346"/>
                </a:moveTo>
                <a:lnTo>
                  <a:pt x="41148" y="463296"/>
                </a:lnTo>
                <a:lnTo>
                  <a:pt x="40386" y="461010"/>
                </a:lnTo>
                <a:lnTo>
                  <a:pt x="38100" y="460248"/>
                </a:lnTo>
                <a:lnTo>
                  <a:pt x="35813" y="461010"/>
                </a:lnTo>
                <a:lnTo>
                  <a:pt x="35051" y="463296"/>
                </a:lnTo>
                <a:lnTo>
                  <a:pt x="35051" y="482346"/>
                </a:lnTo>
                <a:lnTo>
                  <a:pt x="35813" y="484632"/>
                </a:lnTo>
                <a:lnTo>
                  <a:pt x="38100" y="485394"/>
                </a:lnTo>
                <a:lnTo>
                  <a:pt x="40386" y="484632"/>
                </a:lnTo>
                <a:lnTo>
                  <a:pt x="41148" y="482346"/>
                </a:lnTo>
                <a:close/>
              </a:path>
              <a:path w="76200" h="772795">
                <a:moveTo>
                  <a:pt x="41148" y="526542"/>
                </a:moveTo>
                <a:lnTo>
                  <a:pt x="41148" y="507492"/>
                </a:lnTo>
                <a:lnTo>
                  <a:pt x="40386" y="505206"/>
                </a:lnTo>
                <a:lnTo>
                  <a:pt x="38100" y="504444"/>
                </a:lnTo>
                <a:lnTo>
                  <a:pt x="35813" y="505206"/>
                </a:lnTo>
                <a:lnTo>
                  <a:pt x="35051" y="507492"/>
                </a:lnTo>
                <a:lnTo>
                  <a:pt x="35051" y="526542"/>
                </a:lnTo>
                <a:lnTo>
                  <a:pt x="35813" y="528828"/>
                </a:lnTo>
                <a:lnTo>
                  <a:pt x="38100" y="529590"/>
                </a:lnTo>
                <a:lnTo>
                  <a:pt x="40386" y="528828"/>
                </a:lnTo>
                <a:lnTo>
                  <a:pt x="41148" y="526542"/>
                </a:lnTo>
                <a:close/>
              </a:path>
              <a:path w="76200" h="772795">
                <a:moveTo>
                  <a:pt x="41148" y="571500"/>
                </a:moveTo>
                <a:lnTo>
                  <a:pt x="41148" y="552450"/>
                </a:lnTo>
                <a:lnTo>
                  <a:pt x="40386" y="550164"/>
                </a:lnTo>
                <a:lnTo>
                  <a:pt x="38100" y="548640"/>
                </a:lnTo>
                <a:lnTo>
                  <a:pt x="35813" y="550164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024"/>
                </a:lnTo>
                <a:lnTo>
                  <a:pt x="38100" y="574548"/>
                </a:lnTo>
                <a:lnTo>
                  <a:pt x="40386" y="573024"/>
                </a:lnTo>
                <a:lnTo>
                  <a:pt x="41148" y="571500"/>
                </a:lnTo>
                <a:close/>
              </a:path>
              <a:path w="76200" h="772795">
                <a:moveTo>
                  <a:pt x="41148" y="615696"/>
                </a:moveTo>
                <a:lnTo>
                  <a:pt x="41148" y="596646"/>
                </a:lnTo>
                <a:lnTo>
                  <a:pt x="40386" y="594360"/>
                </a:lnTo>
                <a:lnTo>
                  <a:pt x="38100" y="593598"/>
                </a:lnTo>
                <a:lnTo>
                  <a:pt x="35813" y="594360"/>
                </a:lnTo>
                <a:lnTo>
                  <a:pt x="35051" y="596646"/>
                </a:lnTo>
                <a:lnTo>
                  <a:pt x="35051" y="615696"/>
                </a:lnTo>
                <a:lnTo>
                  <a:pt x="35813" y="617982"/>
                </a:lnTo>
                <a:lnTo>
                  <a:pt x="38100" y="618744"/>
                </a:lnTo>
                <a:lnTo>
                  <a:pt x="40386" y="617982"/>
                </a:lnTo>
                <a:lnTo>
                  <a:pt x="41148" y="615696"/>
                </a:lnTo>
                <a:close/>
              </a:path>
              <a:path w="76200" h="772795">
                <a:moveTo>
                  <a:pt x="41148" y="659892"/>
                </a:moveTo>
                <a:lnTo>
                  <a:pt x="41148" y="640842"/>
                </a:lnTo>
                <a:lnTo>
                  <a:pt x="40386" y="638556"/>
                </a:lnTo>
                <a:lnTo>
                  <a:pt x="38100" y="637794"/>
                </a:lnTo>
                <a:lnTo>
                  <a:pt x="35813" y="638556"/>
                </a:lnTo>
                <a:lnTo>
                  <a:pt x="35051" y="640842"/>
                </a:lnTo>
                <a:lnTo>
                  <a:pt x="35051" y="659892"/>
                </a:lnTo>
                <a:lnTo>
                  <a:pt x="35813" y="662178"/>
                </a:lnTo>
                <a:lnTo>
                  <a:pt x="38100" y="662940"/>
                </a:lnTo>
                <a:lnTo>
                  <a:pt x="40386" y="662178"/>
                </a:lnTo>
                <a:lnTo>
                  <a:pt x="41148" y="659892"/>
                </a:lnTo>
                <a:close/>
              </a:path>
              <a:path w="76200" h="772795">
                <a:moveTo>
                  <a:pt x="76200" y="696468"/>
                </a:moveTo>
                <a:lnTo>
                  <a:pt x="0" y="696468"/>
                </a:lnTo>
                <a:lnTo>
                  <a:pt x="35051" y="766572"/>
                </a:lnTo>
                <a:lnTo>
                  <a:pt x="35051" y="704850"/>
                </a:lnTo>
                <a:lnTo>
                  <a:pt x="35813" y="706374"/>
                </a:lnTo>
                <a:lnTo>
                  <a:pt x="38100" y="707898"/>
                </a:lnTo>
                <a:lnTo>
                  <a:pt x="40386" y="706374"/>
                </a:lnTo>
                <a:lnTo>
                  <a:pt x="41148" y="704850"/>
                </a:lnTo>
                <a:lnTo>
                  <a:pt x="41148" y="766572"/>
                </a:lnTo>
                <a:lnTo>
                  <a:pt x="76200" y="696468"/>
                </a:lnTo>
                <a:close/>
              </a:path>
              <a:path w="76200" h="772795">
                <a:moveTo>
                  <a:pt x="41148" y="696468"/>
                </a:moveTo>
                <a:lnTo>
                  <a:pt x="41148" y="685800"/>
                </a:lnTo>
                <a:lnTo>
                  <a:pt x="40386" y="683514"/>
                </a:lnTo>
                <a:lnTo>
                  <a:pt x="38100" y="681990"/>
                </a:lnTo>
                <a:lnTo>
                  <a:pt x="35813" y="683514"/>
                </a:lnTo>
                <a:lnTo>
                  <a:pt x="35051" y="685800"/>
                </a:lnTo>
                <a:lnTo>
                  <a:pt x="35051" y="696468"/>
                </a:lnTo>
                <a:lnTo>
                  <a:pt x="41148" y="696468"/>
                </a:lnTo>
                <a:close/>
              </a:path>
              <a:path w="76200" h="772795">
                <a:moveTo>
                  <a:pt x="41148" y="766572"/>
                </a:moveTo>
                <a:lnTo>
                  <a:pt x="41148" y="704850"/>
                </a:lnTo>
                <a:lnTo>
                  <a:pt x="40386" y="706374"/>
                </a:lnTo>
                <a:lnTo>
                  <a:pt x="38100" y="707898"/>
                </a:lnTo>
                <a:lnTo>
                  <a:pt x="35813" y="706374"/>
                </a:lnTo>
                <a:lnTo>
                  <a:pt x="35051" y="704850"/>
                </a:lnTo>
                <a:lnTo>
                  <a:pt x="35051" y="766572"/>
                </a:lnTo>
                <a:lnTo>
                  <a:pt x="38100" y="772668"/>
                </a:lnTo>
                <a:lnTo>
                  <a:pt x="41148" y="76657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64558" y="3981450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76962" y="76200"/>
                </a:moveTo>
                <a:lnTo>
                  <a:pt x="38862" y="0"/>
                </a:lnTo>
                <a:lnTo>
                  <a:pt x="762" y="76200"/>
                </a:lnTo>
                <a:lnTo>
                  <a:pt x="35813" y="76200"/>
                </a:lnTo>
                <a:lnTo>
                  <a:pt x="35813" y="63246"/>
                </a:lnTo>
                <a:lnTo>
                  <a:pt x="36575" y="60960"/>
                </a:lnTo>
                <a:lnTo>
                  <a:pt x="38862" y="60198"/>
                </a:lnTo>
                <a:lnTo>
                  <a:pt x="41147" y="60960"/>
                </a:lnTo>
                <a:lnTo>
                  <a:pt x="41909" y="63246"/>
                </a:lnTo>
                <a:lnTo>
                  <a:pt x="41909" y="76200"/>
                </a:lnTo>
                <a:lnTo>
                  <a:pt x="76962" y="76200"/>
                </a:lnTo>
                <a:close/>
              </a:path>
              <a:path w="77470" h="463550">
                <a:moveTo>
                  <a:pt x="41909" y="76200"/>
                </a:moveTo>
                <a:lnTo>
                  <a:pt x="41909" y="63246"/>
                </a:lnTo>
                <a:lnTo>
                  <a:pt x="41147" y="60960"/>
                </a:lnTo>
                <a:lnTo>
                  <a:pt x="38862" y="60198"/>
                </a:lnTo>
                <a:lnTo>
                  <a:pt x="36575" y="60960"/>
                </a:lnTo>
                <a:lnTo>
                  <a:pt x="35813" y="63246"/>
                </a:lnTo>
                <a:lnTo>
                  <a:pt x="35813" y="76200"/>
                </a:lnTo>
                <a:lnTo>
                  <a:pt x="41909" y="76200"/>
                </a:lnTo>
                <a:close/>
              </a:path>
              <a:path w="77470" h="463550">
                <a:moveTo>
                  <a:pt x="41909" y="82296"/>
                </a:moveTo>
                <a:lnTo>
                  <a:pt x="41909" y="76200"/>
                </a:lnTo>
                <a:lnTo>
                  <a:pt x="35813" y="76200"/>
                </a:lnTo>
                <a:lnTo>
                  <a:pt x="35813" y="82296"/>
                </a:lnTo>
                <a:lnTo>
                  <a:pt x="36575" y="84582"/>
                </a:lnTo>
                <a:lnTo>
                  <a:pt x="38862" y="85344"/>
                </a:lnTo>
                <a:lnTo>
                  <a:pt x="41147" y="84582"/>
                </a:lnTo>
                <a:lnTo>
                  <a:pt x="41909" y="82296"/>
                </a:lnTo>
                <a:close/>
              </a:path>
              <a:path w="77470" h="463550">
                <a:moveTo>
                  <a:pt x="41909" y="127253"/>
                </a:moveTo>
                <a:lnTo>
                  <a:pt x="41909" y="108203"/>
                </a:lnTo>
                <a:lnTo>
                  <a:pt x="41147" y="105917"/>
                </a:lnTo>
                <a:lnTo>
                  <a:pt x="38862" y="104394"/>
                </a:lnTo>
                <a:lnTo>
                  <a:pt x="36575" y="105917"/>
                </a:lnTo>
                <a:lnTo>
                  <a:pt x="35813" y="108203"/>
                </a:lnTo>
                <a:lnTo>
                  <a:pt x="35813" y="127253"/>
                </a:lnTo>
                <a:lnTo>
                  <a:pt x="36575" y="129539"/>
                </a:lnTo>
                <a:lnTo>
                  <a:pt x="38862" y="130301"/>
                </a:lnTo>
                <a:lnTo>
                  <a:pt x="41147" y="129539"/>
                </a:lnTo>
                <a:lnTo>
                  <a:pt x="41909" y="127253"/>
                </a:lnTo>
                <a:close/>
              </a:path>
              <a:path w="77470" h="463550">
                <a:moveTo>
                  <a:pt x="41909" y="171450"/>
                </a:moveTo>
                <a:lnTo>
                  <a:pt x="41909" y="152400"/>
                </a:lnTo>
                <a:lnTo>
                  <a:pt x="41147" y="150113"/>
                </a:lnTo>
                <a:lnTo>
                  <a:pt x="38862" y="149351"/>
                </a:lnTo>
                <a:lnTo>
                  <a:pt x="36575" y="150113"/>
                </a:lnTo>
                <a:lnTo>
                  <a:pt x="35813" y="152400"/>
                </a:lnTo>
                <a:lnTo>
                  <a:pt x="35051" y="171450"/>
                </a:lnTo>
                <a:lnTo>
                  <a:pt x="36575" y="173736"/>
                </a:lnTo>
                <a:lnTo>
                  <a:pt x="38862" y="174498"/>
                </a:lnTo>
                <a:lnTo>
                  <a:pt x="41147" y="173736"/>
                </a:lnTo>
                <a:lnTo>
                  <a:pt x="41909" y="171450"/>
                </a:lnTo>
                <a:close/>
              </a:path>
              <a:path w="77470" h="463550">
                <a:moveTo>
                  <a:pt x="41909" y="215646"/>
                </a:moveTo>
                <a:lnTo>
                  <a:pt x="41909" y="196596"/>
                </a:lnTo>
                <a:lnTo>
                  <a:pt x="40386" y="194310"/>
                </a:lnTo>
                <a:lnTo>
                  <a:pt x="38862" y="193548"/>
                </a:lnTo>
                <a:lnTo>
                  <a:pt x="36575" y="194310"/>
                </a:lnTo>
                <a:lnTo>
                  <a:pt x="35051" y="196596"/>
                </a:lnTo>
                <a:lnTo>
                  <a:pt x="35051" y="215646"/>
                </a:lnTo>
                <a:lnTo>
                  <a:pt x="36575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909" y="215646"/>
                </a:lnTo>
                <a:close/>
              </a:path>
              <a:path w="77470" h="463550">
                <a:moveTo>
                  <a:pt x="41147" y="260603"/>
                </a:moveTo>
                <a:lnTo>
                  <a:pt x="41147" y="241553"/>
                </a:lnTo>
                <a:lnTo>
                  <a:pt x="40386" y="239267"/>
                </a:lnTo>
                <a:lnTo>
                  <a:pt x="38100" y="237744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7" y="260603"/>
                </a:lnTo>
                <a:close/>
              </a:path>
              <a:path w="77470" h="463550">
                <a:moveTo>
                  <a:pt x="41147" y="304800"/>
                </a:moveTo>
                <a:lnTo>
                  <a:pt x="41147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6"/>
                </a:lnTo>
                <a:lnTo>
                  <a:pt x="38100" y="307848"/>
                </a:lnTo>
                <a:lnTo>
                  <a:pt x="40386" y="307086"/>
                </a:lnTo>
                <a:lnTo>
                  <a:pt x="41147" y="304800"/>
                </a:lnTo>
                <a:close/>
              </a:path>
              <a:path w="77470" h="463550">
                <a:moveTo>
                  <a:pt x="41147" y="348996"/>
                </a:moveTo>
                <a:lnTo>
                  <a:pt x="41147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3" y="327660"/>
                </a:lnTo>
                <a:lnTo>
                  <a:pt x="35051" y="329946"/>
                </a:lnTo>
                <a:lnTo>
                  <a:pt x="35051" y="348996"/>
                </a:lnTo>
                <a:lnTo>
                  <a:pt x="35813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7" y="348996"/>
                </a:lnTo>
                <a:close/>
              </a:path>
              <a:path w="77470" h="463550">
                <a:moveTo>
                  <a:pt x="34564" y="387096"/>
                </a:moveTo>
                <a:lnTo>
                  <a:pt x="0" y="387096"/>
                </a:lnTo>
                <a:lnTo>
                  <a:pt x="34289" y="457075"/>
                </a:lnTo>
                <a:lnTo>
                  <a:pt x="34289" y="393953"/>
                </a:lnTo>
                <a:lnTo>
                  <a:pt x="34564" y="387096"/>
                </a:lnTo>
                <a:close/>
              </a:path>
              <a:path w="77470" h="463550">
                <a:moveTo>
                  <a:pt x="76200" y="387096"/>
                </a:moveTo>
                <a:lnTo>
                  <a:pt x="34564" y="387096"/>
                </a:lnTo>
                <a:lnTo>
                  <a:pt x="34289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7" y="393953"/>
                </a:lnTo>
                <a:lnTo>
                  <a:pt x="41147" y="455825"/>
                </a:lnTo>
                <a:lnTo>
                  <a:pt x="76200" y="387096"/>
                </a:lnTo>
                <a:close/>
              </a:path>
              <a:path w="77470" h="463550">
                <a:moveTo>
                  <a:pt x="41147" y="455825"/>
                </a:moveTo>
                <a:lnTo>
                  <a:pt x="41147" y="393953"/>
                </a:lnTo>
                <a:lnTo>
                  <a:pt x="40386" y="396239"/>
                </a:lnTo>
                <a:lnTo>
                  <a:pt x="38100" y="397001"/>
                </a:lnTo>
                <a:lnTo>
                  <a:pt x="35813" y="396239"/>
                </a:lnTo>
                <a:lnTo>
                  <a:pt x="34289" y="393953"/>
                </a:lnTo>
                <a:lnTo>
                  <a:pt x="34289" y="457075"/>
                </a:lnTo>
                <a:lnTo>
                  <a:pt x="37337" y="463296"/>
                </a:lnTo>
                <a:lnTo>
                  <a:pt x="41147" y="455825"/>
                </a:lnTo>
                <a:close/>
              </a:path>
              <a:path w="77470" h="463550">
                <a:moveTo>
                  <a:pt x="41147" y="387096"/>
                </a:moveTo>
                <a:lnTo>
                  <a:pt x="41147" y="374903"/>
                </a:lnTo>
                <a:lnTo>
                  <a:pt x="40386" y="372617"/>
                </a:lnTo>
                <a:lnTo>
                  <a:pt x="38100" y="371094"/>
                </a:lnTo>
                <a:lnTo>
                  <a:pt x="35813" y="372617"/>
                </a:lnTo>
                <a:lnTo>
                  <a:pt x="35051" y="374903"/>
                </a:lnTo>
                <a:lnTo>
                  <a:pt x="34564" y="387096"/>
                </a:lnTo>
                <a:lnTo>
                  <a:pt x="41147" y="38709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55904" y="5466842"/>
            <a:ext cx="25527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Linear</a:t>
            </a:r>
            <a:r>
              <a:rPr dirty="0" sz="2400" spc="-2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MSE</a:t>
            </a:r>
            <a:r>
              <a:rPr dirty="0" baseline="-20833" sz="2400" spc="-7" i="1">
                <a:solidFill>
                  <a:srgbClr val="33CC33"/>
                </a:solidFill>
                <a:latin typeface="Arial"/>
                <a:cs typeface="Arial"/>
              </a:rPr>
              <a:t>3FOLD</a:t>
            </a: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=2.05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402" y="439927"/>
            <a:ext cx="3007995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k-fold</a:t>
            </a:r>
            <a:r>
              <a:rPr dirty="0" spc="-60"/>
              <a:t> </a:t>
            </a:r>
            <a:r>
              <a:rPr dirty="0" spc="-5"/>
              <a:t>Cross  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11521" y="737108"/>
            <a:ext cx="4547235" cy="414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Randomly break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dataset </a:t>
            </a:r>
            <a:r>
              <a:rPr dirty="0" sz="2000" spc="-5">
                <a:latin typeface="Arial"/>
                <a:cs typeface="Arial"/>
              </a:rPr>
              <a:t>into k  partitions (in our example we’ll have k=3  </a:t>
            </a:r>
            <a:r>
              <a:rPr dirty="0" sz="2000" spc="-10">
                <a:latin typeface="Arial"/>
                <a:cs typeface="Arial"/>
              </a:rPr>
              <a:t>partitions colored </a:t>
            </a:r>
            <a:r>
              <a:rPr dirty="0" sz="2000" spc="-5">
                <a:latin typeface="Arial"/>
                <a:cs typeface="Arial"/>
              </a:rPr>
              <a:t>Red </a:t>
            </a:r>
            <a:r>
              <a:rPr dirty="0" sz="2000" spc="-10">
                <a:latin typeface="Arial"/>
                <a:cs typeface="Arial"/>
              </a:rPr>
              <a:t>Green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Blue)</a:t>
            </a:r>
            <a:endParaRPr sz="2000">
              <a:latin typeface="Arial"/>
              <a:cs typeface="Arial"/>
            </a:endParaRPr>
          </a:p>
          <a:p>
            <a:pPr marL="469265" marR="45085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For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not in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on 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red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469265" marR="95250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For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 partition: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not in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partition.</a:t>
            </a:r>
            <a:endParaRPr sz="2000">
              <a:latin typeface="Arial"/>
              <a:cs typeface="Arial"/>
            </a:endParaRPr>
          </a:p>
          <a:p>
            <a:pPr marL="469265" marR="335915">
              <a:lnSpc>
                <a:spcPct val="100000"/>
              </a:lnSpc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Find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errors on 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For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Train on all</a:t>
            </a:r>
            <a:r>
              <a:rPr dirty="0" sz="2000" spc="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8879" y="4851903"/>
            <a:ext cx="4312920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2425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points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not in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on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blue points.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Then </a:t>
            </a:r>
            <a:r>
              <a:rPr dirty="0" sz="2000" spc="-10">
                <a:latin typeface="Arial"/>
                <a:cs typeface="Arial"/>
              </a:rPr>
              <a:t>report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mean error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904" y="5466842"/>
            <a:ext cx="30270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Quadratic Regression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MSE</a:t>
            </a:r>
            <a:r>
              <a:rPr dirty="0" baseline="-20833" sz="2400" spc="-7" i="1">
                <a:solidFill>
                  <a:srgbClr val="33CC33"/>
                </a:solidFill>
                <a:latin typeface="Arial"/>
                <a:cs typeface="Arial"/>
              </a:rPr>
              <a:t>3FOLD</a:t>
            </a: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=1.11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7186" y="1981200"/>
            <a:ext cx="3834383" cy="2683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402" y="439927"/>
            <a:ext cx="3007995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k-fold</a:t>
            </a:r>
            <a:r>
              <a:rPr dirty="0" spc="-60"/>
              <a:t> </a:t>
            </a:r>
            <a:r>
              <a:rPr dirty="0" spc="-5"/>
              <a:t>Cross  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400" y="4038600"/>
            <a:ext cx="73152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6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5000" y="33528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1981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5600" y="28956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1400" y="2743200"/>
            <a:ext cx="73151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3400" y="4572000"/>
            <a:ext cx="73151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3962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7200" y="3581400"/>
            <a:ext cx="73151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11521" y="737108"/>
            <a:ext cx="4547235" cy="414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"/>
                <a:cs typeface="Arial"/>
              </a:rPr>
              <a:t>Randomly break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dataset </a:t>
            </a:r>
            <a:r>
              <a:rPr dirty="0" sz="2000" spc="-5">
                <a:latin typeface="Arial"/>
                <a:cs typeface="Arial"/>
              </a:rPr>
              <a:t>into k  partitions (in our example we’ll have k=3  </a:t>
            </a:r>
            <a:r>
              <a:rPr dirty="0" sz="2000" spc="-10">
                <a:latin typeface="Arial"/>
                <a:cs typeface="Arial"/>
              </a:rPr>
              <a:t>partitions colored </a:t>
            </a:r>
            <a:r>
              <a:rPr dirty="0" sz="2000" spc="-5">
                <a:latin typeface="Arial"/>
                <a:cs typeface="Arial"/>
              </a:rPr>
              <a:t>Red </a:t>
            </a:r>
            <a:r>
              <a:rPr dirty="0" sz="2000" spc="-10">
                <a:latin typeface="Arial"/>
                <a:cs typeface="Arial"/>
              </a:rPr>
              <a:t>Green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Blue)</a:t>
            </a:r>
            <a:endParaRPr sz="2000">
              <a:latin typeface="Arial"/>
              <a:cs typeface="Arial"/>
            </a:endParaRPr>
          </a:p>
          <a:p>
            <a:pPr marL="469265" marR="45085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For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not in the red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on 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red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469265" marR="95250" indent="-3403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For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 partition: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Train on all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the  points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not in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partition.</a:t>
            </a:r>
            <a:endParaRPr sz="2000">
              <a:latin typeface="Arial"/>
              <a:cs typeface="Arial"/>
            </a:endParaRPr>
          </a:p>
          <a:p>
            <a:pPr marL="469265" marR="335915">
              <a:lnSpc>
                <a:spcPct val="100000"/>
              </a:lnSpc>
            </a:pP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Find 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errors on  </a:t>
            </a:r>
            <a:r>
              <a:rPr dirty="0" sz="2000" spc="-5">
                <a:solidFill>
                  <a:srgbClr val="33CC33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green</a:t>
            </a:r>
            <a:r>
              <a:rPr dirty="0" sz="20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CC33"/>
                </a:solidFill>
                <a:latin typeface="Arial"/>
                <a:cs typeface="Arial"/>
              </a:rPr>
              <a:t>points.</a:t>
            </a:r>
            <a:endParaRPr sz="20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For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partition: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Train on all</a:t>
            </a:r>
            <a:r>
              <a:rPr dirty="0" sz="2000" spc="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8879" y="4851903"/>
            <a:ext cx="4312920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2425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points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not in the blue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partition. Find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test-set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sum of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on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blue points.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Then </a:t>
            </a:r>
            <a:r>
              <a:rPr dirty="0" sz="2000" spc="-10">
                <a:latin typeface="Arial"/>
                <a:cs typeface="Arial"/>
              </a:rPr>
              <a:t>report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mean error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3969" y="4065270"/>
            <a:ext cx="76200" cy="1537335"/>
          </a:xfrm>
          <a:custGeom>
            <a:avLst/>
            <a:gdLst/>
            <a:ahLst/>
            <a:cxnLst/>
            <a:rect l="l" t="t" r="r" b="b"/>
            <a:pathLst>
              <a:path w="76200" h="153733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2" y="76200"/>
                </a:lnTo>
                <a:lnTo>
                  <a:pt x="35052" y="64007"/>
                </a:lnTo>
                <a:lnTo>
                  <a:pt x="35814" y="61721"/>
                </a:lnTo>
                <a:lnTo>
                  <a:pt x="38100" y="60959"/>
                </a:lnTo>
                <a:lnTo>
                  <a:pt x="40386" y="61721"/>
                </a:lnTo>
                <a:lnTo>
                  <a:pt x="41910" y="64007"/>
                </a:lnTo>
                <a:lnTo>
                  <a:pt x="41910" y="76200"/>
                </a:lnTo>
                <a:lnTo>
                  <a:pt x="76200" y="76200"/>
                </a:lnTo>
                <a:close/>
              </a:path>
              <a:path w="76200" h="1537335">
                <a:moveTo>
                  <a:pt x="41910" y="76200"/>
                </a:moveTo>
                <a:lnTo>
                  <a:pt x="41910" y="64007"/>
                </a:lnTo>
                <a:lnTo>
                  <a:pt x="40386" y="61721"/>
                </a:lnTo>
                <a:lnTo>
                  <a:pt x="38100" y="60959"/>
                </a:lnTo>
                <a:lnTo>
                  <a:pt x="35814" y="61721"/>
                </a:lnTo>
                <a:lnTo>
                  <a:pt x="35052" y="64007"/>
                </a:lnTo>
                <a:lnTo>
                  <a:pt x="35052" y="76200"/>
                </a:lnTo>
                <a:lnTo>
                  <a:pt x="41910" y="76200"/>
                </a:lnTo>
                <a:close/>
              </a:path>
              <a:path w="76200" h="1537335">
                <a:moveTo>
                  <a:pt x="41910" y="83057"/>
                </a:moveTo>
                <a:lnTo>
                  <a:pt x="41910" y="76200"/>
                </a:lnTo>
                <a:lnTo>
                  <a:pt x="35052" y="76200"/>
                </a:lnTo>
                <a:lnTo>
                  <a:pt x="35052" y="83057"/>
                </a:lnTo>
                <a:lnTo>
                  <a:pt x="35814" y="85343"/>
                </a:lnTo>
                <a:lnTo>
                  <a:pt x="38100" y="86105"/>
                </a:lnTo>
                <a:lnTo>
                  <a:pt x="40386" y="85343"/>
                </a:lnTo>
                <a:lnTo>
                  <a:pt x="41910" y="83057"/>
                </a:lnTo>
                <a:close/>
              </a:path>
              <a:path w="76200" h="1537335">
                <a:moveTo>
                  <a:pt x="41910" y="127253"/>
                </a:moveTo>
                <a:lnTo>
                  <a:pt x="41910" y="108203"/>
                </a:lnTo>
                <a:lnTo>
                  <a:pt x="40386" y="105917"/>
                </a:lnTo>
                <a:lnTo>
                  <a:pt x="38100" y="105155"/>
                </a:lnTo>
                <a:lnTo>
                  <a:pt x="35814" y="105917"/>
                </a:lnTo>
                <a:lnTo>
                  <a:pt x="35052" y="108203"/>
                </a:lnTo>
                <a:lnTo>
                  <a:pt x="35052" y="127253"/>
                </a:lnTo>
                <a:lnTo>
                  <a:pt x="35814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910" y="127253"/>
                </a:lnTo>
                <a:close/>
              </a:path>
              <a:path w="76200" h="1537335">
                <a:moveTo>
                  <a:pt x="41910" y="171450"/>
                </a:moveTo>
                <a:lnTo>
                  <a:pt x="41910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4" y="150113"/>
                </a:lnTo>
                <a:lnTo>
                  <a:pt x="35052" y="152400"/>
                </a:lnTo>
                <a:lnTo>
                  <a:pt x="35052" y="171450"/>
                </a:lnTo>
                <a:lnTo>
                  <a:pt x="35814" y="173735"/>
                </a:lnTo>
                <a:lnTo>
                  <a:pt x="38100" y="175259"/>
                </a:lnTo>
                <a:lnTo>
                  <a:pt x="40386" y="173735"/>
                </a:lnTo>
                <a:lnTo>
                  <a:pt x="41910" y="171450"/>
                </a:lnTo>
                <a:close/>
              </a:path>
              <a:path w="76200" h="1537335">
                <a:moveTo>
                  <a:pt x="41910" y="216407"/>
                </a:moveTo>
                <a:lnTo>
                  <a:pt x="41910" y="197357"/>
                </a:lnTo>
                <a:lnTo>
                  <a:pt x="40386" y="195071"/>
                </a:lnTo>
                <a:lnTo>
                  <a:pt x="38100" y="194309"/>
                </a:lnTo>
                <a:lnTo>
                  <a:pt x="35814" y="195071"/>
                </a:lnTo>
                <a:lnTo>
                  <a:pt x="35052" y="197357"/>
                </a:lnTo>
                <a:lnTo>
                  <a:pt x="35052" y="216407"/>
                </a:lnTo>
                <a:lnTo>
                  <a:pt x="35814" y="218693"/>
                </a:lnTo>
                <a:lnTo>
                  <a:pt x="38100" y="219455"/>
                </a:lnTo>
                <a:lnTo>
                  <a:pt x="40386" y="218693"/>
                </a:lnTo>
                <a:lnTo>
                  <a:pt x="41910" y="216407"/>
                </a:lnTo>
                <a:close/>
              </a:path>
              <a:path w="76200" h="1537335">
                <a:moveTo>
                  <a:pt x="41910" y="260603"/>
                </a:moveTo>
                <a:lnTo>
                  <a:pt x="41910" y="241553"/>
                </a:lnTo>
                <a:lnTo>
                  <a:pt x="40386" y="239267"/>
                </a:lnTo>
                <a:lnTo>
                  <a:pt x="38100" y="238505"/>
                </a:lnTo>
                <a:lnTo>
                  <a:pt x="35814" y="239267"/>
                </a:lnTo>
                <a:lnTo>
                  <a:pt x="35052" y="241553"/>
                </a:lnTo>
                <a:lnTo>
                  <a:pt x="35052" y="260603"/>
                </a:lnTo>
                <a:lnTo>
                  <a:pt x="35814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910" y="260603"/>
                </a:lnTo>
                <a:close/>
              </a:path>
              <a:path w="76200" h="1537335">
                <a:moveTo>
                  <a:pt x="41910" y="304800"/>
                </a:moveTo>
                <a:lnTo>
                  <a:pt x="41910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4" y="283463"/>
                </a:lnTo>
                <a:lnTo>
                  <a:pt x="35052" y="285750"/>
                </a:lnTo>
                <a:lnTo>
                  <a:pt x="35052" y="304800"/>
                </a:lnTo>
                <a:lnTo>
                  <a:pt x="35814" y="307085"/>
                </a:lnTo>
                <a:lnTo>
                  <a:pt x="38100" y="308609"/>
                </a:lnTo>
                <a:lnTo>
                  <a:pt x="40386" y="307085"/>
                </a:lnTo>
                <a:lnTo>
                  <a:pt x="41910" y="304800"/>
                </a:lnTo>
                <a:close/>
              </a:path>
              <a:path w="76200" h="1537335">
                <a:moveTo>
                  <a:pt x="41910" y="349757"/>
                </a:moveTo>
                <a:lnTo>
                  <a:pt x="41910" y="330707"/>
                </a:lnTo>
                <a:lnTo>
                  <a:pt x="40386" y="328421"/>
                </a:lnTo>
                <a:lnTo>
                  <a:pt x="38100" y="327659"/>
                </a:lnTo>
                <a:lnTo>
                  <a:pt x="35814" y="328421"/>
                </a:lnTo>
                <a:lnTo>
                  <a:pt x="35052" y="330707"/>
                </a:lnTo>
                <a:lnTo>
                  <a:pt x="35052" y="349757"/>
                </a:lnTo>
                <a:lnTo>
                  <a:pt x="35814" y="352043"/>
                </a:lnTo>
                <a:lnTo>
                  <a:pt x="38100" y="352805"/>
                </a:lnTo>
                <a:lnTo>
                  <a:pt x="40386" y="352043"/>
                </a:lnTo>
                <a:lnTo>
                  <a:pt x="41910" y="349757"/>
                </a:lnTo>
                <a:close/>
              </a:path>
              <a:path w="76200" h="1537335">
                <a:moveTo>
                  <a:pt x="41910" y="393953"/>
                </a:moveTo>
                <a:lnTo>
                  <a:pt x="41910" y="374903"/>
                </a:lnTo>
                <a:lnTo>
                  <a:pt x="40386" y="372617"/>
                </a:lnTo>
                <a:lnTo>
                  <a:pt x="38100" y="371855"/>
                </a:lnTo>
                <a:lnTo>
                  <a:pt x="35814" y="372617"/>
                </a:lnTo>
                <a:lnTo>
                  <a:pt x="35052" y="374903"/>
                </a:lnTo>
                <a:lnTo>
                  <a:pt x="35052" y="393953"/>
                </a:lnTo>
                <a:lnTo>
                  <a:pt x="35814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910" y="393953"/>
                </a:lnTo>
                <a:close/>
              </a:path>
              <a:path w="76200" h="1537335">
                <a:moveTo>
                  <a:pt x="41910" y="438150"/>
                </a:moveTo>
                <a:lnTo>
                  <a:pt x="41910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4" y="416813"/>
                </a:lnTo>
                <a:lnTo>
                  <a:pt x="35052" y="419100"/>
                </a:lnTo>
                <a:lnTo>
                  <a:pt x="35052" y="438150"/>
                </a:lnTo>
                <a:lnTo>
                  <a:pt x="35814" y="440435"/>
                </a:lnTo>
                <a:lnTo>
                  <a:pt x="38100" y="441959"/>
                </a:lnTo>
                <a:lnTo>
                  <a:pt x="40386" y="440435"/>
                </a:lnTo>
                <a:lnTo>
                  <a:pt x="41910" y="438150"/>
                </a:lnTo>
                <a:close/>
              </a:path>
              <a:path w="76200" h="1537335">
                <a:moveTo>
                  <a:pt x="41910" y="483107"/>
                </a:moveTo>
                <a:lnTo>
                  <a:pt x="41910" y="464057"/>
                </a:lnTo>
                <a:lnTo>
                  <a:pt x="40386" y="461771"/>
                </a:lnTo>
                <a:lnTo>
                  <a:pt x="38100" y="461009"/>
                </a:lnTo>
                <a:lnTo>
                  <a:pt x="35814" y="461771"/>
                </a:lnTo>
                <a:lnTo>
                  <a:pt x="35052" y="464057"/>
                </a:lnTo>
                <a:lnTo>
                  <a:pt x="35052" y="483107"/>
                </a:lnTo>
                <a:lnTo>
                  <a:pt x="35814" y="485393"/>
                </a:lnTo>
                <a:lnTo>
                  <a:pt x="38100" y="486155"/>
                </a:lnTo>
                <a:lnTo>
                  <a:pt x="40386" y="485393"/>
                </a:lnTo>
                <a:lnTo>
                  <a:pt x="41910" y="483107"/>
                </a:lnTo>
                <a:close/>
              </a:path>
              <a:path w="76200" h="1537335">
                <a:moveTo>
                  <a:pt x="41910" y="527303"/>
                </a:moveTo>
                <a:lnTo>
                  <a:pt x="41910" y="508253"/>
                </a:lnTo>
                <a:lnTo>
                  <a:pt x="40386" y="505967"/>
                </a:lnTo>
                <a:lnTo>
                  <a:pt x="38100" y="505205"/>
                </a:lnTo>
                <a:lnTo>
                  <a:pt x="35814" y="505967"/>
                </a:lnTo>
                <a:lnTo>
                  <a:pt x="35052" y="508253"/>
                </a:lnTo>
                <a:lnTo>
                  <a:pt x="35052" y="527303"/>
                </a:lnTo>
                <a:lnTo>
                  <a:pt x="35814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910" y="527303"/>
                </a:lnTo>
                <a:close/>
              </a:path>
              <a:path w="76200" h="1537335">
                <a:moveTo>
                  <a:pt x="41910" y="571500"/>
                </a:moveTo>
                <a:lnTo>
                  <a:pt x="41910" y="552450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4" y="550163"/>
                </a:lnTo>
                <a:lnTo>
                  <a:pt x="35052" y="552450"/>
                </a:lnTo>
                <a:lnTo>
                  <a:pt x="35052" y="571500"/>
                </a:lnTo>
                <a:lnTo>
                  <a:pt x="35814" y="573785"/>
                </a:lnTo>
                <a:lnTo>
                  <a:pt x="38100" y="575309"/>
                </a:lnTo>
                <a:lnTo>
                  <a:pt x="40386" y="573785"/>
                </a:lnTo>
                <a:lnTo>
                  <a:pt x="41910" y="571500"/>
                </a:lnTo>
                <a:close/>
              </a:path>
              <a:path w="76200" h="1537335">
                <a:moveTo>
                  <a:pt x="41910" y="616457"/>
                </a:moveTo>
                <a:lnTo>
                  <a:pt x="41910" y="597407"/>
                </a:lnTo>
                <a:lnTo>
                  <a:pt x="40386" y="595121"/>
                </a:lnTo>
                <a:lnTo>
                  <a:pt x="38100" y="594359"/>
                </a:lnTo>
                <a:lnTo>
                  <a:pt x="35814" y="595121"/>
                </a:lnTo>
                <a:lnTo>
                  <a:pt x="35052" y="597407"/>
                </a:lnTo>
                <a:lnTo>
                  <a:pt x="35052" y="616457"/>
                </a:lnTo>
                <a:lnTo>
                  <a:pt x="35814" y="618743"/>
                </a:lnTo>
                <a:lnTo>
                  <a:pt x="38100" y="619505"/>
                </a:lnTo>
                <a:lnTo>
                  <a:pt x="40386" y="618743"/>
                </a:lnTo>
                <a:lnTo>
                  <a:pt x="41910" y="616457"/>
                </a:lnTo>
                <a:close/>
              </a:path>
              <a:path w="76200" h="1537335">
                <a:moveTo>
                  <a:pt x="41910" y="660653"/>
                </a:moveTo>
                <a:lnTo>
                  <a:pt x="41910" y="641603"/>
                </a:lnTo>
                <a:lnTo>
                  <a:pt x="40386" y="639317"/>
                </a:lnTo>
                <a:lnTo>
                  <a:pt x="38100" y="638555"/>
                </a:lnTo>
                <a:lnTo>
                  <a:pt x="35814" y="639317"/>
                </a:lnTo>
                <a:lnTo>
                  <a:pt x="35052" y="641603"/>
                </a:lnTo>
                <a:lnTo>
                  <a:pt x="35052" y="660653"/>
                </a:lnTo>
                <a:lnTo>
                  <a:pt x="35814" y="662939"/>
                </a:lnTo>
                <a:lnTo>
                  <a:pt x="38100" y="663701"/>
                </a:lnTo>
                <a:lnTo>
                  <a:pt x="40386" y="662939"/>
                </a:lnTo>
                <a:lnTo>
                  <a:pt x="41910" y="660653"/>
                </a:lnTo>
                <a:close/>
              </a:path>
              <a:path w="76200" h="1537335">
                <a:moveTo>
                  <a:pt x="41910" y="704850"/>
                </a:moveTo>
                <a:lnTo>
                  <a:pt x="41910" y="685800"/>
                </a:lnTo>
                <a:lnTo>
                  <a:pt x="40386" y="683513"/>
                </a:lnTo>
                <a:lnTo>
                  <a:pt x="38100" y="682751"/>
                </a:lnTo>
                <a:lnTo>
                  <a:pt x="35814" y="683513"/>
                </a:lnTo>
                <a:lnTo>
                  <a:pt x="35052" y="685800"/>
                </a:lnTo>
                <a:lnTo>
                  <a:pt x="35052" y="704850"/>
                </a:lnTo>
                <a:lnTo>
                  <a:pt x="35814" y="707135"/>
                </a:lnTo>
                <a:lnTo>
                  <a:pt x="38100" y="708659"/>
                </a:lnTo>
                <a:lnTo>
                  <a:pt x="40386" y="707135"/>
                </a:lnTo>
                <a:lnTo>
                  <a:pt x="41910" y="704850"/>
                </a:lnTo>
                <a:close/>
              </a:path>
              <a:path w="76200" h="1537335">
                <a:moveTo>
                  <a:pt x="41910" y="749807"/>
                </a:moveTo>
                <a:lnTo>
                  <a:pt x="41910" y="730757"/>
                </a:lnTo>
                <a:lnTo>
                  <a:pt x="40386" y="728471"/>
                </a:lnTo>
                <a:lnTo>
                  <a:pt x="38100" y="727709"/>
                </a:lnTo>
                <a:lnTo>
                  <a:pt x="35814" y="728471"/>
                </a:lnTo>
                <a:lnTo>
                  <a:pt x="35052" y="730757"/>
                </a:lnTo>
                <a:lnTo>
                  <a:pt x="35052" y="749807"/>
                </a:lnTo>
                <a:lnTo>
                  <a:pt x="35814" y="752093"/>
                </a:lnTo>
                <a:lnTo>
                  <a:pt x="38100" y="752855"/>
                </a:lnTo>
                <a:lnTo>
                  <a:pt x="40386" y="752093"/>
                </a:lnTo>
                <a:lnTo>
                  <a:pt x="41910" y="749807"/>
                </a:lnTo>
                <a:close/>
              </a:path>
              <a:path w="76200" h="1537335">
                <a:moveTo>
                  <a:pt x="41910" y="794003"/>
                </a:moveTo>
                <a:lnTo>
                  <a:pt x="41910" y="774953"/>
                </a:lnTo>
                <a:lnTo>
                  <a:pt x="40386" y="772667"/>
                </a:lnTo>
                <a:lnTo>
                  <a:pt x="38100" y="771905"/>
                </a:lnTo>
                <a:lnTo>
                  <a:pt x="35814" y="772667"/>
                </a:lnTo>
                <a:lnTo>
                  <a:pt x="35052" y="774953"/>
                </a:lnTo>
                <a:lnTo>
                  <a:pt x="35052" y="794003"/>
                </a:lnTo>
                <a:lnTo>
                  <a:pt x="35814" y="796289"/>
                </a:lnTo>
                <a:lnTo>
                  <a:pt x="38100" y="797051"/>
                </a:lnTo>
                <a:lnTo>
                  <a:pt x="40386" y="796289"/>
                </a:lnTo>
                <a:lnTo>
                  <a:pt x="41910" y="794003"/>
                </a:lnTo>
                <a:close/>
              </a:path>
              <a:path w="76200" h="1537335">
                <a:moveTo>
                  <a:pt x="41910" y="838200"/>
                </a:moveTo>
                <a:lnTo>
                  <a:pt x="41910" y="819150"/>
                </a:lnTo>
                <a:lnTo>
                  <a:pt x="40386" y="816863"/>
                </a:lnTo>
                <a:lnTo>
                  <a:pt x="38100" y="816101"/>
                </a:lnTo>
                <a:lnTo>
                  <a:pt x="35814" y="816863"/>
                </a:lnTo>
                <a:lnTo>
                  <a:pt x="35052" y="819150"/>
                </a:lnTo>
                <a:lnTo>
                  <a:pt x="35052" y="838200"/>
                </a:lnTo>
                <a:lnTo>
                  <a:pt x="35814" y="840485"/>
                </a:lnTo>
                <a:lnTo>
                  <a:pt x="38100" y="842009"/>
                </a:lnTo>
                <a:lnTo>
                  <a:pt x="40386" y="840485"/>
                </a:lnTo>
                <a:lnTo>
                  <a:pt x="41910" y="838200"/>
                </a:lnTo>
                <a:close/>
              </a:path>
              <a:path w="76200" h="1537335">
                <a:moveTo>
                  <a:pt x="41910" y="883157"/>
                </a:moveTo>
                <a:lnTo>
                  <a:pt x="41910" y="864107"/>
                </a:lnTo>
                <a:lnTo>
                  <a:pt x="40386" y="861821"/>
                </a:lnTo>
                <a:lnTo>
                  <a:pt x="38100" y="861059"/>
                </a:lnTo>
                <a:lnTo>
                  <a:pt x="35814" y="861821"/>
                </a:lnTo>
                <a:lnTo>
                  <a:pt x="35052" y="864107"/>
                </a:lnTo>
                <a:lnTo>
                  <a:pt x="35052" y="883157"/>
                </a:lnTo>
                <a:lnTo>
                  <a:pt x="35814" y="885443"/>
                </a:lnTo>
                <a:lnTo>
                  <a:pt x="38100" y="886205"/>
                </a:lnTo>
                <a:lnTo>
                  <a:pt x="40386" y="885443"/>
                </a:lnTo>
                <a:lnTo>
                  <a:pt x="41910" y="883157"/>
                </a:lnTo>
                <a:close/>
              </a:path>
              <a:path w="76200" h="1537335">
                <a:moveTo>
                  <a:pt x="41910" y="927353"/>
                </a:moveTo>
                <a:lnTo>
                  <a:pt x="41910" y="908303"/>
                </a:lnTo>
                <a:lnTo>
                  <a:pt x="40386" y="906017"/>
                </a:lnTo>
                <a:lnTo>
                  <a:pt x="38100" y="905255"/>
                </a:lnTo>
                <a:lnTo>
                  <a:pt x="35814" y="906017"/>
                </a:lnTo>
                <a:lnTo>
                  <a:pt x="35052" y="908303"/>
                </a:lnTo>
                <a:lnTo>
                  <a:pt x="35052" y="927353"/>
                </a:lnTo>
                <a:lnTo>
                  <a:pt x="35814" y="929639"/>
                </a:lnTo>
                <a:lnTo>
                  <a:pt x="38100" y="930401"/>
                </a:lnTo>
                <a:lnTo>
                  <a:pt x="40386" y="929639"/>
                </a:lnTo>
                <a:lnTo>
                  <a:pt x="41910" y="927353"/>
                </a:lnTo>
                <a:close/>
              </a:path>
              <a:path w="76200" h="1537335">
                <a:moveTo>
                  <a:pt x="41910" y="971550"/>
                </a:moveTo>
                <a:lnTo>
                  <a:pt x="41910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5359"/>
                </a:lnTo>
                <a:lnTo>
                  <a:pt x="40386" y="973835"/>
                </a:lnTo>
                <a:lnTo>
                  <a:pt x="41910" y="971550"/>
                </a:lnTo>
                <a:close/>
              </a:path>
              <a:path w="76200" h="1537335">
                <a:moveTo>
                  <a:pt x="41910" y="1016507"/>
                </a:moveTo>
                <a:lnTo>
                  <a:pt x="41910" y="997457"/>
                </a:lnTo>
                <a:lnTo>
                  <a:pt x="40386" y="995171"/>
                </a:lnTo>
                <a:lnTo>
                  <a:pt x="38100" y="994409"/>
                </a:lnTo>
                <a:lnTo>
                  <a:pt x="35814" y="995171"/>
                </a:lnTo>
                <a:lnTo>
                  <a:pt x="35052" y="997457"/>
                </a:lnTo>
                <a:lnTo>
                  <a:pt x="35052" y="1016507"/>
                </a:lnTo>
                <a:lnTo>
                  <a:pt x="35814" y="1018793"/>
                </a:lnTo>
                <a:lnTo>
                  <a:pt x="38100" y="1019555"/>
                </a:lnTo>
                <a:lnTo>
                  <a:pt x="40386" y="1018793"/>
                </a:lnTo>
                <a:lnTo>
                  <a:pt x="41910" y="1016507"/>
                </a:lnTo>
                <a:close/>
              </a:path>
              <a:path w="76200" h="1537335">
                <a:moveTo>
                  <a:pt x="41910" y="1060703"/>
                </a:moveTo>
                <a:lnTo>
                  <a:pt x="41910" y="1041653"/>
                </a:lnTo>
                <a:lnTo>
                  <a:pt x="40386" y="1039367"/>
                </a:lnTo>
                <a:lnTo>
                  <a:pt x="38100" y="1038605"/>
                </a:lnTo>
                <a:lnTo>
                  <a:pt x="35814" y="1039367"/>
                </a:lnTo>
                <a:lnTo>
                  <a:pt x="35052" y="1041653"/>
                </a:lnTo>
                <a:lnTo>
                  <a:pt x="35052" y="1060703"/>
                </a:lnTo>
                <a:lnTo>
                  <a:pt x="35814" y="1062989"/>
                </a:lnTo>
                <a:lnTo>
                  <a:pt x="38100" y="1063752"/>
                </a:lnTo>
                <a:lnTo>
                  <a:pt x="40386" y="1062989"/>
                </a:lnTo>
                <a:lnTo>
                  <a:pt x="41910" y="1060703"/>
                </a:lnTo>
                <a:close/>
              </a:path>
              <a:path w="76200" h="1537335">
                <a:moveTo>
                  <a:pt x="41910" y="1104900"/>
                </a:moveTo>
                <a:lnTo>
                  <a:pt x="41910" y="1085850"/>
                </a:lnTo>
                <a:lnTo>
                  <a:pt x="40386" y="1083564"/>
                </a:lnTo>
                <a:lnTo>
                  <a:pt x="38100" y="1082802"/>
                </a:lnTo>
                <a:lnTo>
                  <a:pt x="35814" y="1083564"/>
                </a:lnTo>
                <a:lnTo>
                  <a:pt x="35052" y="1085850"/>
                </a:lnTo>
                <a:lnTo>
                  <a:pt x="35052" y="1104900"/>
                </a:lnTo>
                <a:lnTo>
                  <a:pt x="35814" y="1107185"/>
                </a:lnTo>
                <a:lnTo>
                  <a:pt x="38100" y="1108709"/>
                </a:lnTo>
                <a:lnTo>
                  <a:pt x="40386" y="1107185"/>
                </a:lnTo>
                <a:lnTo>
                  <a:pt x="41910" y="1104900"/>
                </a:lnTo>
                <a:close/>
              </a:path>
              <a:path w="76200" h="1537335">
                <a:moveTo>
                  <a:pt x="41910" y="1149857"/>
                </a:moveTo>
                <a:lnTo>
                  <a:pt x="41910" y="1130807"/>
                </a:lnTo>
                <a:lnTo>
                  <a:pt x="40386" y="1128521"/>
                </a:lnTo>
                <a:lnTo>
                  <a:pt x="38100" y="1127759"/>
                </a:lnTo>
                <a:lnTo>
                  <a:pt x="35814" y="1128521"/>
                </a:lnTo>
                <a:lnTo>
                  <a:pt x="35052" y="1130807"/>
                </a:lnTo>
                <a:lnTo>
                  <a:pt x="35052" y="1149857"/>
                </a:lnTo>
                <a:lnTo>
                  <a:pt x="35814" y="1152143"/>
                </a:lnTo>
                <a:lnTo>
                  <a:pt x="38100" y="1152905"/>
                </a:lnTo>
                <a:lnTo>
                  <a:pt x="40386" y="1152143"/>
                </a:lnTo>
                <a:lnTo>
                  <a:pt x="41910" y="1149857"/>
                </a:lnTo>
                <a:close/>
              </a:path>
              <a:path w="76200" h="1537335">
                <a:moveTo>
                  <a:pt x="41910" y="1194053"/>
                </a:moveTo>
                <a:lnTo>
                  <a:pt x="41910" y="1175003"/>
                </a:lnTo>
                <a:lnTo>
                  <a:pt x="40386" y="1172717"/>
                </a:lnTo>
                <a:lnTo>
                  <a:pt x="38100" y="1171955"/>
                </a:lnTo>
                <a:lnTo>
                  <a:pt x="35814" y="1172717"/>
                </a:lnTo>
                <a:lnTo>
                  <a:pt x="35052" y="1175003"/>
                </a:lnTo>
                <a:lnTo>
                  <a:pt x="35052" y="1194053"/>
                </a:lnTo>
                <a:lnTo>
                  <a:pt x="35814" y="1196339"/>
                </a:lnTo>
                <a:lnTo>
                  <a:pt x="38100" y="1197102"/>
                </a:lnTo>
                <a:lnTo>
                  <a:pt x="40386" y="1196339"/>
                </a:lnTo>
                <a:lnTo>
                  <a:pt x="41910" y="1194053"/>
                </a:lnTo>
                <a:close/>
              </a:path>
              <a:path w="76200" h="1537335">
                <a:moveTo>
                  <a:pt x="41910" y="1238250"/>
                </a:moveTo>
                <a:lnTo>
                  <a:pt x="41910" y="1219200"/>
                </a:lnTo>
                <a:lnTo>
                  <a:pt x="40386" y="1216914"/>
                </a:lnTo>
                <a:lnTo>
                  <a:pt x="38100" y="1216152"/>
                </a:lnTo>
                <a:lnTo>
                  <a:pt x="35814" y="1216914"/>
                </a:lnTo>
                <a:lnTo>
                  <a:pt x="35052" y="1219200"/>
                </a:lnTo>
                <a:lnTo>
                  <a:pt x="35052" y="1238250"/>
                </a:lnTo>
                <a:lnTo>
                  <a:pt x="35814" y="1240535"/>
                </a:lnTo>
                <a:lnTo>
                  <a:pt x="38100" y="1242059"/>
                </a:lnTo>
                <a:lnTo>
                  <a:pt x="40386" y="1240535"/>
                </a:lnTo>
                <a:lnTo>
                  <a:pt x="41910" y="1238250"/>
                </a:lnTo>
                <a:close/>
              </a:path>
              <a:path w="76200" h="1537335">
                <a:moveTo>
                  <a:pt x="41910" y="1283207"/>
                </a:moveTo>
                <a:lnTo>
                  <a:pt x="41910" y="1264157"/>
                </a:lnTo>
                <a:lnTo>
                  <a:pt x="40386" y="1261871"/>
                </a:lnTo>
                <a:lnTo>
                  <a:pt x="38100" y="1261109"/>
                </a:lnTo>
                <a:lnTo>
                  <a:pt x="35814" y="1261871"/>
                </a:lnTo>
                <a:lnTo>
                  <a:pt x="35052" y="1264157"/>
                </a:lnTo>
                <a:lnTo>
                  <a:pt x="35052" y="1283207"/>
                </a:lnTo>
                <a:lnTo>
                  <a:pt x="35814" y="1285493"/>
                </a:lnTo>
                <a:lnTo>
                  <a:pt x="38100" y="1286255"/>
                </a:lnTo>
                <a:lnTo>
                  <a:pt x="40386" y="1285493"/>
                </a:lnTo>
                <a:lnTo>
                  <a:pt x="41910" y="1283207"/>
                </a:lnTo>
                <a:close/>
              </a:path>
              <a:path w="76200" h="1537335">
                <a:moveTo>
                  <a:pt x="41910" y="1327403"/>
                </a:moveTo>
                <a:lnTo>
                  <a:pt x="41910" y="1308353"/>
                </a:lnTo>
                <a:lnTo>
                  <a:pt x="40386" y="1306067"/>
                </a:lnTo>
                <a:lnTo>
                  <a:pt x="38100" y="1305305"/>
                </a:lnTo>
                <a:lnTo>
                  <a:pt x="35814" y="1306067"/>
                </a:lnTo>
                <a:lnTo>
                  <a:pt x="35052" y="1308353"/>
                </a:lnTo>
                <a:lnTo>
                  <a:pt x="35052" y="1327403"/>
                </a:lnTo>
                <a:lnTo>
                  <a:pt x="35814" y="1329689"/>
                </a:lnTo>
                <a:lnTo>
                  <a:pt x="38100" y="1330452"/>
                </a:lnTo>
                <a:lnTo>
                  <a:pt x="40386" y="1329689"/>
                </a:lnTo>
                <a:lnTo>
                  <a:pt x="41910" y="1327403"/>
                </a:lnTo>
                <a:close/>
              </a:path>
              <a:path w="76200" h="1537335">
                <a:moveTo>
                  <a:pt x="41910" y="1371600"/>
                </a:moveTo>
                <a:lnTo>
                  <a:pt x="41910" y="1352550"/>
                </a:lnTo>
                <a:lnTo>
                  <a:pt x="40386" y="1350264"/>
                </a:lnTo>
                <a:lnTo>
                  <a:pt x="38100" y="1349502"/>
                </a:lnTo>
                <a:lnTo>
                  <a:pt x="35814" y="1350264"/>
                </a:lnTo>
                <a:lnTo>
                  <a:pt x="35052" y="1352550"/>
                </a:lnTo>
                <a:lnTo>
                  <a:pt x="35052" y="1371600"/>
                </a:lnTo>
                <a:lnTo>
                  <a:pt x="35814" y="1373885"/>
                </a:lnTo>
                <a:lnTo>
                  <a:pt x="38100" y="1375409"/>
                </a:lnTo>
                <a:lnTo>
                  <a:pt x="40386" y="1373885"/>
                </a:lnTo>
                <a:lnTo>
                  <a:pt x="41910" y="1371600"/>
                </a:lnTo>
                <a:close/>
              </a:path>
              <a:path w="76200" h="1537335">
                <a:moveTo>
                  <a:pt x="41910" y="1416557"/>
                </a:moveTo>
                <a:lnTo>
                  <a:pt x="41910" y="1397507"/>
                </a:lnTo>
                <a:lnTo>
                  <a:pt x="40386" y="1395221"/>
                </a:lnTo>
                <a:lnTo>
                  <a:pt x="38100" y="1394459"/>
                </a:lnTo>
                <a:lnTo>
                  <a:pt x="35814" y="1395221"/>
                </a:lnTo>
                <a:lnTo>
                  <a:pt x="35052" y="1397507"/>
                </a:lnTo>
                <a:lnTo>
                  <a:pt x="35052" y="1416557"/>
                </a:lnTo>
                <a:lnTo>
                  <a:pt x="35814" y="1418843"/>
                </a:lnTo>
                <a:lnTo>
                  <a:pt x="38100" y="1419605"/>
                </a:lnTo>
                <a:lnTo>
                  <a:pt x="40386" y="1418843"/>
                </a:lnTo>
                <a:lnTo>
                  <a:pt x="41910" y="1416557"/>
                </a:lnTo>
                <a:close/>
              </a:path>
              <a:path w="76200" h="1537335">
                <a:moveTo>
                  <a:pt x="76200" y="1460753"/>
                </a:moveTo>
                <a:lnTo>
                  <a:pt x="41910" y="1460753"/>
                </a:lnTo>
                <a:lnTo>
                  <a:pt x="40386" y="1463039"/>
                </a:lnTo>
                <a:lnTo>
                  <a:pt x="38100" y="1463802"/>
                </a:lnTo>
                <a:lnTo>
                  <a:pt x="35814" y="1463039"/>
                </a:lnTo>
                <a:lnTo>
                  <a:pt x="35052" y="1460753"/>
                </a:lnTo>
                <a:lnTo>
                  <a:pt x="0" y="1460753"/>
                </a:lnTo>
                <a:lnTo>
                  <a:pt x="38100" y="1536953"/>
                </a:lnTo>
                <a:lnTo>
                  <a:pt x="76200" y="1460753"/>
                </a:lnTo>
                <a:close/>
              </a:path>
              <a:path w="76200" h="1537335">
                <a:moveTo>
                  <a:pt x="41910" y="1460753"/>
                </a:moveTo>
                <a:lnTo>
                  <a:pt x="41910" y="1441703"/>
                </a:lnTo>
                <a:lnTo>
                  <a:pt x="40386" y="1439417"/>
                </a:lnTo>
                <a:lnTo>
                  <a:pt x="38100" y="1438655"/>
                </a:lnTo>
                <a:lnTo>
                  <a:pt x="35814" y="1439417"/>
                </a:lnTo>
                <a:lnTo>
                  <a:pt x="35052" y="1441703"/>
                </a:lnTo>
                <a:lnTo>
                  <a:pt x="35052" y="1460753"/>
                </a:lnTo>
                <a:lnTo>
                  <a:pt x="41910" y="1460753"/>
                </a:lnTo>
                <a:close/>
              </a:path>
              <a:path w="76200" h="1537335">
                <a:moveTo>
                  <a:pt x="41910" y="1460753"/>
                </a:moveTo>
                <a:lnTo>
                  <a:pt x="35052" y="1460753"/>
                </a:lnTo>
                <a:lnTo>
                  <a:pt x="35814" y="1463039"/>
                </a:lnTo>
                <a:lnTo>
                  <a:pt x="38100" y="1463802"/>
                </a:lnTo>
                <a:lnTo>
                  <a:pt x="40386" y="1463039"/>
                </a:lnTo>
                <a:lnTo>
                  <a:pt x="41910" y="14607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76322" y="2004822"/>
            <a:ext cx="76200" cy="1037590"/>
          </a:xfrm>
          <a:custGeom>
            <a:avLst/>
            <a:gdLst/>
            <a:ahLst/>
            <a:cxnLst/>
            <a:rect l="l" t="t" r="r" b="b"/>
            <a:pathLst>
              <a:path w="76200" h="103758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5051" y="76200"/>
                </a:lnTo>
                <a:lnTo>
                  <a:pt x="35051" y="64007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5" y="61721"/>
                </a:lnTo>
                <a:lnTo>
                  <a:pt x="41147" y="64007"/>
                </a:lnTo>
                <a:lnTo>
                  <a:pt x="41147" y="76200"/>
                </a:lnTo>
                <a:lnTo>
                  <a:pt x="76200" y="76200"/>
                </a:lnTo>
                <a:close/>
              </a:path>
              <a:path w="76200" h="1037589">
                <a:moveTo>
                  <a:pt x="41147" y="76200"/>
                </a:moveTo>
                <a:lnTo>
                  <a:pt x="41147" y="64007"/>
                </a:lnTo>
                <a:lnTo>
                  <a:pt x="40385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4007"/>
                </a:lnTo>
                <a:lnTo>
                  <a:pt x="35051" y="76200"/>
                </a:lnTo>
                <a:lnTo>
                  <a:pt x="41147" y="76200"/>
                </a:lnTo>
                <a:close/>
              </a:path>
              <a:path w="76200" h="1037589">
                <a:moveTo>
                  <a:pt x="41147" y="83057"/>
                </a:moveTo>
                <a:lnTo>
                  <a:pt x="41147" y="76200"/>
                </a:lnTo>
                <a:lnTo>
                  <a:pt x="35051" y="76200"/>
                </a:lnTo>
                <a:lnTo>
                  <a:pt x="35051" y="83057"/>
                </a:lnTo>
                <a:lnTo>
                  <a:pt x="35813" y="84581"/>
                </a:lnTo>
                <a:lnTo>
                  <a:pt x="38100" y="86105"/>
                </a:lnTo>
                <a:lnTo>
                  <a:pt x="40385" y="84581"/>
                </a:lnTo>
                <a:lnTo>
                  <a:pt x="41147" y="83057"/>
                </a:lnTo>
                <a:close/>
              </a:path>
              <a:path w="76200" h="1037589">
                <a:moveTo>
                  <a:pt x="41147" y="127253"/>
                </a:moveTo>
                <a:lnTo>
                  <a:pt x="41147" y="108203"/>
                </a:lnTo>
                <a:lnTo>
                  <a:pt x="40385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5" y="129539"/>
                </a:lnTo>
                <a:lnTo>
                  <a:pt x="41147" y="127253"/>
                </a:lnTo>
                <a:close/>
              </a:path>
              <a:path w="76200" h="1037589">
                <a:moveTo>
                  <a:pt x="41147" y="171450"/>
                </a:moveTo>
                <a:lnTo>
                  <a:pt x="41147" y="152400"/>
                </a:lnTo>
                <a:lnTo>
                  <a:pt x="40385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400"/>
                </a:lnTo>
                <a:lnTo>
                  <a:pt x="35051" y="171450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5" y="173735"/>
                </a:lnTo>
                <a:lnTo>
                  <a:pt x="41147" y="171450"/>
                </a:lnTo>
                <a:close/>
              </a:path>
              <a:path w="76200" h="1037589">
                <a:moveTo>
                  <a:pt x="41147" y="216407"/>
                </a:moveTo>
                <a:lnTo>
                  <a:pt x="41147" y="197357"/>
                </a:lnTo>
                <a:lnTo>
                  <a:pt x="40385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7357"/>
                </a:lnTo>
                <a:lnTo>
                  <a:pt x="35051" y="216407"/>
                </a:lnTo>
                <a:lnTo>
                  <a:pt x="35813" y="217931"/>
                </a:lnTo>
                <a:lnTo>
                  <a:pt x="38100" y="219455"/>
                </a:lnTo>
                <a:lnTo>
                  <a:pt x="40385" y="217931"/>
                </a:lnTo>
                <a:lnTo>
                  <a:pt x="41147" y="216407"/>
                </a:lnTo>
                <a:close/>
              </a:path>
              <a:path w="76200" h="1037589">
                <a:moveTo>
                  <a:pt x="41147" y="260603"/>
                </a:moveTo>
                <a:lnTo>
                  <a:pt x="41147" y="241553"/>
                </a:lnTo>
                <a:lnTo>
                  <a:pt x="40385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5" y="262889"/>
                </a:lnTo>
                <a:lnTo>
                  <a:pt x="41147" y="260603"/>
                </a:lnTo>
                <a:close/>
              </a:path>
              <a:path w="76200" h="1037589">
                <a:moveTo>
                  <a:pt x="41147" y="304800"/>
                </a:moveTo>
                <a:lnTo>
                  <a:pt x="41147" y="285750"/>
                </a:lnTo>
                <a:lnTo>
                  <a:pt x="40385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5" y="307085"/>
                </a:lnTo>
                <a:lnTo>
                  <a:pt x="41147" y="304800"/>
                </a:lnTo>
                <a:close/>
              </a:path>
              <a:path w="76200" h="1037589">
                <a:moveTo>
                  <a:pt x="41147" y="349757"/>
                </a:moveTo>
                <a:lnTo>
                  <a:pt x="41147" y="330707"/>
                </a:lnTo>
                <a:lnTo>
                  <a:pt x="40385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30707"/>
                </a:lnTo>
                <a:lnTo>
                  <a:pt x="35051" y="349757"/>
                </a:lnTo>
                <a:lnTo>
                  <a:pt x="35813" y="351281"/>
                </a:lnTo>
                <a:lnTo>
                  <a:pt x="38100" y="352805"/>
                </a:lnTo>
                <a:lnTo>
                  <a:pt x="40385" y="351281"/>
                </a:lnTo>
                <a:lnTo>
                  <a:pt x="41147" y="349757"/>
                </a:lnTo>
                <a:close/>
              </a:path>
              <a:path w="76200" h="1037589">
                <a:moveTo>
                  <a:pt x="41147" y="393953"/>
                </a:moveTo>
                <a:lnTo>
                  <a:pt x="41147" y="374903"/>
                </a:lnTo>
                <a:lnTo>
                  <a:pt x="40385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5" y="396239"/>
                </a:lnTo>
                <a:lnTo>
                  <a:pt x="41147" y="393953"/>
                </a:lnTo>
                <a:close/>
              </a:path>
              <a:path w="76200" h="1037589">
                <a:moveTo>
                  <a:pt x="41147" y="438150"/>
                </a:moveTo>
                <a:lnTo>
                  <a:pt x="41147" y="419100"/>
                </a:lnTo>
                <a:lnTo>
                  <a:pt x="40385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38150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5" y="440435"/>
                </a:lnTo>
                <a:lnTo>
                  <a:pt x="41147" y="438150"/>
                </a:lnTo>
                <a:close/>
              </a:path>
              <a:path w="76200" h="1037589">
                <a:moveTo>
                  <a:pt x="41147" y="483107"/>
                </a:moveTo>
                <a:lnTo>
                  <a:pt x="41147" y="464057"/>
                </a:lnTo>
                <a:lnTo>
                  <a:pt x="40385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4057"/>
                </a:lnTo>
                <a:lnTo>
                  <a:pt x="35051" y="483107"/>
                </a:lnTo>
                <a:lnTo>
                  <a:pt x="35813" y="484631"/>
                </a:lnTo>
                <a:lnTo>
                  <a:pt x="38100" y="486155"/>
                </a:lnTo>
                <a:lnTo>
                  <a:pt x="40385" y="484631"/>
                </a:lnTo>
                <a:lnTo>
                  <a:pt x="41147" y="483107"/>
                </a:lnTo>
                <a:close/>
              </a:path>
              <a:path w="76200" h="1037589">
                <a:moveTo>
                  <a:pt x="41147" y="527303"/>
                </a:moveTo>
                <a:lnTo>
                  <a:pt x="41147" y="508253"/>
                </a:lnTo>
                <a:lnTo>
                  <a:pt x="40385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5" y="529589"/>
                </a:lnTo>
                <a:lnTo>
                  <a:pt x="41147" y="527303"/>
                </a:lnTo>
                <a:close/>
              </a:path>
              <a:path w="76200" h="1037589">
                <a:moveTo>
                  <a:pt x="41147" y="571500"/>
                </a:moveTo>
                <a:lnTo>
                  <a:pt x="41147" y="552450"/>
                </a:lnTo>
                <a:lnTo>
                  <a:pt x="40385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50"/>
                </a:lnTo>
                <a:lnTo>
                  <a:pt x="35051" y="571500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5" y="573785"/>
                </a:lnTo>
                <a:lnTo>
                  <a:pt x="41147" y="571500"/>
                </a:lnTo>
                <a:close/>
              </a:path>
              <a:path w="76200" h="1037589">
                <a:moveTo>
                  <a:pt x="41147" y="616457"/>
                </a:moveTo>
                <a:lnTo>
                  <a:pt x="41147" y="597407"/>
                </a:lnTo>
                <a:lnTo>
                  <a:pt x="40385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051" y="597407"/>
                </a:lnTo>
                <a:lnTo>
                  <a:pt x="35051" y="616457"/>
                </a:lnTo>
                <a:lnTo>
                  <a:pt x="35813" y="617982"/>
                </a:lnTo>
                <a:lnTo>
                  <a:pt x="38100" y="619505"/>
                </a:lnTo>
                <a:lnTo>
                  <a:pt x="40385" y="617982"/>
                </a:lnTo>
                <a:lnTo>
                  <a:pt x="41147" y="616457"/>
                </a:lnTo>
                <a:close/>
              </a:path>
              <a:path w="76200" h="1037589">
                <a:moveTo>
                  <a:pt x="41147" y="660653"/>
                </a:moveTo>
                <a:lnTo>
                  <a:pt x="41147" y="641603"/>
                </a:lnTo>
                <a:lnTo>
                  <a:pt x="40385" y="639317"/>
                </a:lnTo>
                <a:lnTo>
                  <a:pt x="38100" y="638555"/>
                </a:lnTo>
                <a:lnTo>
                  <a:pt x="35813" y="639317"/>
                </a:lnTo>
                <a:lnTo>
                  <a:pt x="35051" y="641603"/>
                </a:lnTo>
                <a:lnTo>
                  <a:pt x="35051" y="660653"/>
                </a:lnTo>
                <a:lnTo>
                  <a:pt x="35813" y="662939"/>
                </a:lnTo>
                <a:lnTo>
                  <a:pt x="38100" y="663701"/>
                </a:lnTo>
                <a:lnTo>
                  <a:pt x="40385" y="662939"/>
                </a:lnTo>
                <a:lnTo>
                  <a:pt x="41147" y="660653"/>
                </a:lnTo>
                <a:close/>
              </a:path>
              <a:path w="76200" h="1037589">
                <a:moveTo>
                  <a:pt x="41147" y="704850"/>
                </a:moveTo>
                <a:lnTo>
                  <a:pt x="41147" y="685800"/>
                </a:lnTo>
                <a:lnTo>
                  <a:pt x="40385" y="683513"/>
                </a:lnTo>
                <a:lnTo>
                  <a:pt x="38100" y="682751"/>
                </a:lnTo>
                <a:lnTo>
                  <a:pt x="35813" y="683513"/>
                </a:lnTo>
                <a:lnTo>
                  <a:pt x="35051" y="685800"/>
                </a:lnTo>
                <a:lnTo>
                  <a:pt x="35051" y="704850"/>
                </a:lnTo>
                <a:lnTo>
                  <a:pt x="35813" y="707135"/>
                </a:lnTo>
                <a:lnTo>
                  <a:pt x="38100" y="707897"/>
                </a:lnTo>
                <a:lnTo>
                  <a:pt x="40385" y="707135"/>
                </a:lnTo>
                <a:lnTo>
                  <a:pt x="41147" y="704850"/>
                </a:lnTo>
                <a:close/>
              </a:path>
              <a:path w="76200" h="1037589">
                <a:moveTo>
                  <a:pt x="41147" y="749807"/>
                </a:moveTo>
                <a:lnTo>
                  <a:pt x="41147" y="730757"/>
                </a:lnTo>
                <a:lnTo>
                  <a:pt x="40385" y="728471"/>
                </a:lnTo>
                <a:lnTo>
                  <a:pt x="38100" y="726947"/>
                </a:lnTo>
                <a:lnTo>
                  <a:pt x="35813" y="728471"/>
                </a:lnTo>
                <a:lnTo>
                  <a:pt x="35051" y="730757"/>
                </a:lnTo>
                <a:lnTo>
                  <a:pt x="35051" y="749807"/>
                </a:lnTo>
                <a:lnTo>
                  <a:pt x="35813" y="751332"/>
                </a:lnTo>
                <a:lnTo>
                  <a:pt x="38100" y="752855"/>
                </a:lnTo>
                <a:lnTo>
                  <a:pt x="40385" y="751332"/>
                </a:lnTo>
                <a:lnTo>
                  <a:pt x="41147" y="749807"/>
                </a:lnTo>
                <a:close/>
              </a:path>
              <a:path w="76200" h="1037589">
                <a:moveTo>
                  <a:pt x="41147" y="794003"/>
                </a:moveTo>
                <a:lnTo>
                  <a:pt x="41147" y="774953"/>
                </a:lnTo>
                <a:lnTo>
                  <a:pt x="40385" y="772667"/>
                </a:lnTo>
                <a:lnTo>
                  <a:pt x="38100" y="771905"/>
                </a:lnTo>
                <a:lnTo>
                  <a:pt x="35813" y="772667"/>
                </a:lnTo>
                <a:lnTo>
                  <a:pt x="35051" y="774953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5" y="796289"/>
                </a:lnTo>
                <a:lnTo>
                  <a:pt x="41147" y="794003"/>
                </a:lnTo>
                <a:close/>
              </a:path>
              <a:path w="76200" h="1037589">
                <a:moveTo>
                  <a:pt x="41147" y="838200"/>
                </a:moveTo>
                <a:lnTo>
                  <a:pt x="41147" y="819150"/>
                </a:lnTo>
                <a:lnTo>
                  <a:pt x="40385" y="816863"/>
                </a:lnTo>
                <a:lnTo>
                  <a:pt x="38100" y="816101"/>
                </a:lnTo>
                <a:lnTo>
                  <a:pt x="35813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5813" y="840485"/>
                </a:lnTo>
                <a:lnTo>
                  <a:pt x="38100" y="841247"/>
                </a:lnTo>
                <a:lnTo>
                  <a:pt x="40385" y="840485"/>
                </a:lnTo>
                <a:lnTo>
                  <a:pt x="41147" y="838200"/>
                </a:lnTo>
                <a:close/>
              </a:path>
              <a:path w="76200" h="1037589">
                <a:moveTo>
                  <a:pt x="41147" y="883157"/>
                </a:moveTo>
                <a:lnTo>
                  <a:pt x="41147" y="864107"/>
                </a:lnTo>
                <a:lnTo>
                  <a:pt x="40385" y="861821"/>
                </a:lnTo>
                <a:lnTo>
                  <a:pt x="38100" y="860297"/>
                </a:lnTo>
                <a:lnTo>
                  <a:pt x="35813" y="861821"/>
                </a:lnTo>
                <a:lnTo>
                  <a:pt x="35051" y="864107"/>
                </a:lnTo>
                <a:lnTo>
                  <a:pt x="35051" y="883157"/>
                </a:lnTo>
                <a:lnTo>
                  <a:pt x="35813" y="884682"/>
                </a:lnTo>
                <a:lnTo>
                  <a:pt x="38100" y="886205"/>
                </a:lnTo>
                <a:lnTo>
                  <a:pt x="40385" y="884682"/>
                </a:lnTo>
                <a:lnTo>
                  <a:pt x="41147" y="883157"/>
                </a:lnTo>
                <a:close/>
              </a:path>
              <a:path w="76200" h="1037589">
                <a:moveTo>
                  <a:pt x="41147" y="927353"/>
                </a:moveTo>
                <a:lnTo>
                  <a:pt x="41147" y="908303"/>
                </a:lnTo>
                <a:lnTo>
                  <a:pt x="40385" y="906017"/>
                </a:lnTo>
                <a:lnTo>
                  <a:pt x="38100" y="905255"/>
                </a:lnTo>
                <a:lnTo>
                  <a:pt x="35813" y="906017"/>
                </a:lnTo>
                <a:lnTo>
                  <a:pt x="35051" y="908303"/>
                </a:lnTo>
                <a:lnTo>
                  <a:pt x="35051" y="927353"/>
                </a:lnTo>
                <a:lnTo>
                  <a:pt x="35813" y="929639"/>
                </a:lnTo>
                <a:lnTo>
                  <a:pt x="38100" y="930401"/>
                </a:lnTo>
                <a:lnTo>
                  <a:pt x="40385" y="929639"/>
                </a:lnTo>
                <a:lnTo>
                  <a:pt x="41147" y="927353"/>
                </a:lnTo>
                <a:close/>
              </a:path>
              <a:path w="76200" h="1037589">
                <a:moveTo>
                  <a:pt x="76200" y="960882"/>
                </a:moveTo>
                <a:lnTo>
                  <a:pt x="0" y="960882"/>
                </a:lnTo>
                <a:lnTo>
                  <a:pt x="35052" y="1030985"/>
                </a:lnTo>
                <a:lnTo>
                  <a:pt x="35052" y="971550"/>
                </a:lnTo>
                <a:lnTo>
                  <a:pt x="35814" y="973835"/>
                </a:lnTo>
                <a:lnTo>
                  <a:pt x="38100" y="974597"/>
                </a:lnTo>
                <a:lnTo>
                  <a:pt x="40386" y="973835"/>
                </a:lnTo>
                <a:lnTo>
                  <a:pt x="41148" y="971550"/>
                </a:lnTo>
                <a:lnTo>
                  <a:pt x="41148" y="1030986"/>
                </a:lnTo>
                <a:lnTo>
                  <a:pt x="76200" y="960882"/>
                </a:lnTo>
                <a:close/>
              </a:path>
              <a:path w="76200" h="1037589">
                <a:moveTo>
                  <a:pt x="41148" y="960882"/>
                </a:moveTo>
                <a:lnTo>
                  <a:pt x="41148" y="952500"/>
                </a:lnTo>
                <a:lnTo>
                  <a:pt x="40386" y="950213"/>
                </a:lnTo>
                <a:lnTo>
                  <a:pt x="38100" y="949451"/>
                </a:lnTo>
                <a:lnTo>
                  <a:pt x="35814" y="950213"/>
                </a:lnTo>
                <a:lnTo>
                  <a:pt x="35052" y="952500"/>
                </a:lnTo>
                <a:lnTo>
                  <a:pt x="35052" y="960882"/>
                </a:lnTo>
                <a:lnTo>
                  <a:pt x="41148" y="960882"/>
                </a:lnTo>
                <a:close/>
              </a:path>
              <a:path w="76200" h="1037589">
                <a:moveTo>
                  <a:pt x="41148" y="1030986"/>
                </a:moveTo>
                <a:lnTo>
                  <a:pt x="41148" y="971550"/>
                </a:lnTo>
                <a:lnTo>
                  <a:pt x="40386" y="973835"/>
                </a:lnTo>
                <a:lnTo>
                  <a:pt x="38100" y="974597"/>
                </a:lnTo>
                <a:lnTo>
                  <a:pt x="35814" y="973835"/>
                </a:lnTo>
                <a:lnTo>
                  <a:pt x="35052" y="971550"/>
                </a:lnTo>
                <a:lnTo>
                  <a:pt x="35052" y="1030985"/>
                </a:lnTo>
                <a:lnTo>
                  <a:pt x="38100" y="1037082"/>
                </a:lnTo>
                <a:lnTo>
                  <a:pt x="41148" y="10309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75303" y="2773679"/>
            <a:ext cx="77470" cy="490220"/>
          </a:xfrm>
          <a:custGeom>
            <a:avLst/>
            <a:gdLst/>
            <a:ahLst/>
            <a:cxnLst/>
            <a:rect l="l" t="t" r="r" b="b"/>
            <a:pathLst>
              <a:path w="77470" h="490220">
                <a:moveTo>
                  <a:pt x="76962" y="76200"/>
                </a:moveTo>
                <a:lnTo>
                  <a:pt x="39624" y="0"/>
                </a:lnTo>
                <a:lnTo>
                  <a:pt x="762" y="75437"/>
                </a:lnTo>
                <a:lnTo>
                  <a:pt x="35813" y="75788"/>
                </a:lnTo>
                <a:lnTo>
                  <a:pt x="35813" y="63245"/>
                </a:lnTo>
                <a:lnTo>
                  <a:pt x="37337" y="60959"/>
                </a:lnTo>
                <a:lnTo>
                  <a:pt x="38862" y="60197"/>
                </a:lnTo>
                <a:lnTo>
                  <a:pt x="41148" y="60959"/>
                </a:lnTo>
                <a:lnTo>
                  <a:pt x="42672" y="63245"/>
                </a:lnTo>
                <a:lnTo>
                  <a:pt x="42672" y="75857"/>
                </a:lnTo>
                <a:lnTo>
                  <a:pt x="76962" y="76200"/>
                </a:lnTo>
                <a:close/>
              </a:path>
              <a:path w="77470" h="490220">
                <a:moveTo>
                  <a:pt x="42672" y="75857"/>
                </a:moveTo>
                <a:lnTo>
                  <a:pt x="42672" y="63245"/>
                </a:lnTo>
                <a:lnTo>
                  <a:pt x="41148" y="60959"/>
                </a:lnTo>
                <a:lnTo>
                  <a:pt x="38862" y="60197"/>
                </a:lnTo>
                <a:lnTo>
                  <a:pt x="37337" y="60959"/>
                </a:lnTo>
                <a:lnTo>
                  <a:pt x="35813" y="63245"/>
                </a:lnTo>
                <a:lnTo>
                  <a:pt x="35813" y="75788"/>
                </a:lnTo>
                <a:lnTo>
                  <a:pt x="42672" y="75857"/>
                </a:lnTo>
                <a:close/>
              </a:path>
              <a:path w="77470" h="490220">
                <a:moveTo>
                  <a:pt x="42672" y="82295"/>
                </a:moveTo>
                <a:lnTo>
                  <a:pt x="42672" y="75857"/>
                </a:lnTo>
                <a:lnTo>
                  <a:pt x="35813" y="75788"/>
                </a:lnTo>
                <a:lnTo>
                  <a:pt x="35813" y="82295"/>
                </a:lnTo>
                <a:lnTo>
                  <a:pt x="36575" y="84581"/>
                </a:lnTo>
                <a:lnTo>
                  <a:pt x="38862" y="85343"/>
                </a:lnTo>
                <a:lnTo>
                  <a:pt x="41148" y="84581"/>
                </a:lnTo>
                <a:lnTo>
                  <a:pt x="42672" y="82295"/>
                </a:lnTo>
                <a:close/>
              </a:path>
              <a:path w="77470" h="490220">
                <a:moveTo>
                  <a:pt x="41910" y="126492"/>
                </a:moveTo>
                <a:lnTo>
                  <a:pt x="41910" y="107442"/>
                </a:lnTo>
                <a:lnTo>
                  <a:pt x="41148" y="105156"/>
                </a:lnTo>
                <a:lnTo>
                  <a:pt x="38862" y="104393"/>
                </a:lnTo>
                <a:lnTo>
                  <a:pt x="36575" y="105156"/>
                </a:lnTo>
                <a:lnTo>
                  <a:pt x="35813" y="107442"/>
                </a:lnTo>
                <a:lnTo>
                  <a:pt x="35813" y="126492"/>
                </a:lnTo>
                <a:lnTo>
                  <a:pt x="36575" y="128777"/>
                </a:lnTo>
                <a:lnTo>
                  <a:pt x="38862" y="129539"/>
                </a:lnTo>
                <a:lnTo>
                  <a:pt x="41148" y="128777"/>
                </a:lnTo>
                <a:lnTo>
                  <a:pt x="41910" y="126492"/>
                </a:lnTo>
                <a:close/>
              </a:path>
              <a:path w="77470" h="490220">
                <a:moveTo>
                  <a:pt x="41910" y="171450"/>
                </a:moveTo>
                <a:lnTo>
                  <a:pt x="41910" y="152400"/>
                </a:lnTo>
                <a:lnTo>
                  <a:pt x="41148" y="150113"/>
                </a:lnTo>
                <a:lnTo>
                  <a:pt x="38862" y="148589"/>
                </a:lnTo>
                <a:lnTo>
                  <a:pt x="36575" y="150113"/>
                </a:lnTo>
                <a:lnTo>
                  <a:pt x="35813" y="152400"/>
                </a:lnTo>
                <a:lnTo>
                  <a:pt x="35813" y="171450"/>
                </a:lnTo>
                <a:lnTo>
                  <a:pt x="36575" y="172974"/>
                </a:lnTo>
                <a:lnTo>
                  <a:pt x="38862" y="174497"/>
                </a:lnTo>
                <a:lnTo>
                  <a:pt x="41148" y="172974"/>
                </a:lnTo>
                <a:lnTo>
                  <a:pt x="41910" y="171450"/>
                </a:lnTo>
                <a:close/>
              </a:path>
              <a:path w="77470" h="490220">
                <a:moveTo>
                  <a:pt x="41910" y="215645"/>
                </a:moveTo>
                <a:lnTo>
                  <a:pt x="41910" y="196595"/>
                </a:lnTo>
                <a:lnTo>
                  <a:pt x="41148" y="194309"/>
                </a:lnTo>
                <a:lnTo>
                  <a:pt x="38862" y="193547"/>
                </a:lnTo>
                <a:lnTo>
                  <a:pt x="36575" y="194309"/>
                </a:lnTo>
                <a:lnTo>
                  <a:pt x="35813" y="196595"/>
                </a:lnTo>
                <a:lnTo>
                  <a:pt x="35813" y="215645"/>
                </a:lnTo>
                <a:lnTo>
                  <a:pt x="36575" y="217931"/>
                </a:lnTo>
                <a:lnTo>
                  <a:pt x="38862" y="218694"/>
                </a:lnTo>
                <a:lnTo>
                  <a:pt x="41148" y="217931"/>
                </a:lnTo>
                <a:lnTo>
                  <a:pt x="41910" y="215645"/>
                </a:lnTo>
                <a:close/>
              </a:path>
              <a:path w="77470" h="490220">
                <a:moveTo>
                  <a:pt x="41910" y="259842"/>
                </a:moveTo>
                <a:lnTo>
                  <a:pt x="41910" y="240792"/>
                </a:lnTo>
                <a:lnTo>
                  <a:pt x="41148" y="238506"/>
                </a:lnTo>
                <a:lnTo>
                  <a:pt x="38862" y="237744"/>
                </a:lnTo>
                <a:lnTo>
                  <a:pt x="36575" y="238506"/>
                </a:lnTo>
                <a:lnTo>
                  <a:pt x="35813" y="240792"/>
                </a:lnTo>
                <a:lnTo>
                  <a:pt x="35051" y="259842"/>
                </a:lnTo>
                <a:lnTo>
                  <a:pt x="36575" y="262127"/>
                </a:lnTo>
                <a:lnTo>
                  <a:pt x="38862" y="262889"/>
                </a:lnTo>
                <a:lnTo>
                  <a:pt x="41148" y="262127"/>
                </a:lnTo>
                <a:lnTo>
                  <a:pt x="41910" y="259842"/>
                </a:lnTo>
                <a:close/>
              </a:path>
              <a:path w="77470" h="490220">
                <a:moveTo>
                  <a:pt x="41910" y="304800"/>
                </a:moveTo>
                <a:lnTo>
                  <a:pt x="41910" y="285750"/>
                </a:lnTo>
                <a:lnTo>
                  <a:pt x="40386" y="283463"/>
                </a:lnTo>
                <a:lnTo>
                  <a:pt x="38862" y="281939"/>
                </a:lnTo>
                <a:lnTo>
                  <a:pt x="36575" y="283463"/>
                </a:lnTo>
                <a:lnTo>
                  <a:pt x="35051" y="285750"/>
                </a:lnTo>
                <a:lnTo>
                  <a:pt x="35051" y="304800"/>
                </a:lnTo>
                <a:lnTo>
                  <a:pt x="38100" y="307847"/>
                </a:lnTo>
                <a:lnTo>
                  <a:pt x="40386" y="306324"/>
                </a:lnTo>
                <a:lnTo>
                  <a:pt x="41910" y="304800"/>
                </a:lnTo>
                <a:close/>
              </a:path>
              <a:path w="77470" h="490220">
                <a:moveTo>
                  <a:pt x="41910" y="329945"/>
                </a:moveTo>
                <a:lnTo>
                  <a:pt x="40386" y="327659"/>
                </a:lnTo>
                <a:lnTo>
                  <a:pt x="38100" y="326897"/>
                </a:lnTo>
                <a:lnTo>
                  <a:pt x="35813" y="327659"/>
                </a:lnTo>
                <a:lnTo>
                  <a:pt x="35051" y="329945"/>
                </a:lnTo>
                <a:lnTo>
                  <a:pt x="35051" y="348995"/>
                </a:lnTo>
                <a:lnTo>
                  <a:pt x="35813" y="351281"/>
                </a:lnTo>
                <a:lnTo>
                  <a:pt x="38100" y="352044"/>
                </a:lnTo>
                <a:lnTo>
                  <a:pt x="40386" y="351281"/>
                </a:lnTo>
                <a:lnTo>
                  <a:pt x="41148" y="348995"/>
                </a:lnTo>
                <a:lnTo>
                  <a:pt x="41910" y="329945"/>
                </a:lnTo>
                <a:close/>
              </a:path>
              <a:path w="77470" h="490220">
                <a:moveTo>
                  <a:pt x="41148" y="393192"/>
                </a:moveTo>
                <a:lnTo>
                  <a:pt x="41148" y="374142"/>
                </a:lnTo>
                <a:lnTo>
                  <a:pt x="40386" y="371856"/>
                </a:lnTo>
                <a:lnTo>
                  <a:pt x="38100" y="371094"/>
                </a:lnTo>
                <a:lnTo>
                  <a:pt x="35813" y="371856"/>
                </a:lnTo>
                <a:lnTo>
                  <a:pt x="35051" y="374142"/>
                </a:lnTo>
                <a:lnTo>
                  <a:pt x="35051" y="393192"/>
                </a:lnTo>
                <a:lnTo>
                  <a:pt x="35813" y="395477"/>
                </a:lnTo>
                <a:lnTo>
                  <a:pt x="38100" y="396239"/>
                </a:lnTo>
                <a:lnTo>
                  <a:pt x="40386" y="395477"/>
                </a:lnTo>
                <a:lnTo>
                  <a:pt x="41148" y="393192"/>
                </a:lnTo>
                <a:close/>
              </a:path>
              <a:path w="77470" h="490220">
                <a:moveTo>
                  <a:pt x="76200" y="413765"/>
                </a:moveTo>
                <a:lnTo>
                  <a:pt x="0" y="413765"/>
                </a:lnTo>
                <a:lnTo>
                  <a:pt x="35051" y="483870"/>
                </a:lnTo>
                <a:lnTo>
                  <a:pt x="35051" y="419100"/>
                </a:lnTo>
                <a:lnTo>
                  <a:pt x="35813" y="416813"/>
                </a:lnTo>
                <a:lnTo>
                  <a:pt x="38100" y="415289"/>
                </a:lnTo>
                <a:lnTo>
                  <a:pt x="40386" y="416813"/>
                </a:lnTo>
                <a:lnTo>
                  <a:pt x="41148" y="419100"/>
                </a:lnTo>
                <a:lnTo>
                  <a:pt x="41148" y="483870"/>
                </a:lnTo>
                <a:lnTo>
                  <a:pt x="76200" y="413765"/>
                </a:lnTo>
                <a:close/>
              </a:path>
              <a:path w="77470" h="490220">
                <a:moveTo>
                  <a:pt x="41148" y="426719"/>
                </a:moveTo>
                <a:lnTo>
                  <a:pt x="41148" y="419100"/>
                </a:lnTo>
                <a:lnTo>
                  <a:pt x="40386" y="416813"/>
                </a:lnTo>
                <a:lnTo>
                  <a:pt x="38100" y="415289"/>
                </a:lnTo>
                <a:lnTo>
                  <a:pt x="35813" y="416813"/>
                </a:lnTo>
                <a:lnTo>
                  <a:pt x="35051" y="419100"/>
                </a:lnTo>
                <a:lnTo>
                  <a:pt x="35051" y="426719"/>
                </a:lnTo>
                <a:lnTo>
                  <a:pt x="35813" y="429006"/>
                </a:lnTo>
                <a:lnTo>
                  <a:pt x="38100" y="429768"/>
                </a:lnTo>
                <a:lnTo>
                  <a:pt x="40386" y="429006"/>
                </a:lnTo>
                <a:lnTo>
                  <a:pt x="41148" y="426719"/>
                </a:lnTo>
                <a:close/>
              </a:path>
              <a:path w="77470" h="490220">
                <a:moveTo>
                  <a:pt x="41148" y="483870"/>
                </a:moveTo>
                <a:lnTo>
                  <a:pt x="41148" y="426719"/>
                </a:lnTo>
                <a:lnTo>
                  <a:pt x="40386" y="429006"/>
                </a:lnTo>
                <a:lnTo>
                  <a:pt x="38100" y="429768"/>
                </a:lnTo>
                <a:lnTo>
                  <a:pt x="35813" y="429006"/>
                </a:lnTo>
                <a:lnTo>
                  <a:pt x="35051" y="426719"/>
                </a:lnTo>
                <a:lnTo>
                  <a:pt x="35051" y="483870"/>
                </a:lnTo>
                <a:lnTo>
                  <a:pt x="38100" y="489966"/>
                </a:lnTo>
                <a:lnTo>
                  <a:pt x="41148" y="483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58111" y="3646170"/>
            <a:ext cx="85725" cy="939165"/>
          </a:xfrm>
          <a:custGeom>
            <a:avLst/>
            <a:gdLst/>
            <a:ahLst/>
            <a:cxnLst/>
            <a:rect l="l" t="t" r="r" b="b"/>
            <a:pathLst>
              <a:path w="85725" h="939164">
                <a:moveTo>
                  <a:pt x="51054" y="874776"/>
                </a:moveTo>
                <a:lnTo>
                  <a:pt x="50549" y="862169"/>
                </a:lnTo>
                <a:lnTo>
                  <a:pt x="9143" y="862583"/>
                </a:lnTo>
                <a:lnTo>
                  <a:pt x="44195" y="929991"/>
                </a:lnTo>
                <a:lnTo>
                  <a:pt x="44195" y="874776"/>
                </a:lnTo>
                <a:lnTo>
                  <a:pt x="45719" y="877062"/>
                </a:lnTo>
                <a:lnTo>
                  <a:pt x="48006" y="877824"/>
                </a:lnTo>
                <a:lnTo>
                  <a:pt x="50292" y="877062"/>
                </a:lnTo>
                <a:lnTo>
                  <a:pt x="51054" y="874776"/>
                </a:lnTo>
                <a:close/>
              </a:path>
              <a:path w="85725" h="939164">
                <a:moveTo>
                  <a:pt x="50549" y="862169"/>
                </a:moveTo>
                <a:lnTo>
                  <a:pt x="50292" y="855726"/>
                </a:lnTo>
                <a:lnTo>
                  <a:pt x="49530" y="853439"/>
                </a:lnTo>
                <a:lnTo>
                  <a:pt x="47243" y="852677"/>
                </a:lnTo>
                <a:lnTo>
                  <a:pt x="44957" y="853439"/>
                </a:lnTo>
                <a:lnTo>
                  <a:pt x="44195" y="855726"/>
                </a:lnTo>
                <a:lnTo>
                  <a:pt x="44195" y="862233"/>
                </a:lnTo>
                <a:lnTo>
                  <a:pt x="50549" y="862169"/>
                </a:lnTo>
                <a:close/>
              </a:path>
              <a:path w="85725" h="939164">
                <a:moveTo>
                  <a:pt x="51054" y="933973"/>
                </a:moveTo>
                <a:lnTo>
                  <a:pt x="51054" y="874776"/>
                </a:lnTo>
                <a:lnTo>
                  <a:pt x="50292" y="877062"/>
                </a:lnTo>
                <a:lnTo>
                  <a:pt x="48006" y="877824"/>
                </a:lnTo>
                <a:lnTo>
                  <a:pt x="45719" y="877062"/>
                </a:lnTo>
                <a:lnTo>
                  <a:pt x="44195" y="874776"/>
                </a:lnTo>
                <a:lnTo>
                  <a:pt x="44195" y="929991"/>
                </a:lnTo>
                <a:lnTo>
                  <a:pt x="48768" y="938783"/>
                </a:lnTo>
                <a:lnTo>
                  <a:pt x="51054" y="933973"/>
                </a:lnTo>
                <a:close/>
              </a:path>
              <a:path w="85725" h="939164">
                <a:moveTo>
                  <a:pt x="85343" y="861821"/>
                </a:moveTo>
                <a:lnTo>
                  <a:pt x="50549" y="862169"/>
                </a:lnTo>
                <a:lnTo>
                  <a:pt x="51054" y="874776"/>
                </a:lnTo>
                <a:lnTo>
                  <a:pt x="51054" y="933973"/>
                </a:lnTo>
                <a:lnTo>
                  <a:pt x="85343" y="861821"/>
                </a:lnTo>
                <a:close/>
              </a:path>
              <a:path w="85725" h="939164">
                <a:moveTo>
                  <a:pt x="50292" y="830579"/>
                </a:moveTo>
                <a:lnTo>
                  <a:pt x="50292" y="811529"/>
                </a:lnTo>
                <a:lnTo>
                  <a:pt x="49530" y="809243"/>
                </a:lnTo>
                <a:lnTo>
                  <a:pt x="47243" y="808481"/>
                </a:lnTo>
                <a:lnTo>
                  <a:pt x="44957" y="809243"/>
                </a:lnTo>
                <a:lnTo>
                  <a:pt x="43433" y="811529"/>
                </a:lnTo>
                <a:lnTo>
                  <a:pt x="44195" y="830579"/>
                </a:lnTo>
                <a:lnTo>
                  <a:pt x="44957" y="832865"/>
                </a:lnTo>
                <a:lnTo>
                  <a:pt x="47243" y="833627"/>
                </a:lnTo>
                <a:lnTo>
                  <a:pt x="49530" y="832865"/>
                </a:lnTo>
                <a:lnTo>
                  <a:pt x="50292" y="830579"/>
                </a:lnTo>
                <a:close/>
              </a:path>
              <a:path w="85725" h="939164">
                <a:moveTo>
                  <a:pt x="49530" y="786383"/>
                </a:moveTo>
                <a:lnTo>
                  <a:pt x="49530" y="767333"/>
                </a:lnTo>
                <a:lnTo>
                  <a:pt x="48768" y="765047"/>
                </a:lnTo>
                <a:lnTo>
                  <a:pt x="46481" y="764285"/>
                </a:lnTo>
                <a:lnTo>
                  <a:pt x="44195" y="765047"/>
                </a:lnTo>
                <a:lnTo>
                  <a:pt x="43433" y="767333"/>
                </a:lnTo>
                <a:lnTo>
                  <a:pt x="43433" y="786383"/>
                </a:lnTo>
                <a:lnTo>
                  <a:pt x="44195" y="788669"/>
                </a:lnTo>
                <a:lnTo>
                  <a:pt x="46481" y="789431"/>
                </a:lnTo>
                <a:lnTo>
                  <a:pt x="48768" y="788669"/>
                </a:lnTo>
                <a:lnTo>
                  <a:pt x="49530" y="786383"/>
                </a:lnTo>
                <a:close/>
              </a:path>
              <a:path w="85725" h="939164">
                <a:moveTo>
                  <a:pt x="49530" y="741426"/>
                </a:moveTo>
                <a:lnTo>
                  <a:pt x="48768" y="722376"/>
                </a:lnTo>
                <a:lnTo>
                  <a:pt x="48006" y="720089"/>
                </a:lnTo>
                <a:lnTo>
                  <a:pt x="45719" y="719327"/>
                </a:lnTo>
                <a:lnTo>
                  <a:pt x="43433" y="720089"/>
                </a:lnTo>
                <a:lnTo>
                  <a:pt x="42671" y="722376"/>
                </a:lnTo>
                <a:lnTo>
                  <a:pt x="42671" y="741426"/>
                </a:lnTo>
                <a:lnTo>
                  <a:pt x="44195" y="743712"/>
                </a:lnTo>
                <a:lnTo>
                  <a:pt x="46481" y="745235"/>
                </a:lnTo>
                <a:lnTo>
                  <a:pt x="48006" y="743712"/>
                </a:lnTo>
                <a:lnTo>
                  <a:pt x="49530" y="741426"/>
                </a:lnTo>
                <a:close/>
              </a:path>
              <a:path w="85725" h="939164">
                <a:moveTo>
                  <a:pt x="48768" y="697229"/>
                </a:moveTo>
                <a:lnTo>
                  <a:pt x="48768" y="678179"/>
                </a:lnTo>
                <a:lnTo>
                  <a:pt x="47243" y="675893"/>
                </a:lnTo>
                <a:lnTo>
                  <a:pt x="44957" y="675131"/>
                </a:lnTo>
                <a:lnTo>
                  <a:pt x="43433" y="675893"/>
                </a:lnTo>
                <a:lnTo>
                  <a:pt x="41910" y="678179"/>
                </a:lnTo>
                <a:lnTo>
                  <a:pt x="42671" y="697229"/>
                </a:lnTo>
                <a:lnTo>
                  <a:pt x="43433" y="699515"/>
                </a:lnTo>
                <a:lnTo>
                  <a:pt x="45719" y="700277"/>
                </a:lnTo>
                <a:lnTo>
                  <a:pt x="48006" y="699515"/>
                </a:lnTo>
                <a:lnTo>
                  <a:pt x="48768" y="697229"/>
                </a:lnTo>
                <a:close/>
              </a:path>
              <a:path w="85725" h="939164">
                <a:moveTo>
                  <a:pt x="48006" y="653033"/>
                </a:moveTo>
                <a:lnTo>
                  <a:pt x="48006" y="633983"/>
                </a:lnTo>
                <a:lnTo>
                  <a:pt x="47243" y="631697"/>
                </a:lnTo>
                <a:lnTo>
                  <a:pt x="44957" y="630935"/>
                </a:lnTo>
                <a:lnTo>
                  <a:pt x="42671" y="631697"/>
                </a:lnTo>
                <a:lnTo>
                  <a:pt x="41910" y="633983"/>
                </a:lnTo>
                <a:lnTo>
                  <a:pt x="41910" y="653033"/>
                </a:lnTo>
                <a:lnTo>
                  <a:pt x="42671" y="655319"/>
                </a:lnTo>
                <a:lnTo>
                  <a:pt x="44957" y="656081"/>
                </a:lnTo>
                <a:lnTo>
                  <a:pt x="47243" y="655319"/>
                </a:lnTo>
                <a:lnTo>
                  <a:pt x="48006" y="653033"/>
                </a:lnTo>
                <a:close/>
              </a:path>
              <a:path w="85725" h="939164">
                <a:moveTo>
                  <a:pt x="48006" y="608076"/>
                </a:moveTo>
                <a:lnTo>
                  <a:pt x="47243" y="589026"/>
                </a:lnTo>
                <a:lnTo>
                  <a:pt x="46481" y="586739"/>
                </a:lnTo>
                <a:lnTo>
                  <a:pt x="44195" y="585977"/>
                </a:lnTo>
                <a:lnTo>
                  <a:pt x="41910" y="586739"/>
                </a:lnTo>
                <a:lnTo>
                  <a:pt x="41148" y="589026"/>
                </a:lnTo>
                <a:lnTo>
                  <a:pt x="41148" y="608076"/>
                </a:lnTo>
                <a:lnTo>
                  <a:pt x="42671" y="610362"/>
                </a:lnTo>
                <a:lnTo>
                  <a:pt x="44195" y="611885"/>
                </a:lnTo>
                <a:lnTo>
                  <a:pt x="46481" y="610362"/>
                </a:lnTo>
                <a:lnTo>
                  <a:pt x="48006" y="608076"/>
                </a:lnTo>
                <a:close/>
              </a:path>
              <a:path w="85725" h="939164">
                <a:moveTo>
                  <a:pt x="47243" y="563879"/>
                </a:moveTo>
                <a:lnTo>
                  <a:pt x="47243" y="544829"/>
                </a:lnTo>
                <a:lnTo>
                  <a:pt x="45719" y="542543"/>
                </a:lnTo>
                <a:lnTo>
                  <a:pt x="43433" y="541781"/>
                </a:lnTo>
                <a:lnTo>
                  <a:pt x="41910" y="542543"/>
                </a:lnTo>
                <a:lnTo>
                  <a:pt x="40386" y="544829"/>
                </a:lnTo>
                <a:lnTo>
                  <a:pt x="41148" y="563879"/>
                </a:lnTo>
                <a:lnTo>
                  <a:pt x="41910" y="566165"/>
                </a:lnTo>
                <a:lnTo>
                  <a:pt x="44195" y="566927"/>
                </a:lnTo>
                <a:lnTo>
                  <a:pt x="46481" y="566165"/>
                </a:lnTo>
                <a:lnTo>
                  <a:pt x="47243" y="563879"/>
                </a:lnTo>
                <a:close/>
              </a:path>
              <a:path w="85725" h="939164">
                <a:moveTo>
                  <a:pt x="46481" y="519683"/>
                </a:moveTo>
                <a:lnTo>
                  <a:pt x="46481" y="500633"/>
                </a:lnTo>
                <a:lnTo>
                  <a:pt x="45719" y="498347"/>
                </a:lnTo>
                <a:lnTo>
                  <a:pt x="43433" y="497585"/>
                </a:lnTo>
                <a:lnTo>
                  <a:pt x="41148" y="498347"/>
                </a:lnTo>
                <a:lnTo>
                  <a:pt x="40386" y="500633"/>
                </a:lnTo>
                <a:lnTo>
                  <a:pt x="40386" y="519683"/>
                </a:lnTo>
                <a:lnTo>
                  <a:pt x="41148" y="521969"/>
                </a:lnTo>
                <a:lnTo>
                  <a:pt x="43433" y="522731"/>
                </a:lnTo>
                <a:lnTo>
                  <a:pt x="45719" y="521969"/>
                </a:lnTo>
                <a:lnTo>
                  <a:pt x="46481" y="519683"/>
                </a:lnTo>
                <a:close/>
              </a:path>
              <a:path w="85725" h="939164">
                <a:moveTo>
                  <a:pt x="46481" y="474725"/>
                </a:moveTo>
                <a:lnTo>
                  <a:pt x="45719" y="455675"/>
                </a:lnTo>
                <a:lnTo>
                  <a:pt x="44957" y="453389"/>
                </a:lnTo>
                <a:lnTo>
                  <a:pt x="42671" y="452627"/>
                </a:lnTo>
                <a:lnTo>
                  <a:pt x="40386" y="453389"/>
                </a:lnTo>
                <a:lnTo>
                  <a:pt x="39624" y="455675"/>
                </a:lnTo>
                <a:lnTo>
                  <a:pt x="39624" y="474725"/>
                </a:lnTo>
                <a:lnTo>
                  <a:pt x="40386" y="477012"/>
                </a:lnTo>
                <a:lnTo>
                  <a:pt x="42671" y="478535"/>
                </a:lnTo>
                <a:lnTo>
                  <a:pt x="44957" y="477012"/>
                </a:lnTo>
                <a:lnTo>
                  <a:pt x="46481" y="474725"/>
                </a:lnTo>
                <a:close/>
              </a:path>
              <a:path w="85725" h="939164">
                <a:moveTo>
                  <a:pt x="45719" y="430529"/>
                </a:moveTo>
                <a:lnTo>
                  <a:pt x="45719" y="411479"/>
                </a:lnTo>
                <a:lnTo>
                  <a:pt x="44195" y="409193"/>
                </a:lnTo>
                <a:lnTo>
                  <a:pt x="41910" y="408431"/>
                </a:lnTo>
                <a:lnTo>
                  <a:pt x="39624" y="409193"/>
                </a:lnTo>
                <a:lnTo>
                  <a:pt x="38862" y="411479"/>
                </a:lnTo>
                <a:lnTo>
                  <a:pt x="39624" y="430529"/>
                </a:lnTo>
                <a:lnTo>
                  <a:pt x="40386" y="432815"/>
                </a:lnTo>
                <a:lnTo>
                  <a:pt x="42671" y="433577"/>
                </a:lnTo>
                <a:lnTo>
                  <a:pt x="44957" y="432815"/>
                </a:lnTo>
                <a:lnTo>
                  <a:pt x="45719" y="430529"/>
                </a:lnTo>
                <a:close/>
              </a:path>
              <a:path w="85725" h="939164">
                <a:moveTo>
                  <a:pt x="44957" y="386333"/>
                </a:moveTo>
                <a:lnTo>
                  <a:pt x="44957" y="367283"/>
                </a:lnTo>
                <a:lnTo>
                  <a:pt x="44195" y="364997"/>
                </a:lnTo>
                <a:lnTo>
                  <a:pt x="41910" y="364235"/>
                </a:lnTo>
                <a:lnTo>
                  <a:pt x="39624" y="364997"/>
                </a:lnTo>
                <a:lnTo>
                  <a:pt x="38862" y="367283"/>
                </a:lnTo>
                <a:lnTo>
                  <a:pt x="38862" y="386333"/>
                </a:lnTo>
                <a:lnTo>
                  <a:pt x="39624" y="388619"/>
                </a:lnTo>
                <a:lnTo>
                  <a:pt x="41910" y="389381"/>
                </a:lnTo>
                <a:lnTo>
                  <a:pt x="44195" y="388619"/>
                </a:lnTo>
                <a:lnTo>
                  <a:pt x="44957" y="386333"/>
                </a:lnTo>
                <a:close/>
              </a:path>
              <a:path w="85725" h="939164">
                <a:moveTo>
                  <a:pt x="44195" y="341375"/>
                </a:moveTo>
                <a:lnTo>
                  <a:pt x="44195" y="322325"/>
                </a:lnTo>
                <a:lnTo>
                  <a:pt x="43433" y="320039"/>
                </a:lnTo>
                <a:lnTo>
                  <a:pt x="41148" y="319277"/>
                </a:lnTo>
                <a:lnTo>
                  <a:pt x="38862" y="320039"/>
                </a:lnTo>
                <a:lnTo>
                  <a:pt x="38100" y="322325"/>
                </a:lnTo>
                <a:lnTo>
                  <a:pt x="38100" y="341375"/>
                </a:lnTo>
                <a:lnTo>
                  <a:pt x="38862" y="343662"/>
                </a:lnTo>
                <a:lnTo>
                  <a:pt x="41148" y="345185"/>
                </a:lnTo>
                <a:lnTo>
                  <a:pt x="43433" y="343662"/>
                </a:lnTo>
                <a:lnTo>
                  <a:pt x="44195" y="341375"/>
                </a:lnTo>
                <a:close/>
              </a:path>
              <a:path w="85725" h="939164">
                <a:moveTo>
                  <a:pt x="44195" y="297179"/>
                </a:moveTo>
                <a:lnTo>
                  <a:pt x="43433" y="278129"/>
                </a:lnTo>
                <a:lnTo>
                  <a:pt x="42671" y="275843"/>
                </a:lnTo>
                <a:lnTo>
                  <a:pt x="40386" y="275081"/>
                </a:lnTo>
                <a:lnTo>
                  <a:pt x="38100" y="275843"/>
                </a:lnTo>
                <a:lnTo>
                  <a:pt x="37337" y="278129"/>
                </a:lnTo>
                <a:lnTo>
                  <a:pt x="37337" y="297179"/>
                </a:lnTo>
                <a:lnTo>
                  <a:pt x="38862" y="299465"/>
                </a:lnTo>
                <a:lnTo>
                  <a:pt x="41148" y="300227"/>
                </a:lnTo>
                <a:lnTo>
                  <a:pt x="43433" y="299465"/>
                </a:lnTo>
                <a:lnTo>
                  <a:pt x="44195" y="297179"/>
                </a:lnTo>
                <a:close/>
              </a:path>
              <a:path w="85725" h="939164">
                <a:moveTo>
                  <a:pt x="43433" y="252983"/>
                </a:moveTo>
                <a:lnTo>
                  <a:pt x="43433" y="233933"/>
                </a:lnTo>
                <a:lnTo>
                  <a:pt x="42671" y="231647"/>
                </a:lnTo>
                <a:lnTo>
                  <a:pt x="40386" y="230885"/>
                </a:lnTo>
                <a:lnTo>
                  <a:pt x="38100" y="231647"/>
                </a:lnTo>
                <a:lnTo>
                  <a:pt x="36575" y="233933"/>
                </a:lnTo>
                <a:lnTo>
                  <a:pt x="37337" y="252983"/>
                </a:lnTo>
                <a:lnTo>
                  <a:pt x="38100" y="255269"/>
                </a:lnTo>
                <a:lnTo>
                  <a:pt x="40386" y="256031"/>
                </a:lnTo>
                <a:lnTo>
                  <a:pt x="42671" y="255269"/>
                </a:lnTo>
                <a:lnTo>
                  <a:pt x="43433" y="252983"/>
                </a:lnTo>
                <a:close/>
              </a:path>
              <a:path w="85725" h="939164">
                <a:moveTo>
                  <a:pt x="42671" y="208025"/>
                </a:moveTo>
                <a:lnTo>
                  <a:pt x="42671" y="188975"/>
                </a:lnTo>
                <a:lnTo>
                  <a:pt x="41910" y="186689"/>
                </a:lnTo>
                <a:lnTo>
                  <a:pt x="39624" y="185927"/>
                </a:lnTo>
                <a:lnTo>
                  <a:pt x="37337" y="187451"/>
                </a:lnTo>
                <a:lnTo>
                  <a:pt x="36575" y="188975"/>
                </a:lnTo>
                <a:lnTo>
                  <a:pt x="36575" y="208025"/>
                </a:lnTo>
                <a:lnTo>
                  <a:pt x="37337" y="210312"/>
                </a:lnTo>
                <a:lnTo>
                  <a:pt x="39624" y="211835"/>
                </a:lnTo>
                <a:lnTo>
                  <a:pt x="41910" y="210312"/>
                </a:lnTo>
                <a:lnTo>
                  <a:pt x="42671" y="208025"/>
                </a:lnTo>
                <a:close/>
              </a:path>
              <a:path w="85725" h="939164">
                <a:moveTo>
                  <a:pt x="42671" y="163829"/>
                </a:moveTo>
                <a:lnTo>
                  <a:pt x="41910" y="144779"/>
                </a:lnTo>
                <a:lnTo>
                  <a:pt x="41148" y="142493"/>
                </a:lnTo>
                <a:lnTo>
                  <a:pt x="38862" y="141731"/>
                </a:lnTo>
                <a:lnTo>
                  <a:pt x="36575" y="142493"/>
                </a:lnTo>
                <a:lnTo>
                  <a:pt x="35813" y="144779"/>
                </a:lnTo>
                <a:lnTo>
                  <a:pt x="35813" y="163829"/>
                </a:lnTo>
                <a:lnTo>
                  <a:pt x="37337" y="166115"/>
                </a:lnTo>
                <a:lnTo>
                  <a:pt x="39624" y="166877"/>
                </a:lnTo>
                <a:lnTo>
                  <a:pt x="41148" y="166115"/>
                </a:lnTo>
                <a:lnTo>
                  <a:pt x="42671" y="163829"/>
                </a:lnTo>
                <a:close/>
              </a:path>
              <a:path w="85725" h="939164">
                <a:moveTo>
                  <a:pt x="41910" y="119633"/>
                </a:moveTo>
                <a:lnTo>
                  <a:pt x="41910" y="100583"/>
                </a:lnTo>
                <a:lnTo>
                  <a:pt x="40386" y="98297"/>
                </a:lnTo>
                <a:lnTo>
                  <a:pt x="38100" y="97535"/>
                </a:lnTo>
                <a:lnTo>
                  <a:pt x="36575" y="98297"/>
                </a:lnTo>
                <a:lnTo>
                  <a:pt x="35051" y="100583"/>
                </a:lnTo>
                <a:lnTo>
                  <a:pt x="35813" y="119633"/>
                </a:lnTo>
                <a:lnTo>
                  <a:pt x="36575" y="121919"/>
                </a:lnTo>
                <a:lnTo>
                  <a:pt x="38862" y="122681"/>
                </a:lnTo>
                <a:lnTo>
                  <a:pt x="41148" y="121919"/>
                </a:lnTo>
                <a:lnTo>
                  <a:pt x="41910" y="119633"/>
                </a:lnTo>
                <a:close/>
              </a:path>
              <a:path w="85725" h="939164">
                <a:moveTo>
                  <a:pt x="76200" y="76200"/>
                </a:moveTo>
                <a:lnTo>
                  <a:pt x="37337" y="0"/>
                </a:lnTo>
                <a:lnTo>
                  <a:pt x="0" y="76962"/>
                </a:lnTo>
                <a:lnTo>
                  <a:pt x="35051" y="76611"/>
                </a:lnTo>
                <a:lnTo>
                  <a:pt x="35051" y="64007"/>
                </a:lnTo>
                <a:lnTo>
                  <a:pt x="35813" y="61721"/>
                </a:lnTo>
                <a:lnTo>
                  <a:pt x="38100" y="60959"/>
                </a:lnTo>
                <a:lnTo>
                  <a:pt x="40386" y="61721"/>
                </a:lnTo>
                <a:lnTo>
                  <a:pt x="41148" y="64007"/>
                </a:lnTo>
                <a:lnTo>
                  <a:pt x="41148" y="76550"/>
                </a:lnTo>
                <a:lnTo>
                  <a:pt x="76200" y="76200"/>
                </a:lnTo>
                <a:close/>
              </a:path>
              <a:path w="85725" h="939164">
                <a:moveTo>
                  <a:pt x="41148" y="74675"/>
                </a:moveTo>
                <a:lnTo>
                  <a:pt x="41148" y="64007"/>
                </a:lnTo>
                <a:lnTo>
                  <a:pt x="40386" y="61721"/>
                </a:lnTo>
                <a:lnTo>
                  <a:pt x="38100" y="60959"/>
                </a:lnTo>
                <a:lnTo>
                  <a:pt x="35813" y="61721"/>
                </a:lnTo>
                <a:lnTo>
                  <a:pt x="35051" y="64007"/>
                </a:lnTo>
                <a:lnTo>
                  <a:pt x="35051" y="74675"/>
                </a:lnTo>
                <a:lnTo>
                  <a:pt x="35695" y="76605"/>
                </a:lnTo>
                <a:lnTo>
                  <a:pt x="40521" y="76556"/>
                </a:lnTo>
                <a:lnTo>
                  <a:pt x="41148" y="74675"/>
                </a:lnTo>
                <a:close/>
              </a:path>
              <a:path w="85725" h="939164">
                <a:moveTo>
                  <a:pt x="35695" y="76605"/>
                </a:moveTo>
                <a:lnTo>
                  <a:pt x="35051" y="74675"/>
                </a:lnTo>
                <a:lnTo>
                  <a:pt x="35051" y="76611"/>
                </a:lnTo>
                <a:lnTo>
                  <a:pt x="35695" y="76605"/>
                </a:lnTo>
                <a:close/>
              </a:path>
              <a:path w="85725" h="939164">
                <a:moveTo>
                  <a:pt x="40521" y="76556"/>
                </a:moveTo>
                <a:lnTo>
                  <a:pt x="35695" y="76605"/>
                </a:lnTo>
                <a:lnTo>
                  <a:pt x="35813" y="76962"/>
                </a:lnTo>
                <a:lnTo>
                  <a:pt x="38100" y="78485"/>
                </a:lnTo>
                <a:lnTo>
                  <a:pt x="40386" y="76962"/>
                </a:lnTo>
                <a:lnTo>
                  <a:pt x="40521" y="76556"/>
                </a:lnTo>
                <a:close/>
              </a:path>
              <a:path w="85725" h="939164">
                <a:moveTo>
                  <a:pt x="41148" y="76550"/>
                </a:moveTo>
                <a:lnTo>
                  <a:pt x="41148" y="74675"/>
                </a:lnTo>
                <a:lnTo>
                  <a:pt x="40521" y="76556"/>
                </a:lnTo>
                <a:lnTo>
                  <a:pt x="41148" y="765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37303" y="3735323"/>
            <a:ext cx="81915" cy="862330"/>
          </a:xfrm>
          <a:custGeom>
            <a:avLst/>
            <a:gdLst/>
            <a:ahLst/>
            <a:cxnLst/>
            <a:rect l="l" t="t" r="r" b="b"/>
            <a:pathLst>
              <a:path w="81914" h="862329">
                <a:moveTo>
                  <a:pt x="81534" y="76200"/>
                </a:moveTo>
                <a:lnTo>
                  <a:pt x="44196" y="0"/>
                </a:lnTo>
                <a:lnTo>
                  <a:pt x="5334" y="76200"/>
                </a:lnTo>
                <a:lnTo>
                  <a:pt x="40386" y="76200"/>
                </a:lnTo>
                <a:lnTo>
                  <a:pt x="40386" y="63246"/>
                </a:lnTo>
                <a:lnTo>
                  <a:pt x="41148" y="60960"/>
                </a:lnTo>
                <a:lnTo>
                  <a:pt x="43434" y="60198"/>
                </a:lnTo>
                <a:lnTo>
                  <a:pt x="45720" y="61722"/>
                </a:lnTo>
                <a:lnTo>
                  <a:pt x="47244" y="63246"/>
                </a:lnTo>
                <a:lnTo>
                  <a:pt x="47244" y="76200"/>
                </a:lnTo>
                <a:lnTo>
                  <a:pt x="81534" y="76200"/>
                </a:lnTo>
                <a:close/>
              </a:path>
              <a:path w="81914" h="862329">
                <a:moveTo>
                  <a:pt x="47244" y="63246"/>
                </a:moveTo>
                <a:lnTo>
                  <a:pt x="45720" y="61722"/>
                </a:lnTo>
                <a:lnTo>
                  <a:pt x="43434" y="60198"/>
                </a:lnTo>
                <a:lnTo>
                  <a:pt x="41148" y="60960"/>
                </a:lnTo>
                <a:lnTo>
                  <a:pt x="40386" y="63246"/>
                </a:lnTo>
                <a:lnTo>
                  <a:pt x="40386" y="76200"/>
                </a:lnTo>
                <a:lnTo>
                  <a:pt x="46725" y="76200"/>
                </a:lnTo>
                <a:lnTo>
                  <a:pt x="47244" y="63246"/>
                </a:lnTo>
                <a:close/>
              </a:path>
              <a:path w="81914" h="862329">
                <a:moveTo>
                  <a:pt x="46725" y="76200"/>
                </a:moveTo>
                <a:lnTo>
                  <a:pt x="40386" y="76200"/>
                </a:lnTo>
                <a:lnTo>
                  <a:pt x="40386" y="82296"/>
                </a:lnTo>
                <a:lnTo>
                  <a:pt x="41148" y="84581"/>
                </a:lnTo>
                <a:lnTo>
                  <a:pt x="43434" y="86105"/>
                </a:lnTo>
                <a:lnTo>
                  <a:pt x="45720" y="84581"/>
                </a:lnTo>
                <a:lnTo>
                  <a:pt x="46482" y="82296"/>
                </a:lnTo>
                <a:lnTo>
                  <a:pt x="46725" y="76200"/>
                </a:lnTo>
                <a:close/>
              </a:path>
              <a:path w="81914" h="862329">
                <a:moveTo>
                  <a:pt x="47244" y="76200"/>
                </a:moveTo>
                <a:lnTo>
                  <a:pt x="47244" y="63246"/>
                </a:lnTo>
                <a:lnTo>
                  <a:pt x="46725" y="76200"/>
                </a:lnTo>
                <a:lnTo>
                  <a:pt x="47244" y="76200"/>
                </a:lnTo>
                <a:close/>
              </a:path>
              <a:path w="81914" h="862329">
                <a:moveTo>
                  <a:pt x="46482" y="127253"/>
                </a:moveTo>
                <a:lnTo>
                  <a:pt x="46482" y="108203"/>
                </a:lnTo>
                <a:lnTo>
                  <a:pt x="45720" y="105917"/>
                </a:lnTo>
                <a:lnTo>
                  <a:pt x="43434" y="105155"/>
                </a:lnTo>
                <a:lnTo>
                  <a:pt x="41148" y="105917"/>
                </a:lnTo>
                <a:lnTo>
                  <a:pt x="40386" y="108203"/>
                </a:lnTo>
                <a:lnTo>
                  <a:pt x="40386" y="127253"/>
                </a:lnTo>
                <a:lnTo>
                  <a:pt x="41148" y="129539"/>
                </a:lnTo>
                <a:lnTo>
                  <a:pt x="43434" y="130301"/>
                </a:lnTo>
                <a:lnTo>
                  <a:pt x="45720" y="129539"/>
                </a:lnTo>
                <a:lnTo>
                  <a:pt x="46482" y="127253"/>
                </a:lnTo>
                <a:close/>
              </a:path>
              <a:path w="81914" h="862329">
                <a:moveTo>
                  <a:pt x="46482" y="152400"/>
                </a:moveTo>
                <a:lnTo>
                  <a:pt x="44958" y="150113"/>
                </a:lnTo>
                <a:lnTo>
                  <a:pt x="43434" y="149351"/>
                </a:lnTo>
                <a:lnTo>
                  <a:pt x="41148" y="150113"/>
                </a:lnTo>
                <a:lnTo>
                  <a:pt x="39624" y="152400"/>
                </a:lnTo>
                <a:lnTo>
                  <a:pt x="39624" y="171450"/>
                </a:lnTo>
                <a:lnTo>
                  <a:pt x="40386" y="173736"/>
                </a:lnTo>
                <a:lnTo>
                  <a:pt x="42672" y="174498"/>
                </a:lnTo>
                <a:lnTo>
                  <a:pt x="44958" y="173736"/>
                </a:lnTo>
                <a:lnTo>
                  <a:pt x="45720" y="171450"/>
                </a:lnTo>
                <a:lnTo>
                  <a:pt x="46482" y="152400"/>
                </a:lnTo>
                <a:close/>
              </a:path>
              <a:path w="81914" h="862329">
                <a:moveTo>
                  <a:pt x="45720" y="215646"/>
                </a:moveTo>
                <a:lnTo>
                  <a:pt x="45720" y="196596"/>
                </a:lnTo>
                <a:lnTo>
                  <a:pt x="44958" y="194310"/>
                </a:lnTo>
                <a:lnTo>
                  <a:pt x="42672" y="193548"/>
                </a:lnTo>
                <a:lnTo>
                  <a:pt x="40386" y="194310"/>
                </a:lnTo>
                <a:lnTo>
                  <a:pt x="39624" y="196596"/>
                </a:lnTo>
                <a:lnTo>
                  <a:pt x="39624" y="215646"/>
                </a:lnTo>
                <a:lnTo>
                  <a:pt x="40386" y="217931"/>
                </a:lnTo>
                <a:lnTo>
                  <a:pt x="42672" y="219455"/>
                </a:lnTo>
                <a:lnTo>
                  <a:pt x="44958" y="217931"/>
                </a:lnTo>
                <a:lnTo>
                  <a:pt x="45720" y="215646"/>
                </a:lnTo>
                <a:close/>
              </a:path>
              <a:path w="81914" h="862329">
                <a:moveTo>
                  <a:pt x="45720" y="260603"/>
                </a:moveTo>
                <a:lnTo>
                  <a:pt x="45720" y="241553"/>
                </a:lnTo>
                <a:lnTo>
                  <a:pt x="44958" y="239267"/>
                </a:lnTo>
                <a:lnTo>
                  <a:pt x="42672" y="238505"/>
                </a:lnTo>
                <a:lnTo>
                  <a:pt x="40386" y="239267"/>
                </a:lnTo>
                <a:lnTo>
                  <a:pt x="38862" y="241553"/>
                </a:lnTo>
                <a:lnTo>
                  <a:pt x="38862" y="260603"/>
                </a:lnTo>
                <a:lnTo>
                  <a:pt x="40386" y="262889"/>
                </a:lnTo>
                <a:lnTo>
                  <a:pt x="41910" y="263651"/>
                </a:lnTo>
                <a:lnTo>
                  <a:pt x="44196" y="262889"/>
                </a:lnTo>
                <a:lnTo>
                  <a:pt x="45720" y="260603"/>
                </a:lnTo>
                <a:close/>
              </a:path>
              <a:path w="81914" h="862329">
                <a:moveTo>
                  <a:pt x="44958" y="304800"/>
                </a:moveTo>
                <a:lnTo>
                  <a:pt x="44958" y="285750"/>
                </a:lnTo>
                <a:lnTo>
                  <a:pt x="44196" y="283463"/>
                </a:lnTo>
                <a:lnTo>
                  <a:pt x="41910" y="282701"/>
                </a:lnTo>
                <a:lnTo>
                  <a:pt x="39624" y="283463"/>
                </a:lnTo>
                <a:lnTo>
                  <a:pt x="38862" y="285750"/>
                </a:lnTo>
                <a:lnTo>
                  <a:pt x="38862" y="304800"/>
                </a:lnTo>
                <a:lnTo>
                  <a:pt x="39624" y="307086"/>
                </a:lnTo>
                <a:lnTo>
                  <a:pt x="41910" y="307848"/>
                </a:lnTo>
                <a:lnTo>
                  <a:pt x="44196" y="307086"/>
                </a:lnTo>
                <a:lnTo>
                  <a:pt x="44958" y="304800"/>
                </a:lnTo>
                <a:close/>
              </a:path>
              <a:path w="81914" h="862329">
                <a:moveTo>
                  <a:pt x="44958" y="348996"/>
                </a:moveTo>
                <a:lnTo>
                  <a:pt x="44958" y="329946"/>
                </a:lnTo>
                <a:lnTo>
                  <a:pt x="44196" y="327660"/>
                </a:lnTo>
                <a:lnTo>
                  <a:pt x="41910" y="326898"/>
                </a:lnTo>
                <a:lnTo>
                  <a:pt x="39624" y="327660"/>
                </a:lnTo>
                <a:lnTo>
                  <a:pt x="38862" y="329946"/>
                </a:lnTo>
                <a:lnTo>
                  <a:pt x="38100" y="348996"/>
                </a:lnTo>
                <a:lnTo>
                  <a:pt x="39624" y="351281"/>
                </a:lnTo>
                <a:lnTo>
                  <a:pt x="41910" y="352805"/>
                </a:lnTo>
                <a:lnTo>
                  <a:pt x="44196" y="351281"/>
                </a:lnTo>
                <a:lnTo>
                  <a:pt x="44958" y="348996"/>
                </a:lnTo>
                <a:close/>
              </a:path>
              <a:path w="81914" h="862329">
                <a:moveTo>
                  <a:pt x="44958" y="374903"/>
                </a:moveTo>
                <a:lnTo>
                  <a:pt x="43434" y="372617"/>
                </a:lnTo>
                <a:lnTo>
                  <a:pt x="41148" y="371855"/>
                </a:lnTo>
                <a:lnTo>
                  <a:pt x="38862" y="372617"/>
                </a:lnTo>
                <a:lnTo>
                  <a:pt x="38100" y="374903"/>
                </a:lnTo>
                <a:lnTo>
                  <a:pt x="38100" y="393953"/>
                </a:lnTo>
                <a:lnTo>
                  <a:pt x="38862" y="396239"/>
                </a:lnTo>
                <a:lnTo>
                  <a:pt x="41148" y="397001"/>
                </a:lnTo>
                <a:lnTo>
                  <a:pt x="43434" y="396239"/>
                </a:lnTo>
                <a:lnTo>
                  <a:pt x="44196" y="393953"/>
                </a:lnTo>
                <a:lnTo>
                  <a:pt x="44958" y="374903"/>
                </a:lnTo>
                <a:close/>
              </a:path>
              <a:path w="81914" h="862329">
                <a:moveTo>
                  <a:pt x="44196" y="438150"/>
                </a:moveTo>
                <a:lnTo>
                  <a:pt x="44196" y="419100"/>
                </a:lnTo>
                <a:lnTo>
                  <a:pt x="43434" y="416813"/>
                </a:lnTo>
                <a:lnTo>
                  <a:pt x="41148" y="416051"/>
                </a:lnTo>
                <a:lnTo>
                  <a:pt x="38862" y="416813"/>
                </a:lnTo>
                <a:lnTo>
                  <a:pt x="38100" y="419100"/>
                </a:lnTo>
                <a:lnTo>
                  <a:pt x="38100" y="438150"/>
                </a:lnTo>
                <a:lnTo>
                  <a:pt x="38862" y="440436"/>
                </a:lnTo>
                <a:lnTo>
                  <a:pt x="41148" y="441198"/>
                </a:lnTo>
                <a:lnTo>
                  <a:pt x="43434" y="440436"/>
                </a:lnTo>
                <a:lnTo>
                  <a:pt x="44196" y="438150"/>
                </a:lnTo>
                <a:close/>
              </a:path>
              <a:path w="81914" h="862329">
                <a:moveTo>
                  <a:pt x="44196" y="463296"/>
                </a:moveTo>
                <a:lnTo>
                  <a:pt x="42672" y="461010"/>
                </a:lnTo>
                <a:lnTo>
                  <a:pt x="41148" y="460248"/>
                </a:lnTo>
                <a:lnTo>
                  <a:pt x="38862" y="461010"/>
                </a:lnTo>
                <a:lnTo>
                  <a:pt x="37337" y="463296"/>
                </a:lnTo>
                <a:lnTo>
                  <a:pt x="37337" y="482346"/>
                </a:lnTo>
                <a:lnTo>
                  <a:pt x="38100" y="484631"/>
                </a:lnTo>
                <a:lnTo>
                  <a:pt x="40386" y="486155"/>
                </a:lnTo>
                <a:lnTo>
                  <a:pt x="42672" y="484631"/>
                </a:lnTo>
                <a:lnTo>
                  <a:pt x="43434" y="482346"/>
                </a:lnTo>
                <a:lnTo>
                  <a:pt x="44196" y="463296"/>
                </a:lnTo>
                <a:close/>
              </a:path>
              <a:path w="81914" h="862329">
                <a:moveTo>
                  <a:pt x="43434" y="527303"/>
                </a:moveTo>
                <a:lnTo>
                  <a:pt x="43434" y="508253"/>
                </a:lnTo>
                <a:lnTo>
                  <a:pt x="42672" y="505967"/>
                </a:lnTo>
                <a:lnTo>
                  <a:pt x="40386" y="505205"/>
                </a:lnTo>
                <a:lnTo>
                  <a:pt x="38100" y="505967"/>
                </a:lnTo>
                <a:lnTo>
                  <a:pt x="37337" y="508253"/>
                </a:lnTo>
                <a:lnTo>
                  <a:pt x="37337" y="527303"/>
                </a:lnTo>
                <a:lnTo>
                  <a:pt x="38100" y="529589"/>
                </a:lnTo>
                <a:lnTo>
                  <a:pt x="40386" y="530351"/>
                </a:lnTo>
                <a:lnTo>
                  <a:pt x="42672" y="529589"/>
                </a:lnTo>
                <a:lnTo>
                  <a:pt x="43434" y="527303"/>
                </a:lnTo>
                <a:close/>
              </a:path>
              <a:path w="81914" h="862329">
                <a:moveTo>
                  <a:pt x="43434" y="571500"/>
                </a:moveTo>
                <a:lnTo>
                  <a:pt x="43434" y="552450"/>
                </a:lnTo>
                <a:lnTo>
                  <a:pt x="42672" y="550163"/>
                </a:lnTo>
                <a:lnTo>
                  <a:pt x="40386" y="549401"/>
                </a:lnTo>
                <a:lnTo>
                  <a:pt x="38100" y="550163"/>
                </a:lnTo>
                <a:lnTo>
                  <a:pt x="36575" y="552450"/>
                </a:lnTo>
                <a:lnTo>
                  <a:pt x="36575" y="571500"/>
                </a:lnTo>
                <a:lnTo>
                  <a:pt x="38100" y="573786"/>
                </a:lnTo>
                <a:lnTo>
                  <a:pt x="39624" y="574548"/>
                </a:lnTo>
                <a:lnTo>
                  <a:pt x="41910" y="573786"/>
                </a:lnTo>
                <a:lnTo>
                  <a:pt x="43434" y="571500"/>
                </a:lnTo>
                <a:close/>
              </a:path>
              <a:path w="81914" h="862329">
                <a:moveTo>
                  <a:pt x="42672" y="615696"/>
                </a:moveTo>
                <a:lnTo>
                  <a:pt x="42672" y="596646"/>
                </a:lnTo>
                <a:lnTo>
                  <a:pt x="41910" y="594360"/>
                </a:lnTo>
                <a:lnTo>
                  <a:pt x="39624" y="593598"/>
                </a:lnTo>
                <a:lnTo>
                  <a:pt x="37337" y="594360"/>
                </a:lnTo>
                <a:lnTo>
                  <a:pt x="36575" y="596646"/>
                </a:lnTo>
                <a:lnTo>
                  <a:pt x="36575" y="615696"/>
                </a:lnTo>
                <a:lnTo>
                  <a:pt x="37337" y="617981"/>
                </a:lnTo>
                <a:lnTo>
                  <a:pt x="39624" y="619505"/>
                </a:lnTo>
                <a:lnTo>
                  <a:pt x="41910" y="617981"/>
                </a:lnTo>
                <a:lnTo>
                  <a:pt x="42672" y="615696"/>
                </a:lnTo>
                <a:close/>
              </a:path>
              <a:path w="81914" h="862329">
                <a:moveTo>
                  <a:pt x="42672" y="660653"/>
                </a:moveTo>
                <a:lnTo>
                  <a:pt x="42672" y="641603"/>
                </a:lnTo>
                <a:lnTo>
                  <a:pt x="41910" y="639317"/>
                </a:lnTo>
                <a:lnTo>
                  <a:pt x="39624" y="638555"/>
                </a:lnTo>
                <a:lnTo>
                  <a:pt x="37337" y="639317"/>
                </a:lnTo>
                <a:lnTo>
                  <a:pt x="36575" y="641603"/>
                </a:lnTo>
                <a:lnTo>
                  <a:pt x="35813" y="660653"/>
                </a:lnTo>
                <a:lnTo>
                  <a:pt x="37337" y="662939"/>
                </a:lnTo>
                <a:lnTo>
                  <a:pt x="39624" y="663701"/>
                </a:lnTo>
                <a:lnTo>
                  <a:pt x="41910" y="662939"/>
                </a:lnTo>
                <a:lnTo>
                  <a:pt x="42672" y="660653"/>
                </a:lnTo>
                <a:close/>
              </a:path>
              <a:path w="81914" h="862329">
                <a:moveTo>
                  <a:pt x="42672" y="685800"/>
                </a:moveTo>
                <a:lnTo>
                  <a:pt x="41148" y="683513"/>
                </a:lnTo>
                <a:lnTo>
                  <a:pt x="38862" y="682751"/>
                </a:lnTo>
                <a:lnTo>
                  <a:pt x="36575" y="683513"/>
                </a:lnTo>
                <a:lnTo>
                  <a:pt x="35813" y="685800"/>
                </a:lnTo>
                <a:lnTo>
                  <a:pt x="35813" y="704850"/>
                </a:lnTo>
                <a:lnTo>
                  <a:pt x="36575" y="707136"/>
                </a:lnTo>
                <a:lnTo>
                  <a:pt x="38862" y="707898"/>
                </a:lnTo>
                <a:lnTo>
                  <a:pt x="41148" y="707136"/>
                </a:lnTo>
                <a:lnTo>
                  <a:pt x="41910" y="704850"/>
                </a:lnTo>
                <a:lnTo>
                  <a:pt x="42672" y="685800"/>
                </a:lnTo>
                <a:close/>
              </a:path>
              <a:path w="81914" h="862329">
                <a:moveTo>
                  <a:pt x="41910" y="749046"/>
                </a:moveTo>
                <a:lnTo>
                  <a:pt x="41910" y="729996"/>
                </a:lnTo>
                <a:lnTo>
                  <a:pt x="41148" y="727710"/>
                </a:lnTo>
                <a:lnTo>
                  <a:pt x="38862" y="726948"/>
                </a:lnTo>
                <a:lnTo>
                  <a:pt x="36575" y="727710"/>
                </a:lnTo>
                <a:lnTo>
                  <a:pt x="35813" y="729996"/>
                </a:lnTo>
                <a:lnTo>
                  <a:pt x="35813" y="749046"/>
                </a:lnTo>
                <a:lnTo>
                  <a:pt x="36575" y="751331"/>
                </a:lnTo>
                <a:lnTo>
                  <a:pt x="38862" y="752855"/>
                </a:lnTo>
                <a:lnTo>
                  <a:pt x="41148" y="751331"/>
                </a:lnTo>
                <a:lnTo>
                  <a:pt x="41910" y="749046"/>
                </a:lnTo>
                <a:close/>
              </a:path>
              <a:path w="81914" h="862329">
                <a:moveTo>
                  <a:pt x="41466" y="786036"/>
                </a:moveTo>
                <a:lnTo>
                  <a:pt x="0" y="785622"/>
                </a:lnTo>
                <a:lnTo>
                  <a:pt x="35051" y="855726"/>
                </a:lnTo>
                <a:lnTo>
                  <a:pt x="35051" y="794003"/>
                </a:lnTo>
                <a:lnTo>
                  <a:pt x="35813" y="796289"/>
                </a:lnTo>
                <a:lnTo>
                  <a:pt x="38100" y="797051"/>
                </a:lnTo>
                <a:lnTo>
                  <a:pt x="40386" y="796289"/>
                </a:lnTo>
                <a:lnTo>
                  <a:pt x="41148" y="794003"/>
                </a:lnTo>
                <a:lnTo>
                  <a:pt x="41466" y="786036"/>
                </a:lnTo>
                <a:close/>
              </a:path>
              <a:path w="81914" h="862329">
                <a:moveTo>
                  <a:pt x="41910" y="774953"/>
                </a:moveTo>
                <a:lnTo>
                  <a:pt x="40386" y="772667"/>
                </a:lnTo>
                <a:lnTo>
                  <a:pt x="38862" y="771905"/>
                </a:lnTo>
                <a:lnTo>
                  <a:pt x="36575" y="772667"/>
                </a:lnTo>
                <a:lnTo>
                  <a:pt x="35051" y="774953"/>
                </a:lnTo>
                <a:lnTo>
                  <a:pt x="35051" y="785972"/>
                </a:lnTo>
                <a:lnTo>
                  <a:pt x="41466" y="786036"/>
                </a:lnTo>
                <a:lnTo>
                  <a:pt x="41910" y="774953"/>
                </a:lnTo>
                <a:close/>
              </a:path>
              <a:path w="81914" h="862329">
                <a:moveTo>
                  <a:pt x="76200" y="786384"/>
                </a:moveTo>
                <a:lnTo>
                  <a:pt x="41466" y="786036"/>
                </a:lnTo>
                <a:lnTo>
                  <a:pt x="41148" y="794003"/>
                </a:lnTo>
                <a:lnTo>
                  <a:pt x="40386" y="796289"/>
                </a:lnTo>
                <a:lnTo>
                  <a:pt x="38100" y="797051"/>
                </a:lnTo>
                <a:lnTo>
                  <a:pt x="35813" y="796289"/>
                </a:lnTo>
                <a:lnTo>
                  <a:pt x="35051" y="794003"/>
                </a:lnTo>
                <a:lnTo>
                  <a:pt x="35051" y="855726"/>
                </a:lnTo>
                <a:lnTo>
                  <a:pt x="38100" y="861822"/>
                </a:lnTo>
                <a:lnTo>
                  <a:pt x="76200" y="786384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81377" y="3360420"/>
            <a:ext cx="78105" cy="624205"/>
          </a:xfrm>
          <a:custGeom>
            <a:avLst/>
            <a:gdLst/>
            <a:ahLst/>
            <a:cxnLst/>
            <a:rect l="l" t="t" r="r" b="b"/>
            <a:pathLst>
              <a:path w="78105" h="624204">
                <a:moveTo>
                  <a:pt x="77724" y="547877"/>
                </a:moveTo>
                <a:lnTo>
                  <a:pt x="1524" y="547877"/>
                </a:lnTo>
                <a:lnTo>
                  <a:pt x="35814" y="616458"/>
                </a:lnTo>
                <a:lnTo>
                  <a:pt x="35814" y="560831"/>
                </a:lnTo>
                <a:lnTo>
                  <a:pt x="37338" y="563117"/>
                </a:lnTo>
                <a:lnTo>
                  <a:pt x="39624" y="563879"/>
                </a:lnTo>
                <a:lnTo>
                  <a:pt x="41910" y="563117"/>
                </a:lnTo>
                <a:lnTo>
                  <a:pt x="42672" y="560831"/>
                </a:lnTo>
                <a:lnTo>
                  <a:pt x="42672" y="617981"/>
                </a:lnTo>
                <a:lnTo>
                  <a:pt x="77724" y="547877"/>
                </a:lnTo>
                <a:close/>
              </a:path>
              <a:path w="78105" h="624204">
                <a:moveTo>
                  <a:pt x="42672" y="547877"/>
                </a:moveTo>
                <a:lnTo>
                  <a:pt x="42672" y="541781"/>
                </a:lnTo>
                <a:lnTo>
                  <a:pt x="41148" y="539495"/>
                </a:lnTo>
                <a:lnTo>
                  <a:pt x="39624" y="538733"/>
                </a:lnTo>
                <a:lnTo>
                  <a:pt x="37338" y="539495"/>
                </a:lnTo>
                <a:lnTo>
                  <a:pt x="35814" y="541781"/>
                </a:lnTo>
                <a:lnTo>
                  <a:pt x="35814" y="547877"/>
                </a:lnTo>
                <a:lnTo>
                  <a:pt x="42672" y="547877"/>
                </a:lnTo>
                <a:close/>
              </a:path>
              <a:path w="78105" h="624204">
                <a:moveTo>
                  <a:pt x="42672" y="617981"/>
                </a:moveTo>
                <a:lnTo>
                  <a:pt x="42672" y="560831"/>
                </a:lnTo>
                <a:lnTo>
                  <a:pt x="41910" y="563117"/>
                </a:lnTo>
                <a:lnTo>
                  <a:pt x="39624" y="563879"/>
                </a:lnTo>
                <a:lnTo>
                  <a:pt x="37338" y="563117"/>
                </a:lnTo>
                <a:lnTo>
                  <a:pt x="35814" y="560831"/>
                </a:lnTo>
                <a:lnTo>
                  <a:pt x="35814" y="616458"/>
                </a:lnTo>
                <a:lnTo>
                  <a:pt x="39624" y="624077"/>
                </a:lnTo>
                <a:lnTo>
                  <a:pt x="42672" y="617981"/>
                </a:lnTo>
                <a:close/>
              </a:path>
              <a:path w="78105" h="624204">
                <a:moveTo>
                  <a:pt x="42672" y="515874"/>
                </a:moveTo>
                <a:lnTo>
                  <a:pt x="42672" y="496824"/>
                </a:lnTo>
                <a:lnTo>
                  <a:pt x="41148" y="495300"/>
                </a:lnTo>
                <a:lnTo>
                  <a:pt x="38862" y="493775"/>
                </a:lnTo>
                <a:lnTo>
                  <a:pt x="36576" y="495300"/>
                </a:lnTo>
                <a:lnTo>
                  <a:pt x="35814" y="497585"/>
                </a:lnTo>
                <a:lnTo>
                  <a:pt x="35814" y="516635"/>
                </a:lnTo>
                <a:lnTo>
                  <a:pt x="38862" y="519683"/>
                </a:lnTo>
                <a:lnTo>
                  <a:pt x="41148" y="518159"/>
                </a:lnTo>
                <a:lnTo>
                  <a:pt x="42672" y="515874"/>
                </a:lnTo>
                <a:close/>
              </a:path>
              <a:path w="78105" h="624204">
                <a:moveTo>
                  <a:pt x="41910" y="471677"/>
                </a:moveTo>
                <a:lnTo>
                  <a:pt x="41910" y="452627"/>
                </a:lnTo>
                <a:lnTo>
                  <a:pt x="41148" y="450341"/>
                </a:lnTo>
                <a:lnTo>
                  <a:pt x="38862" y="449579"/>
                </a:lnTo>
                <a:lnTo>
                  <a:pt x="36576" y="450341"/>
                </a:lnTo>
                <a:lnTo>
                  <a:pt x="35814" y="452627"/>
                </a:lnTo>
                <a:lnTo>
                  <a:pt x="35814" y="471677"/>
                </a:lnTo>
                <a:lnTo>
                  <a:pt x="36576" y="473963"/>
                </a:lnTo>
                <a:lnTo>
                  <a:pt x="38862" y="474725"/>
                </a:lnTo>
                <a:lnTo>
                  <a:pt x="41148" y="473963"/>
                </a:lnTo>
                <a:lnTo>
                  <a:pt x="41910" y="471677"/>
                </a:lnTo>
                <a:close/>
              </a:path>
              <a:path w="78105" h="624204">
                <a:moveTo>
                  <a:pt x="41910" y="427481"/>
                </a:moveTo>
                <a:lnTo>
                  <a:pt x="41910" y="408431"/>
                </a:lnTo>
                <a:lnTo>
                  <a:pt x="41148" y="406145"/>
                </a:lnTo>
                <a:lnTo>
                  <a:pt x="38862" y="405383"/>
                </a:lnTo>
                <a:lnTo>
                  <a:pt x="36576" y="406145"/>
                </a:lnTo>
                <a:lnTo>
                  <a:pt x="35814" y="408431"/>
                </a:lnTo>
                <a:lnTo>
                  <a:pt x="35814" y="427481"/>
                </a:lnTo>
                <a:lnTo>
                  <a:pt x="36576" y="429767"/>
                </a:lnTo>
                <a:lnTo>
                  <a:pt x="38862" y="430529"/>
                </a:lnTo>
                <a:lnTo>
                  <a:pt x="41148" y="429767"/>
                </a:lnTo>
                <a:lnTo>
                  <a:pt x="41910" y="427481"/>
                </a:lnTo>
                <a:close/>
              </a:path>
              <a:path w="78105" h="624204">
                <a:moveTo>
                  <a:pt x="41910" y="382524"/>
                </a:moveTo>
                <a:lnTo>
                  <a:pt x="41910" y="363474"/>
                </a:lnTo>
                <a:lnTo>
                  <a:pt x="41148" y="361950"/>
                </a:lnTo>
                <a:lnTo>
                  <a:pt x="38862" y="360425"/>
                </a:lnTo>
                <a:lnTo>
                  <a:pt x="36576" y="361950"/>
                </a:lnTo>
                <a:lnTo>
                  <a:pt x="35814" y="364235"/>
                </a:lnTo>
                <a:lnTo>
                  <a:pt x="35814" y="383285"/>
                </a:lnTo>
                <a:lnTo>
                  <a:pt x="36576" y="384809"/>
                </a:lnTo>
                <a:lnTo>
                  <a:pt x="38862" y="386333"/>
                </a:lnTo>
                <a:lnTo>
                  <a:pt x="41148" y="384809"/>
                </a:lnTo>
                <a:lnTo>
                  <a:pt x="41910" y="382524"/>
                </a:lnTo>
                <a:close/>
              </a:path>
              <a:path w="78105" h="624204">
                <a:moveTo>
                  <a:pt x="41910" y="338327"/>
                </a:moveTo>
                <a:lnTo>
                  <a:pt x="41910" y="319277"/>
                </a:lnTo>
                <a:lnTo>
                  <a:pt x="41148" y="316991"/>
                </a:lnTo>
                <a:lnTo>
                  <a:pt x="38862" y="316229"/>
                </a:lnTo>
                <a:lnTo>
                  <a:pt x="36576" y="316991"/>
                </a:lnTo>
                <a:lnTo>
                  <a:pt x="35814" y="319277"/>
                </a:lnTo>
                <a:lnTo>
                  <a:pt x="35814" y="338327"/>
                </a:lnTo>
                <a:lnTo>
                  <a:pt x="36576" y="340613"/>
                </a:lnTo>
                <a:lnTo>
                  <a:pt x="38862" y="341375"/>
                </a:lnTo>
                <a:lnTo>
                  <a:pt x="41148" y="340613"/>
                </a:lnTo>
                <a:lnTo>
                  <a:pt x="41910" y="338327"/>
                </a:lnTo>
                <a:close/>
              </a:path>
              <a:path w="78105" h="624204">
                <a:moveTo>
                  <a:pt x="41910" y="294131"/>
                </a:moveTo>
                <a:lnTo>
                  <a:pt x="41910" y="275081"/>
                </a:lnTo>
                <a:lnTo>
                  <a:pt x="41148" y="272795"/>
                </a:lnTo>
                <a:lnTo>
                  <a:pt x="38862" y="272033"/>
                </a:lnTo>
                <a:lnTo>
                  <a:pt x="36576" y="272795"/>
                </a:lnTo>
                <a:lnTo>
                  <a:pt x="35052" y="275081"/>
                </a:lnTo>
                <a:lnTo>
                  <a:pt x="35814" y="294131"/>
                </a:lnTo>
                <a:lnTo>
                  <a:pt x="36576" y="296417"/>
                </a:lnTo>
                <a:lnTo>
                  <a:pt x="38862" y="297179"/>
                </a:lnTo>
                <a:lnTo>
                  <a:pt x="41148" y="296417"/>
                </a:lnTo>
                <a:lnTo>
                  <a:pt x="41910" y="294131"/>
                </a:lnTo>
                <a:close/>
              </a:path>
              <a:path w="78105" h="624204">
                <a:moveTo>
                  <a:pt x="41910" y="249174"/>
                </a:moveTo>
                <a:lnTo>
                  <a:pt x="41910" y="230124"/>
                </a:lnTo>
                <a:lnTo>
                  <a:pt x="40386" y="228600"/>
                </a:lnTo>
                <a:lnTo>
                  <a:pt x="38100" y="227075"/>
                </a:lnTo>
                <a:lnTo>
                  <a:pt x="36576" y="228600"/>
                </a:lnTo>
                <a:lnTo>
                  <a:pt x="35052" y="230885"/>
                </a:lnTo>
                <a:lnTo>
                  <a:pt x="35052" y="249935"/>
                </a:lnTo>
                <a:lnTo>
                  <a:pt x="36576" y="251459"/>
                </a:lnTo>
                <a:lnTo>
                  <a:pt x="38862" y="252983"/>
                </a:lnTo>
                <a:lnTo>
                  <a:pt x="40386" y="251459"/>
                </a:lnTo>
                <a:lnTo>
                  <a:pt x="41910" y="249174"/>
                </a:lnTo>
                <a:close/>
              </a:path>
              <a:path w="78105" h="624204">
                <a:moveTo>
                  <a:pt x="41910" y="204977"/>
                </a:moveTo>
                <a:lnTo>
                  <a:pt x="41910" y="185927"/>
                </a:lnTo>
                <a:lnTo>
                  <a:pt x="40386" y="183641"/>
                </a:lnTo>
                <a:lnTo>
                  <a:pt x="38100" y="182879"/>
                </a:lnTo>
                <a:lnTo>
                  <a:pt x="35814" y="183641"/>
                </a:lnTo>
                <a:lnTo>
                  <a:pt x="35052" y="185927"/>
                </a:lnTo>
                <a:lnTo>
                  <a:pt x="35052" y="204977"/>
                </a:lnTo>
                <a:lnTo>
                  <a:pt x="36576" y="207263"/>
                </a:lnTo>
                <a:lnTo>
                  <a:pt x="38100" y="208025"/>
                </a:lnTo>
                <a:lnTo>
                  <a:pt x="40386" y="207263"/>
                </a:lnTo>
                <a:lnTo>
                  <a:pt x="41910" y="204977"/>
                </a:lnTo>
                <a:close/>
              </a:path>
              <a:path w="78105" h="624204">
                <a:moveTo>
                  <a:pt x="41148" y="160781"/>
                </a:moveTo>
                <a:lnTo>
                  <a:pt x="41148" y="141731"/>
                </a:lnTo>
                <a:lnTo>
                  <a:pt x="40386" y="139445"/>
                </a:lnTo>
                <a:lnTo>
                  <a:pt x="38100" y="138683"/>
                </a:lnTo>
                <a:lnTo>
                  <a:pt x="35814" y="139445"/>
                </a:lnTo>
                <a:lnTo>
                  <a:pt x="35052" y="141731"/>
                </a:lnTo>
                <a:lnTo>
                  <a:pt x="35052" y="160781"/>
                </a:lnTo>
                <a:lnTo>
                  <a:pt x="35814" y="163067"/>
                </a:lnTo>
                <a:lnTo>
                  <a:pt x="38100" y="163829"/>
                </a:lnTo>
                <a:lnTo>
                  <a:pt x="40386" y="163067"/>
                </a:lnTo>
                <a:lnTo>
                  <a:pt x="41148" y="160781"/>
                </a:lnTo>
                <a:close/>
              </a:path>
              <a:path w="78105" h="624204">
                <a:moveTo>
                  <a:pt x="41148" y="115824"/>
                </a:moveTo>
                <a:lnTo>
                  <a:pt x="41148" y="96774"/>
                </a:lnTo>
                <a:lnTo>
                  <a:pt x="40386" y="95250"/>
                </a:lnTo>
                <a:lnTo>
                  <a:pt x="38100" y="93725"/>
                </a:lnTo>
                <a:lnTo>
                  <a:pt x="35814" y="95250"/>
                </a:lnTo>
                <a:lnTo>
                  <a:pt x="35052" y="97535"/>
                </a:lnTo>
                <a:lnTo>
                  <a:pt x="35052" y="116585"/>
                </a:lnTo>
                <a:lnTo>
                  <a:pt x="35814" y="118109"/>
                </a:lnTo>
                <a:lnTo>
                  <a:pt x="38100" y="119633"/>
                </a:lnTo>
                <a:lnTo>
                  <a:pt x="40386" y="118109"/>
                </a:lnTo>
                <a:lnTo>
                  <a:pt x="41148" y="115824"/>
                </a:lnTo>
                <a:close/>
              </a:path>
              <a:path w="78105" h="624204">
                <a:moveTo>
                  <a:pt x="76200" y="76200"/>
                </a:moveTo>
                <a:lnTo>
                  <a:pt x="38100" y="0"/>
                </a:lnTo>
                <a:lnTo>
                  <a:pt x="0" y="76962"/>
                </a:lnTo>
                <a:lnTo>
                  <a:pt x="35052" y="76611"/>
                </a:lnTo>
                <a:lnTo>
                  <a:pt x="35052" y="64007"/>
                </a:lnTo>
                <a:lnTo>
                  <a:pt x="35814" y="61721"/>
                </a:lnTo>
                <a:lnTo>
                  <a:pt x="38100" y="60959"/>
                </a:lnTo>
                <a:lnTo>
                  <a:pt x="40386" y="61721"/>
                </a:lnTo>
                <a:lnTo>
                  <a:pt x="41148" y="64007"/>
                </a:lnTo>
                <a:lnTo>
                  <a:pt x="41148" y="76550"/>
                </a:lnTo>
                <a:lnTo>
                  <a:pt x="76200" y="76200"/>
                </a:lnTo>
                <a:close/>
              </a:path>
              <a:path w="78105" h="624204">
                <a:moveTo>
                  <a:pt x="41148" y="71627"/>
                </a:moveTo>
                <a:lnTo>
                  <a:pt x="41148" y="64007"/>
                </a:lnTo>
                <a:lnTo>
                  <a:pt x="40386" y="61721"/>
                </a:lnTo>
                <a:lnTo>
                  <a:pt x="38100" y="60959"/>
                </a:lnTo>
                <a:lnTo>
                  <a:pt x="35814" y="61721"/>
                </a:lnTo>
                <a:lnTo>
                  <a:pt x="35052" y="64007"/>
                </a:lnTo>
                <a:lnTo>
                  <a:pt x="35052" y="71627"/>
                </a:lnTo>
                <a:lnTo>
                  <a:pt x="35814" y="73913"/>
                </a:lnTo>
                <a:lnTo>
                  <a:pt x="38100" y="74675"/>
                </a:lnTo>
                <a:lnTo>
                  <a:pt x="40386" y="73913"/>
                </a:lnTo>
                <a:lnTo>
                  <a:pt x="41148" y="71627"/>
                </a:lnTo>
                <a:close/>
              </a:path>
              <a:path w="78105" h="624204">
                <a:moveTo>
                  <a:pt x="41148" y="76550"/>
                </a:moveTo>
                <a:lnTo>
                  <a:pt x="41148" y="71627"/>
                </a:lnTo>
                <a:lnTo>
                  <a:pt x="40386" y="73913"/>
                </a:lnTo>
                <a:lnTo>
                  <a:pt x="38100" y="74675"/>
                </a:lnTo>
                <a:lnTo>
                  <a:pt x="35814" y="73913"/>
                </a:lnTo>
                <a:lnTo>
                  <a:pt x="35052" y="71627"/>
                </a:lnTo>
                <a:lnTo>
                  <a:pt x="35052" y="76611"/>
                </a:lnTo>
                <a:lnTo>
                  <a:pt x="41148" y="76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58055" y="3598926"/>
            <a:ext cx="77470" cy="868044"/>
          </a:xfrm>
          <a:custGeom>
            <a:avLst/>
            <a:gdLst/>
            <a:ahLst/>
            <a:cxnLst/>
            <a:rect l="l" t="t" r="r" b="b"/>
            <a:pathLst>
              <a:path w="77470" h="868045">
                <a:moveTo>
                  <a:pt x="76200" y="76200"/>
                </a:moveTo>
                <a:lnTo>
                  <a:pt x="37338" y="0"/>
                </a:lnTo>
                <a:lnTo>
                  <a:pt x="0" y="76200"/>
                </a:lnTo>
                <a:lnTo>
                  <a:pt x="34290" y="76200"/>
                </a:lnTo>
                <a:lnTo>
                  <a:pt x="34290" y="63246"/>
                </a:lnTo>
                <a:lnTo>
                  <a:pt x="35814" y="60960"/>
                </a:lnTo>
                <a:lnTo>
                  <a:pt x="38100" y="60198"/>
                </a:lnTo>
                <a:lnTo>
                  <a:pt x="40386" y="60960"/>
                </a:lnTo>
                <a:lnTo>
                  <a:pt x="41148" y="63246"/>
                </a:lnTo>
                <a:lnTo>
                  <a:pt x="41148" y="76200"/>
                </a:lnTo>
                <a:lnTo>
                  <a:pt x="76200" y="76200"/>
                </a:lnTo>
                <a:close/>
              </a:path>
              <a:path w="77470" h="868045">
                <a:moveTo>
                  <a:pt x="41148" y="76200"/>
                </a:moveTo>
                <a:lnTo>
                  <a:pt x="41148" y="63246"/>
                </a:lnTo>
                <a:lnTo>
                  <a:pt x="40386" y="60960"/>
                </a:lnTo>
                <a:lnTo>
                  <a:pt x="38100" y="60198"/>
                </a:lnTo>
                <a:lnTo>
                  <a:pt x="35814" y="60960"/>
                </a:lnTo>
                <a:lnTo>
                  <a:pt x="34290" y="63246"/>
                </a:lnTo>
                <a:lnTo>
                  <a:pt x="34808" y="76200"/>
                </a:lnTo>
                <a:lnTo>
                  <a:pt x="41148" y="76200"/>
                </a:lnTo>
                <a:close/>
              </a:path>
              <a:path w="77470" h="868045">
                <a:moveTo>
                  <a:pt x="34808" y="76200"/>
                </a:moveTo>
                <a:lnTo>
                  <a:pt x="34290" y="63246"/>
                </a:lnTo>
                <a:lnTo>
                  <a:pt x="34290" y="76200"/>
                </a:lnTo>
                <a:lnTo>
                  <a:pt x="34808" y="76200"/>
                </a:lnTo>
                <a:close/>
              </a:path>
              <a:path w="77470" h="868045">
                <a:moveTo>
                  <a:pt x="41148" y="82296"/>
                </a:moveTo>
                <a:lnTo>
                  <a:pt x="41148" y="76200"/>
                </a:lnTo>
                <a:lnTo>
                  <a:pt x="34808" y="76200"/>
                </a:lnTo>
                <a:lnTo>
                  <a:pt x="35052" y="82296"/>
                </a:lnTo>
                <a:lnTo>
                  <a:pt x="35814" y="84582"/>
                </a:lnTo>
                <a:lnTo>
                  <a:pt x="38100" y="85344"/>
                </a:lnTo>
                <a:lnTo>
                  <a:pt x="40386" y="84582"/>
                </a:lnTo>
                <a:lnTo>
                  <a:pt x="41148" y="82296"/>
                </a:lnTo>
                <a:close/>
              </a:path>
              <a:path w="77470" h="868045">
                <a:moveTo>
                  <a:pt x="41148" y="127253"/>
                </a:moveTo>
                <a:lnTo>
                  <a:pt x="41148" y="108203"/>
                </a:lnTo>
                <a:lnTo>
                  <a:pt x="40386" y="105918"/>
                </a:lnTo>
                <a:lnTo>
                  <a:pt x="38100" y="104394"/>
                </a:lnTo>
                <a:lnTo>
                  <a:pt x="35814" y="105918"/>
                </a:lnTo>
                <a:lnTo>
                  <a:pt x="35052" y="108203"/>
                </a:lnTo>
                <a:lnTo>
                  <a:pt x="35052" y="127253"/>
                </a:lnTo>
                <a:lnTo>
                  <a:pt x="35814" y="128777"/>
                </a:lnTo>
                <a:lnTo>
                  <a:pt x="38100" y="130301"/>
                </a:lnTo>
                <a:lnTo>
                  <a:pt x="40386" y="128777"/>
                </a:lnTo>
                <a:lnTo>
                  <a:pt x="41148" y="127253"/>
                </a:lnTo>
                <a:close/>
              </a:path>
              <a:path w="77470" h="868045">
                <a:moveTo>
                  <a:pt x="41148" y="171450"/>
                </a:moveTo>
                <a:lnTo>
                  <a:pt x="41148" y="152400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4" y="150113"/>
                </a:lnTo>
                <a:lnTo>
                  <a:pt x="35052" y="152400"/>
                </a:lnTo>
                <a:lnTo>
                  <a:pt x="35052" y="171450"/>
                </a:lnTo>
                <a:lnTo>
                  <a:pt x="35814" y="173736"/>
                </a:lnTo>
                <a:lnTo>
                  <a:pt x="38100" y="174498"/>
                </a:lnTo>
                <a:lnTo>
                  <a:pt x="40386" y="173736"/>
                </a:lnTo>
                <a:lnTo>
                  <a:pt x="41148" y="171450"/>
                </a:lnTo>
                <a:close/>
              </a:path>
              <a:path w="77470" h="868045">
                <a:moveTo>
                  <a:pt x="41148" y="215646"/>
                </a:moveTo>
                <a:lnTo>
                  <a:pt x="41148" y="196596"/>
                </a:lnTo>
                <a:lnTo>
                  <a:pt x="40386" y="194310"/>
                </a:lnTo>
                <a:lnTo>
                  <a:pt x="38100" y="193548"/>
                </a:lnTo>
                <a:lnTo>
                  <a:pt x="35814" y="194310"/>
                </a:lnTo>
                <a:lnTo>
                  <a:pt x="35052" y="196596"/>
                </a:lnTo>
                <a:lnTo>
                  <a:pt x="35052" y="215646"/>
                </a:lnTo>
                <a:lnTo>
                  <a:pt x="35814" y="217932"/>
                </a:lnTo>
                <a:lnTo>
                  <a:pt x="38100" y="218694"/>
                </a:lnTo>
                <a:lnTo>
                  <a:pt x="40386" y="217932"/>
                </a:lnTo>
                <a:lnTo>
                  <a:pt x="41148" y="215646"/>
                </a:lnTo>
                <a:close/>
              </a:path>
              <a:path w="77470" h="868045">
                <a:moveTo>
                  <a:pt x="41148" y="260603"/>
                </a:moveTo>
                <a:lnTo>
                  <a:pt x="41148" y="241553"/>
                </a:lnTo>
                <a:lnTo>
                  <a:pt x="40386" y="239268"/>
                </a:lnTo>
                <a:lnTo>
                  <a:pt x="38100" y="237744"/>
                </a:lnTo>
                <a:lnTo>
                  <a:pt x="35814" y="239268"/>
                </a:lnTo>
                <a:lnTo>
                  <a:pt x="35052" y="241553"/>
                </a:lnTo>
                <a:lnTo>
                  <a:pt x="35052" y="260603"/>
                </a:lnTo>
                <a:lnTo>
                  <a:pt x="35814" y="262127"/>
                </a:lnTo>
                <a:lnTo>
                  <a:pt x="38100" y="263651"/>
                </a:lnTo>
                <a:lnTo>
                  <a:pt x="40386" y="262127"/>
                </a:lnTo>
                <a:lnTo>
                  <a:pt x="41148" y="260603"/>
                </a:lnTo>
                <a:close/>
              </a:path>
              <a:path w="77470" h="868045">
                <a:moveTo>
                  <a:pt x="41148" y="304800"/>
                </a:moveTo>
                <a:lnTo>
                  <a:pt x="41148" y="285750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4" y="283463"/>
                </a:lnTo>
                <a:lnTo>
                  <a:pt x="35052" y="285750"/>
                </a:lnTo>
                <a:lnTo>
                  <a:pt x="35052" y="304800"/>
                </a:lnTo>
                <a:lnTo>
                  <a:pt x="35814" y="307086"/>
                </a:lnTo>
                <a:lnTo>
                  <a:pt x="38100" y="307848"/>
                </a:lnTo>
                <a:lnTo>
                  <a:pt x="40386" y="307086"/>
                </a:lnTo>
                <a:lnTo>
                  <a:pt x="41148" y="304800"/>
                </a:lnTo>
                <a:close/>
              </a:path>
              <a:path w="77470" h="868045">
                <a:moveTo>
                  <a:pt x="41148" y="348996"/>
                </a:moveTo>
                <a:lnTo>
                  <a:pt x="41148" y="329946"/>
                </a:lnTo>
                <a:lnTo>
                  <a:pt x="40386" y="327660"/>
                </a:lnTo>
                <a:lnTo>
                  <a:pt x="38100" y="326898"/>
                </a:lnTo>
                <a:lnTo>
                  <a:pt x="35814" y="327660"/>
                </a:lnTo>
                <a:lnTo>
                  <a:pt x="35052" y="329946"/>
                </a:lnTo>
                <a:lnTo>
                  <a:pt x="35052" y="348996"/>
                </a:lnTo>
                <a:lnTo>
                  <a:pt x="35814" y="351282"/>
                </a:lnTo>
                <a:lnTo>
                  <a:pt x="38100" y="352044"/>
                </a:lnTo>
                <a:lnTo>
                  <a:pt x="40386" y="351282"/>
                </a:lnTo>
                <a:lnTo>
                  <a:pt x="41148" y="348996"/>
                </a:lnTo>
                <a:close/>
              </a:path>
              <a:path w="77470" h="868045">
                <a:moveTo>
                  <a:pt x="41910" y="393953"/>
                </a:moveTo>
                <a:lnTo>
                  <a:pt x="41910" y="374903"/>
                </a:lnTo>
                <a:lnTo>
                  <a:pt x="40386" y="372618"/>
                </a:lnTo>
                <a:lnTo>
                  <a:pt x="38100" y="371094"/>
                </a:lnTo>
                <a:lnTo>
                  <a:pt x="35814" y="372618"/>
                </a:lnTo>
                <a:lnTo>
                  <a:pt x="35052" y="374903"/>
                </a:lnTo>
                <a:lnTo>
                  <a:pt x="35052" y="393953"/>
                </a:lnTo>
                <a:lnTo>
                  <a:pt x="38100" y="397001"/>
                </a:lnTo>
                <a:lnTo>
                  <a:pt x="40386" y="395477"/>
                </a:lnTo>
                <a:lnTo>
                  <a:pt x="41910" y="393953"/>
                </a:lnTo>
                <a:close/>
              </a:path>
              <a:path w="77470" h="868045">
                <a:moveTo>
                  <a:pt x="41910" y="438150"/>
                </a:moveTo>
                <a:lnTo>
                  <a:pt x="41910" y="419100"/>
                </a:lnTo>
                <a:lnTo>
                  <a:pt x="40386" y="416813"/>
                </a:lnTo>
                <a:lnTo>
                  <a:pt x="38100" y="416051"/>
                </a:lnTo>
                <a:lnTo>
                  <a:pt x="36576" y="416813"/>
                </a:lnTo>
                <a:lnTo>
                  <a:pt x="35052" y="419100"/>
                </a:lnTo>
                <a:lnTo>
                  <a:pt x="35052" y="438150"/>
                </a:lnTo>
                <a:lnTo>
                  <a:pt x="36576" y="440436"/>
                </a:lnTo>
                <a:lnTo>
                  <a:pt x="38862" y="441198"/>
                </a:lnTo>
                <a:lnTo>
                  <a:pt x="40386" y="440436"/>
                </a:lnTo>
                <a:lnTo>
                  <a:pt x="41910" y="438150"/>
                </a:lnTo>
                <a:close/>
              </a:path>
              <a:path w="77470" h="868045">
                <a:moveTo>
                  <a:pt x="41910" y="482346"/>
                </a:moveTo>
                <a:lnTo>
                  <a:pt x="41910" y="463296"/>
                </a:lnTo>
                <a:lnTo>
                  <a:pt x="41148" y="461010"/>
                </a:lnTo>
                <a:lnTo>
                  <a:pt x="38862" y="460248"/>
                </a:lnTo>
                <a:lnTo>
                  <a:pt x="36576" y="461010"/>
                </a:lnTo>
                <a:lnTo>
                  <a:pt x="35052" y="463296"/>
                </a:lnTo>
                <a:lnTo>
                  <a:pt x="35052" y="482346"/>
                </a:lnTo>
                <a:lnTo>
                  <a:pt x="36576" y="484632"/>
                </a:lnTo>
                <a:lnTo>
                  <a:pt x="38862" y="485394"/>
                </a:lnTo>
                <a:lnTo>
                  <a:pt x="41148" y="484632"/>
                </a:lnTo>
                <a:lnTo>
                  <a:pt x="41910" y="482346"/>
                </a:lnTo>
                <a:close/>
              </a:path>
              <a:path w="77470" h="868045">
                <a:moveTo>
                  <a:pt x="41910" y="527303"/>
                </a:moveTo>
                <a:lnTo>
                  <a:pt x="41910" y="508253"/>
                </a:lnTo>
                <a:lnTo>
                  <a:pt x="41148" y="505968"/>
                </a:lnTo>
                <a:lnTo>
                  <a:pt x="38862" y="504444"/>
                </a:lnTo>
                <a:lnTo>
                  <a:pt x="36576" y="505968"/>
                </a:lnTo>
                <a:lnTo>
                  <a:pt x="35814" y="508253"/>
                </a:lnTo>
                <a:lnTo>
                  <a:pt x="35814" y="527303"/>
                </a:lnTo>
                <a:lnTo>
                  <a:pt x="36576" y="528827"/>
                </a:lnTo>
                <a:lnTo>
                  <a:pt x="38862" y="530351"/>
                </a:lnTo>
                <a:lnTo>
                  <a:pt x="41148" y="528827"/>
                </a:lnTo>
                <a:lnTo>
                  <a:pt x="41910" y="527303"/>
                </a:lnTo>
                <a:close/>
              </a:path>
              <a:path w="77470" h="868045">
                <a:moveTo>
                  <a:pt x="41910" y="571500"/>
                </a:moveTo>
                <a:lnTo>
                  <a:pt x="41910" y="552450"/>
                </a:lnTo>
                <a:lnTo>
                  <a:pt x="41148" y="550163"/>
                </a:lnTo>
                <a:lnTo>
                  <a:pt x="38862" y="549401"/>
                </a:lnTo>
                <a:lnTo>
                  <a:pt x="36576" y="550163"/>
                </a:lnTo>
                <a:lnTo>
                  <a:pt x="35814" y="552450"/>
                </a:lnTo>
                <a:lnTo>
                  <a:pt x="35814" y="571500"/>
                </a:lnTo>
                <a:lnTo>
                  <a:pt x="36576" y="573786"/>
                </a:lnTo>
                <a:lnTo>
                  <a:pt x="38862" y="574548"/>
                </a:lnTo>
                <a:lnTo>
                  <a:pt x="41148" y="573786"/>
                </a:lnTo>
                <a:lnTo>
                  <a:pt x="41910" y="571500"/>
                </a:lnTo>
                <a:close/>
              </a:path>
              <a:path w="77470" h="868045">
                <a:moveTo>
                  <a:pt x="41910" y="615696"/>
                </a:moveTo>
                <a:lnTo>
                  <a:pt x="41910" y="596646"/>
                </a:lnTo>
                <a:lnTo>
                  <a:pt x="41148" y="594360"/>
                </a:lnTo>
                <a:lnTo>
                  <a:pt x="38862" y="593598"/>
                </a:lnTo>
                <a:lnTo>
                  <a:pt x="36576" y="594360"/>
                </a:lnTo>
                <a:lnTo>
                  <a:pt x="35814" y="596646"/>
                </a:lnTo>
                <a:lnTo>
                  <a:pt x="35814" y="615696"/>
                </a:lnTo>
                <a:lnTo>
                  <a:pt x="36576" y="617982"/>
                </a:lnTo>
                <a:lnTo>
                  <a:pt x="38862" y="618744"/>
                </a:lnTo>
                <a:lnTo>
                  <a:pt x="41148" y="617982"/>
                </a:lnTo>
                <a:lnTo>
                  <a:pt x="41910" y="615696"/>
                </a:lnTo>
                <a:close/>
              </a:path>
              <a:path w="77470" h="868045">
                <a:moveTo>
                  <a:pt x="41910" y="660653"/>
                </a:moveTo>
                <a:lnTo>
                  <a:pt x="41910" y="641603"/>
                </a:lnTo>
                <a:lnTo>
                  <a:pt x="41148" y="639318"/>
                </a:lnTo>
                <a:lnTo>
                  <a:pt x="38862" y="637794"/>
                </a:lnTo>
                <a:lnTo>
                  <a:pt x="36576" y="639318"/>
                </a:lnTo>
                <a:lnTo>
                  <a:pt x="35814" y="641603"/>
                </a:lnTo>
                <a:lnTo>
                  <a:pt x="35814" y="660653"/>
                </a:lnTo>
                <a:lnTo>
                  <a:pt x="36576" y="662177"/>
                </a:lnTo>
                <a:lnTo>
                  <a:pt x="38862" y="663701"/>
                </a:lnTo>
                <a:lnTo>
                  <a:pt x="41148" y="662177"/>
                </a:lnTo>
                <a:lnTo>
                  <a:pt x="41910" y="660653"/>
                </a:lnTo>
                <a:close/>
              </a:path>
              <a:path w="77470" h="868045">
                <a:moveTo>
                  <a:pt x="41910" y="704850"/>
                </a:moveTo>
                <a:lnTo>
                  <a:pt x="41910" y="685800"/>
                </a:lnTo>
                <a:lnTo>
                  <a:pt x="41148" y="683513"/>
                </a:lnTo>
                <a:lnTo>
                  <a:pt x="38862" y="682751"/>
                </a:lnTo>
                <a:lnTo>
                  <a:pt x="36576" y="683513"/>
                </a:lnTo>
                <a:lnTo>
                  <a:pt x="35814" y="685800"/>
                </a:lnTo>
                <a:lnTo>
                  <a:pt x="35814" y="704850"/>
                </a:lnTo>
                <a:lnTo>
                  <a:pt x="36576" y="707136"/>
                </a:lnTo>
                <a:lnTo>
                  <a:pt x="38862" y="707898"/>
                </a:lnTo>
                <a:lnTo>
                  <a:pt x="41148" y="707136"/>
                </a:lnTo>
                <a:lnTo>
                  <a:pt x="41910" y="704850"/>
                </a:lnTo>
                <a:close/>
              </a:path>
              <a:path w="77470" h="868045">
                <a:moveTo>
                  <a:pt x="41910" y="749046"/>
                </a:moveTo>
                <a:lnTo>
                  <a:pt x="41910" y="729996"/>
                </a:lnTo>
                <a:lnTo>
                  <a:pt x="41148" y="727710"/>
                </a:lnTo>
                <a:lnTo>
                  <a:pt x="38862" y="726948"/>
                </a:lnTo>
                <a:lnTo>
                  <a:pt x="36576" y="727710"/>
                </a:lnTo>
                <a:lnTo>
                  <a:pt x="35814" y="729996"/>
                </a:lnTo>
                <a:lnTo>
                  <a:pt x="35814" y="749046"/>
                </a:lnTo>
                <a:lnTo>
                  <a:pt x="36576" y="751332"/>
                </a:lnTo>
                <a:lnTo>
                  <a:pt x="38862" y="752094"/>
                </a:lnTo>
                <a:lnTo>
                  <a:pt x="41148" y="751332"/>
                </a:lnTo>
                <a:lnTo>
                  <a:pt x="41910" y="749046"/>
                </a:lnTo>
                <a:close/>
              </a:path>
              <a:path w="77470" h="868045">
                <a:moveTo>
                  <a:pt x="76962" y="791718"/>
                </a:moveTo>
                <a:lnTo>
                  <a:pt x="762" y="792479"/>
                </a:lnTo>
                <a:lnTo>
                  <a:pt x="35814" y="860522"/>
                </a:lnTo>
                <a:lnTo>
                  <a:pt x="35814" y="794003"/>
                </a:lnTo>
                <a:lnTo>
                  <a:pt x="36576" y="795527"/>
                </a:lnTo>
                <a:lnTo>
                  <a:pt x="38862" y="797051"/>
                </a:lnTo>
                <a:lnTo>
                  <a:pt x="41148" y="795527"/>
                </a:lnTo>
                <a:lnTo>
                  <a:pt x="42672" y="794003"/>
                </a:lnTo>
                <a:lnTo>
                  <a:pt x="42672" y="861697"/>
                </a:lnTo>
                <a:lnTo>
                  <a:pt x="76962" y="791718"/>
                </a:lnTo>
                <a:close/>
              </a:path>
              <a:path w="77470" h="868045">
                <a:moveTo>
                  <a:pt x="42672" y="792060"/>
                </a:moveTo>
                <a:lnTo>
                  <a:pt x="42672" y="774953"/>
                </a:lnTo>
                <a:lnTo>
                  <a:pt x="41148" y="772668"/>
                </a:lnTo>
                <a:lnTo>
                  <a:pt x="38862" y="771144"/>
                </a:lnTo>
                <a:lnTo>
                  <a:pt x="36576" y="772668"/>
                </a:lnTo>
                <a:lnTo>
                  <a:pt x="35814" y="774953"/>
                </a:lnTo>
                <a:lnTo>
                  <a:pt x="35814" y="792129"/>
                </a:lnTo>
                <a:lnTo>
                  <a:pt x="42672" y="792060"/>
                </a:lnTo>
                <a:close/>
              </a:path>
              <a:path w="77470" h="868045">
                <a:moveTo>
                  <a:pt x="42672" y="861697"/>
                </a:moveTo>
                <a:lnTo>
                  <a:pt x="42672" y="794003"/>
                </a:lnTo>
                <a:lnTo>
                  <a:pt x="41148" y="795527"/>
                </a:lnTo>
                <a:lnTo>
                  <a:pt x="38862" y="797051"/>
                </a:lnTo>
                <a:lnTo>
                  <a:pt x="36576" y="795527"/>
                </a:lnTo>
                <a:lnTo>
                  <a:pt x="35814" y="794003"/>
                </a:lnTo>
                <a:lnTo>
                  <a:pt x="35814" y="860522"/>
                </a:lnTo>
                <a:lnTo>
                  <a:pt x="39624" y="867918"/>
                </a:lnTo>
                <a:lnTo>
                  <a:pt x="42672" y="8616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63796" y="3981450"/>
            <a:ext cx="78105" cy="973455"/>
          </a:xfrm>
          <a:custGeom>
            <a:avLst/>
            <a:gdLst/>
            <a:ahLst/>
            <a:cxnLst/>
            <a:rect l="l" t="t" r="r" b="b"/>
            <a:pathLst>
              <a:path w="78104" h="973454">
                <a:moveTo>
                  <a:pt x="77724" y="76200"/>
                </a:moveTo>
                <a:lnTo>
                  <a:pt x="39624" y="0"/>
                </a:lnTo>
                <a:lnTo>
                  <a:pt x="1524" y="76200"/>
                </a:lnTo>
                <a:lnTo>
                  <a:pt x="36575" y="76200"/>
                </a:lnTo>
                <a:lnTo>
                  <a:pt x="36575" y="63246"/>
                </a:lnTo>
                <a:lnTo>
                  <a:pt x="37337" y="60960"/>
                </a:lnTo>
                <a:lnTo>
                  <a:pt x="39624" y="60198"/>
                </a:lnTo>
                <a:lnTo>
                  <a:pt x="41909" y="60960"/>
                </a:lnTo>
                <a:lnTo>
                  <a:pt x="42671" y="63246"/>
                </a:lnTo>
                <a:lnTo>
                  <a:pt x="42671" y="76200"/>
                </a:lnTo>
                <a:lnTo>
                  <a:pt x="77724" y="76200"/>
                </a:lnTo>
                <a:close/>
              </a:path>
              <a:path w="78104" h="973454">
                <a:moveTo>
                  <a:pt x="42671" y="76200"/>
                </a:moveTo>
                <a:lnTo>
                  <a:pt x="42671" y="63246"/>
                </a:lnTo>
                <a:lnTo>
                  <a:pt x="41909" y="60960"/>
                </a:lnTo>
                <a:lnTo>
                  <a:pt x="39624" y="60198"/>
                </a:lnTo>
                <a:lnTo>
                  <a:pt x="37337" y="60960"/>
                </a:lnTo>
                <a:lnTo>
                  <a:pt x="36575" y="63246"/>
                </a:lnTo>
                <a:lnTo>
                  <a:pt x="36575" y="76200"/>
                </a:lnTo>
                <a:lnTo>
                  <a:pt x="42671" y="76200"/>
                </a:lnTo>
                <a:close/>
              </a:path>
              <a:path w="78104" h="973454">
                <a:moveTo>
                  <a:pt x="42671" y="82296"/>
                </a:moveTo>
                <a:lnTo>
                  <a:pt x="42671" y="76200"/>
                </a:lnTo>
                <a:lnTo>
                  <a:pt x="36575" y="76200"/>
                </a:lnTo>
                <a:lnTo>
                  <a:pt x="36575" y="82296"/>
                </a:lnTo>
                <a:lnTo>
                  <a:pt x="37337" y="84582"/>
                </a:lnTo>
                <a:lnTo>
                  <a:pt x="39624" y="85344"/>
                </a:lnTo>
                <a:lnTo>
                  <a:pt x="41909" y="84582"/>
                </a:lnTo>
                <a:lnTo>
                  <a:pt x="42671" y="82296"/>
                </a:lnTo>
                <a:close/>
              </a:path>
              <a:path w="78104" h="973454">
                <a:moveTo>
                  <a:pt x="42671" y="127253"/>
                </a:moveTo>
                <a:lnTo>
                  <a:pt x="42671" y="108203"/>
                </a:lnTo>
                <a:lnTo>
                  <a:pt x="41909" y="105917"/>
                </a:lnTo>
                <a:lnTo>
                  <a:pt x="39624" y="104394"/>
                </a:lnTo>
                <a:lnTo>
                  <a:pt x="37337" y="105917"/>
                </a:lnTo>
                <a:lnTo>
                  <a:pt x="36575" y="108203"/>
                </a:lnTo>
                <a:lnTo>
                  <a:pt x="36575" y="127253"/>
                </a:lnTo>
                <a:lnTo>
                  <a:pt x="37337" y="129539"/>
                </a:lnTo>
                <a:lnTo>
                  <a:pt x="39624" y="130301"/>
                </a:lnTo>
                <a:lnTo>
                  <a:pt x="41909" y="129539"/>
                </a:lnTo>
                <a:lnTo>
                  <a:pt x="42671" y="127253"/>
                </a:lnTo>
                <a:close/>
              </a:path>
              <a:path w="78104" h="973454">
                <a:moveTo>
                  <a:pt x="42671" y="171450"/>
                </a:moveTo>
                <a:lnTo>
                  <a:pt x="42671" y="152400"/>
                </a:lnTo>
                <a:lnTo>
                  <a:pt x="41909" y="150113"/>
                </a:lnTo>
                <a:lnTo>
                  <a:pt x="39624" y="149351"/>
                </a:lnTo>
                <a:lnTo>
                  <a:pt x="37337" y="150113"/>
                </a:lnTo>
                <a:lnTo>
                  <a:pt x="36575" y="152400"/>
                </a:lnTo>
                <a:lnTo>
                  <a:pt x="36575" y="171450"/>
                </a:lnTo>
                <a:lnTo>
                  <a:pt x="37337" y="173736"/>
                </a:lnTo>
                <a:lnTo>
                  <a:pt x="39624" y="174498"/>
                </a:lnTo>
                <a:lnTo>
                  <a:pt x="41909" y="173736"/>
                </a:lnTo>
                <a:lnTo>
                  <a:pt x="42671" y="171450"/>
                </a:lnTo>
                <a:close/>
              </a:path>
              <a:path w="78104" h="973454">
                <a:moveTo>
                  <a:pt x="42671" y="215646"/>
                </a:moveTo>
                <a:lnTo>
                  <a:pt x="42671" y="196596"/>
                </a:lnTo>
                <a:lnTo>
                  <a:pt x="41909" y="194310"/>
                </a:lnTo>
                <a:lnTo>
                  <a:pt x="39624" y="193548"/>
                </a:lnTo>
                <a:lnTo>
                  <a:pt x="37337" y="194310"/>
                </a:lnTo>
                <a:lnTo>
                  <a:pt x="36575" y="196596"/>
                </a:lnTo>
                <a:lnTo>
                  <a:pt x="36575" y="215646"/>
                </a:lnTo>
                <a:lnTo>
                  <a:pt x="37337" y="217932"/>
                </a:lnTo>
                <a:lnTo>
                  <a:pt x="39624" y="218694"/>
                </a:lnTo>
                <a:lnTo>
                  <a:pt x="41909" y="217932"/>
                </a:lnTo>
                <a:lnTo>
                  <a:pt x="42671" y="215646"/>
                </a:lnTo>
                <a:close/>
              </a:path>
              <a:path w="78104" h="973454">
                <a:moveTo>
                  <a:pt x="42671" y="260603"/>
                </a:moveTo>
                <a:lnTo>
                  <a:pt x="42671" y="241553"/>
                </a:lnTo>
                <a:lnTo>
                  <a:pt x="41909" y="239267"/>
                </a:lnTo>
                <a:lnTo>
                  <a:pt x="39624" y="237744"/>
                </a:lnTo>
                <a:lnTo>
                  <a:pt x="37337" y="239267"/>
                </a:lnTo>
                <a:lnTo>
                  <a:pt x="36575" y="241553"/>
                </a:lnTo>
                <a:lnTo>
                  <a:pt x="36575" y="260603"/>
                </a:lnTo>
                <a:lnTo>
                  <a:pt x="37337" y="262889"/>
                </a:lnTo>
                <a:lnTo>
                  <a:pt x="39624" y="263651"/>
                </a:lnTo>
                <a:lnTo>
                  <a:pt x="41909" y="262889"/>
                </a:lnTo>
                <a:lnTo>
                  <a:pt x="42671" y="260603"/>
                </a:lnTo>
                <a:close/>
              </a:path>
              <a:path w="78104" h="973454">
                <a:moveTo>
                  <a:pt x="42671" y="304800"/>
                </a:moveTo>
                <a:lnTo>
                  <a:pt x="42671" y="285750"/>
                </a:lnTo>
                <a:lnTo>
                  <a:pt x="41909" y="283463"/>
                </a:lnTo>
                <a:lnTo>
                  <a:pt x="39624" y="282701"/>
                </a:lnTo>
                <a:lnTo>
                  <a:pt x="37337" y="283463"/>
                </a:lnTo>
                <a:lnTo>
                  <a:pt x="36575" y="285750"/>
                </a:lnTo>
                <a:lnTo>
                  <a:pt x="36575" y="304800"/>
                </a:lnTo>
                <a:lnTo>
                  <a:pt x="37337" y="307086"/>
                </a:lnTo>
                <a:lnTo>
                  <a:pt x="39624" y="307848"/>
                </a:lnTo>
                <a:lnTo>
                  <a:pt x="41909" y="307086"/>
                </a:lnTo>
                <a:lnTo>
                  <a:pt x="42671" y="304800"/>
                </a:lnTo>
                <a:close/>
              </a:path>
              <a:path w="78104" h="973454">
                <a:moveTo>
                  <a:pt x="42671" y="348996"/>
                </a:moveTo>
                <a:lnTo>
                  <a:pt x="42671" y="329946"/>
                </a:lnTo>
                <a:lnTo>
                  <a:pt x="41909" y="327660"/>
                </a:lnTo>
                <a:lnTo>
                  <a:pt x="39624" y="326898"/>
                </a:lnTo>
                <a:lnTo>
                  <a:pt x="37337" y="327660"/>
                </a:lnTo>
                <a:lnTo>
                  <a:pt x="36575" y="329946"/>
                </a:lnTo>
                <a:lnTo>
                  <a:pt x="35813" y="348996"/>
                </a:lnTo>
                <a:lnTo>
                  <a:pt x="37337" y="351282"/>
                </a:lnTo>
                <a:lnTo>
                  <a:pt x="39624" y="352044"/>
                </a:lnTo>
                <a:lnTo>
                  <a:pt x="41909" y="351282"/>
                </a:lnTo>
                <a:lnTo>
                  <a:pt x="42671" y="348996"/>
                </a:lnTo>
                <a:close/>
              </a:path>
              <a:path w="78104" h="973454">
                <a:moveTo>
                  <a:pt x="42671" y="393953"/>
                </a:moveTo>
                <a:lnTo>
                  <a:pt x="42671" y="374903"/>
                </a:lnTo>
                <a:lnTo>
                  <a:pt x="41909" y="372617"/>
                </a:lnTo>
                <a:lnTo>
                  <a:pt x="39624" y="371094"/>
                </a:lnTo>
                <a:lnTo>
                  <a:pt x="37337" y="372617"/>
                </a:lnTo>
                <a:lnTo>
                  <a:pt x="35813" y="374903"/>
                </a:lnTo>
                <a:lnTo>
                  <a:pt x="35813" y="393953"/>
                </a:lnTo>
                <a:lnTo>
                  <a:pt x="37337" y="396239"/>
                </a:lnTo>
                <a:lnTo>
                  <a:pt x="39624" y="397001"/>
                </a:lnTo>
                <a:lnTo>
                  <a:pt x="41148" y="396239"/>
                </a:lnTo>
                <a:lnTo>
                  <a:pt x="42671" y="393953"/>
                </a:lnTo>
                <a:close/>
              </a:path>
              <a:path w="78104" h="973454">
                <a:moveTo>
                  <a:pt x="42671" y="438150"/>
                </a:moveTo>
                <a:lnTo>
                  <a:pt x="42671" y="419100"/>
                </a:lnTo>
                <a:lnTo>
                  <a:pt x="41148" y="416813"/>
                </a:lnTo>
                <a:lnTo>
                  <a:pt x="39624" y="416051"/>
                </a:lnTo>
                <a:lnTo>
                  <a:pt x="37337" y="416813"/>
                </a:lnTo>
                <a:lnTo>
                  <a:pt x="35813" y="419100"/>
                </a:lnTo>
                <a:lnTo>
                  <a:pt x="35813" y="438150"/>
                </a:lnTo>
                <a:lnTo>
                  <a:pt x="37337" y="440436"/>
                </a:lnTo>
                <a:lnTo>
                  <a:pt x="38862" y="441198"/>
                </a:lnTo>
                <a:lnTo>
                  <a:pt x="41148" y="440436"/>
                </a:lnTo>
                <a:lnTo>
                  <a:pt x="42671" y="438150"/>
                </a:lnTo>
                <a:close/>
              </a:path>
              <a:path w="78104" h="973454">
                <a:moveTo>
                  <a:pt x="42671" y="482346"/>
                </a:moveTo>
                <a:lnTo>
                  <a:pt x="42671" y="463296"/>
                </a:lnTo>
                <a:lnTo>
                  <a:pt x="41148" y="461010"/>
                </a:lnTo>
                <a:lnTo>
                  <a:pt x="38862" y="460248"/>
                </a:lnTo>
                <a:lnTo>
                  <a:pt x="36575" y="461010"/>
                </a:lnTo>
                <a:lnTo>
                  <a:pt x="35813" y="463296"/>
                </a:lnTo>
                <a:lnTo>
                  <a:pt x="35813" y="482346"/>
                </a:lnTo>
                <a:lnTo>
                  <a:pt x="36575" y="484632"/>
                </a:lnTo>
                <a:lnTo>
                  <a:pt x="38862" y="485394"/>
                </a:lnTo>
                <a:lnTo>
                  <a:pt x="41148" y="484632"/>
                </a:lnTo>
                <a:lnTo>
                  <a:pt x="42671" y="482346"/>
                </a:lnTo>
                <a:close/>
              </a:path>
              <a:path w="78104" h="973454">
                <a:moveTo>
                  <a:pt x="41909" y="527303"/>
                </a:moveTo>
                <a:lnTo>
                  <a:pt x="41909" y="508253"/>
                </a:lnTo>
                <a:lnTo>
                  <a:pt x="41148" y="505967"/>
                </a:lnTo>
                <a:lnTo>
                  <a:pt x="38862" y="504444"/>
                </a:lnTo>
                <a:lnTo>
                  <a:pt x="36575" y="505967"/>
                </a:lnTo>
                <a:lnTo>
                  <a:pt x="35813" y="508253"/>
                </a:lnTo>
                <a:lnTo>
                  <a:pt x="35813" y="527303"/>
                </a:lnTo>
                <a:lnTo>
                  <a:pt x="36575" y="529589"/>
                </a:lnTo>
                <a:lnTo>
                  <a:pt x="38862" y="530351"/>
                </a:lnTo>
                <a:lnTo>
                  <a:pt x="41148" y="529589"/>
                </a:lnTo>
                <a:lnTo>
                  <a:pt x="41909" y="527303"/>
                </a:lnTo>
                <a:close/>
              </a:path>
              <a:path w="78104" h="973454">
                <a:moveTo>
                  <a:pt x="41909" y="571500"/>
                </a:moveTo>
                <a:lnTo>
                  <a:pt x="41909" y="552450"/>
                </a:lnTo>
                <a:lnTo>
                  <a:pt x="41148" y="550163"/>
                </a:lnTo>
                <a:lnTo>
                  <a:pt x="38862" y="549401"/>
                </a:lnTo>
                <a:lnTo>
                  <a:pt x="36575" y="550163"/>
                </a:lnTo>
                <a:lnTo>
                  <a:pt x="35813" y="552450"/>
                </a:lnTo>
                <a:lnTo>
                  <a:pt x="35813" y="571500"/>
                </a:lnTo>
                <a:lnTo>
                  <a:pt x="36575" y="573786"/>
                </a:lnTo>
                <a:lnTo>
                  <a:pt x="38862" y="574548"/>
                </a:lnTo>
                <a:lnTo>
                  <a:pt x="41148" y="573786"/>
                </a:lnTo>
                <a:lnTo>
                  <a:pt x="41909" y="571500"/>
                </a:lnTo>
                <a:close/>
              </a:path>
              <a:path w="78104" h="973454">
                <a:moveTo>
                  <a:pt x="41909" y="615696"/>
                </a:moveTo>
                <a:lnTo>
                  <a:pt x="41909" y="596646"/>
                </a:lnTo>
                <a:lnTo>
                  <a:pt x="41148" y="594360"/>
                </a:lnTo>
                <a:lnTo>
                  <a:pt x="38862" y="593598"/>
                </a:lnTo>
                <a:lnTo>
                  <a:pt x="36575" y="594360"/>
                </a:lnTo>
                <a:lnTo>
                  <a:pt x="35813" y="596646"/>
                </a:lnTo>
                <a:lnTo>
                  <a:pt x="35813" y="615696"/>
                </a:lnTo>
                <a:lnTo>
                  <a:pt x="36575" y="617982"/>
                </a:lnTo>
                <a:lnTo>
                  <a:pt x="38862" y="618744"/>
                </a:lnTo>
                <a:lnTo>
                  <a:pt x="41148" y="617982"/>
                </a:lnTo>
                <a:lnTo>
                  <a:pt x="41909" y="615696"/>
                </a:lnTo>
                <a:close/>
              </a:path>
              <a:path w="78104" h="973454">
                <a:moveTo>
                  <a:pt x="41909" y="660653"/>
                </a:moveTo>
                <a:lnTo>
                  <a:pt x="41909" y="641603"/>
                </a:lnTo>
                <a:lnTo>
                  <a:pt x="41148" y="639317"/>
                </a:lnTo>
                <a:lnTo>
                  <a:pt x="38862" y="637794"/>
                </a:lnTo>
                <a:lnTo>
                  <a:pt x="36575" y="639317"/>
                </a:lnTo>
                <a:lnTo>
                  <a:pt x="35813" y="641603"/>
                </a:lnTo>
                <a:lnTo>
                  <a:pt x="35813" y="660653"/>
                </a:lnTo>
                <a:lnTo>
                  <a:pt x="36575" y="662939"/>
                </a:lnTo>
                <a:lnTo>
                  <a:pt x="38862" y="663701"/>
                </a:lnTo>
                <a:lnTo>
                  <a:pt x="41148" y="662939"/>
                </a:lnTo>
                <a:lnTo>
                  <a:pt x="41909" y="660653"/>
                </a:lnTo>
                <a:close/>
              </a:path>
              <a:path w="78104" h="973454">
                <a:moveTo>
                  <a:pt x="41909" y="704850"/>
                </a:moveTo>
                <a:lnTo>
                  <a:pt x="41909" y="685800"/>
                </a:lnTo>
                <a:lnTo>
                  <a:pt x="41148" y="683513"/>
                </a:lnTo>
                <a:lnTo>
                  <a:pt x="38862" y="682751"/>
                </a:lnTo>
                <a:lnTo>
                  <a:pt x="36575" y="683513"/>
                </a:lnTo>
                <a:lnTo>
                  <a:pt x="35813" y="685800"/>
                </a:lnTo>
                <a:lnTo>
                  <a:pt x="35813" y="704850"/>
                </a:lnTo>
                <a:lnTo>
                  <a:pt x="36575" y="707136"/>
                </a:lnTo>
                <a:lnTo>
                  <a:pt x="38862" y="707898"/>
                </a:lnTo>
                <a:lnTo>
                  <a:pt x="41148" y="707136"/>
                </a:lnTo>
                <a:lnTo>
                  <a:pt x="41909" y="704850"/>
                </a:lnTo>
                <a:close/>
              </a:path>
              <a:path w="78104" h="973454">
                <a:moveTo>
                  <a:pt x="41909" y="749046"/>
                </a:moveTo>
                <a:lnTo>
                  <a:pt x="41909" y="729996"/>
                </a:lnTo>
                <a:lnTo>
                  <a:pt x="41148" y="727710"/>
                </a:lnTo>
                <a:lnTo>
                  <a:pt x="38862" y="726948"/>
                </a:lnTo>
                <a:lnTo>
                  <a:pt x="36575" y="727710"/>
                </a:lnTo>
                <a:lnTo>
                  <a:pt x="35813" y="729996"/>
                </a:lnTo>
                <a:lnTo>
                  <a:pt x="35813" y="749046"/>
                </a:lnTo>
                <a:lnTo>
                  <a:pt x="36575" y="751332"/>
                </a:lnTo>
                <a:lnTo>
                  <a:pt x="38862" y="752094"/>
                </a:lnTo>
                <a:lnTo>
                  <a:pt x="41148" y="751332"/>
                </a:lnTo>
                <a:lnTo>
                  <a:pt x="41909" y="749046"/>
                </a:lnTo>
                <a:close/>
              </a:path>
              <a:path w="78104" h="973454">
                <a:moveTo>
                  <a:pt x="41909" y="794003"/>
                </a:moveTo>
                <a:lnTo>
                  <a:pt x="41909" y="774953"/>
                </a:lnTo>
                <a:lnTo>
                  <a:pt x="41148" y="772667"/>
                </a:lnTo>
                <a:lnTo>
                  <a:pt x="38862" y="771144"/>
                </a:lnTo>
                <a:lnTo>
                  <a:pt x="36575" y="772667"/>
                </a:lnTo>
                <a:lnTo>
                  <a:pt x="35813" y="774953"/>
                </a:lnTo>
                <a:lnTo>
                  <a:pt x="35813" y="794003"/>
                </a:lnTo>
                <a:lnTo>
                  <a:pt x="36575" y="796289"/>
                </a:lnTo>
                <a:lnTo>
                  <a:pt x="38862" y="797051"/>
                </a:lnTo>
                <a:lnTo>
                  <a:pt x="41148" y="796289"/>
                </a:lnTo>
                <a:lnTo>
                  <a:pt x="41909" y="794003"/>
                </a:lnTo>
                <a:close/>
              </a:path>
              <a:path w="78104" h="973454">
                <a:moveTo>
                  <a:pt x="41909" y="838200"/>
                </a:moveTo>
                <a:lnTo>
                  <a:pt x="41909" y="819150"/>
                </a:lnTo>
                <a:lnTo>
                  <a:pt x="41148" y="816863"/>
                </a:lnTo>
                <a:lnTo>
                  <a:pt x="38862" y="816101"/>
                </a:lnTo>
                <a:lnTo>
                  <a:pt x="36575" y="816863"/>
                </a:lnTo>
                <a:lnTo>
                  <a:pt x="35051" y="819150"/>
                </a:lnTo>
                <a:lnTo>
                  <a:pt x="35051" y="838200"/>
                </a:lnTo>
                <a:lnTo>
                  <a:pt x="36575" y="840486"/>
                </a:lnTo>
                <a:lnTo>
                  <a:pt x="38862" y="841248"/>
                </a:lnTo>
                <a:lnTo>
                  <a:pt x="41148" y="840486"/>
                </a:lnTo>
                <a:lnTo>
                  <a:pt x="41909" y="838200"/>
                </a:lnTo>
                <a:close/>
              </a:path>
              <a:path w="78104" h="973454">
                <a:moveTo>
                  <a:pt x="41909" y="882396"/>
                </a:moveTo>
                <a:lnTo>
                  <a:pt x="41909" y="863346"/>
                </a:lnTo>
                <a:lnTo>
                  <a:pt x="40386" y="861060"/>
                </a:lnTo>
                <a:lnTo>
                  <a:pt x="38862" y="860298"/>
                </a:lnTo>
                <a:lnTo>
                  <a:pt x="36575" y="861060"/>
                </a:lnTo>
                <a:lnTo>
                  <a:pt x="35051" y="863346"/>
                </a:lnTo>
                <a:lnTo>
                  <a:pt x="35051" y="882396"/>
                </a:lnTo>
                <a:lnTo>
                  <a:pt x="36575" y="884682"/>
                </a:lnTo>
                <a:lnTo>
                  <a:pt x="38862" y="885444"/>
                </a:lnTo>
                <a:lnTo>
                  <a:pt x="40386" y="884682"/>
                </a:lnTo>
                <a:lnTo>
                  <a:pt x="41909" y="882396"/>
                </a:lnTo>
                <a:close/>
              </a:path>
              <a:path w="78104" h="973454">
                <a:moveTo>
                  <a:pt x="76200" y="896874"/>
                </a:moveTo>
                <a:lnTo>
                  <a:pt x="0" y="896874"/>
                </a:lnTo>
                <a:lnTo>
                  <a:pt x="35051" y="966977"/>
                </a:lnTo>
                <a:lnTo>
                  <a:pt x="35051" y="908303"/>
                </a:lnTo>
                <a:lnTo>
                  <a:pt x="36575" y="906017"/>
                </a:lnTo>
                <a:lnTo>
                  <a:pt x="38100" y="904494"/>
                </a:lnTo>
                <a:lnTo>
                  <a:pt x="40386" y="906017"/>
                </a:lnTo>
                <a:lnTo>
                  <a:pt x="41909" y="908303"/>
                </a:lnTo>
                <a:lnTo>
                  <a:pt x="41909" y="965454"/>
                </a:lnTo>
                <a:lnTo>
                  <a:pt x="76200" y="896874"/>
                </a:lnTo>
                <a:close/>
              </a:path>
              <a:path w="78104" h="973454">
                <a:moveTo>
                  <a:pt x="41909" y="909827"/>
                </a:moveTo>
                <a:lnTo>
                  <a:pt x="41909" y="908303"/>
                </a:lnTo>
                <a:lnTo>
                  <a:pt x="40386" y="906017"/>
                </a:lnTo>
                <a:lnTo>
                  <a:pt x="38100" y="904494"/>
                </a:lnTo>
                <a:lnTo>
                  <a:pt x="36575" y="906017"/>
                </a:lnTo>
                <a:lnTo>
                  <a:pt x="35051" y="908303"/>
                </a:lnTo>
                <a:lnTo>
                  <a:pt x="35051" y="909827"/>
                </a:lnTo>
                <a:lnTo>
                  <a:pt x="36575" y="912113"/>
                </a:lnTo>
                <a:lnTo>
                  <a:pt x="38100" y="912876"/>
                </a:lnTo>
                <a:lnTo>
                  <a:pt x="40386" y="912113"/>
                </a:lnTo>
                <a:lnTo>
                  <a:pt x="41909" y="909827"/>
                </a:lnTo>
                <a:close/>
              </a:path>
              <a:path w="78104" h="973454">
                <a:moveTo>
                  <a:pt x="41909" y="965454"/>
                </a:moveTo>
                <a:lnTo>
                  <a:pt x="41909" y="909827"/>
                </a:lnTo>
                <a:lnTo>
                  <a:pt x="40386" y="912113"/>
                </a:lnTo>
                <a:lnTo>
                  <a:pt x="38100" y="912876"/>
                </a:lnTo>
                <a:lnTo>
                  <a:pt x="36575" y="912113"/>
                </a:lnTo>
                <a:lnTo>
                  <a:pt x="35051" y="909827"/>
                </a:lnTo>
                <a:lnTo>
                  <a:pt x="35051" y="966977"/>
                </a:lnTo>
                <a:lnTo>
                  <a:pt x="38100" y="973074"/>
                </a:lnTo>
                <a:lnTo>
                  <a:pt x="41909" y="96545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55904" y="5466842"/>
            <a:ext cx="21621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Joint-the-dots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MSE</a:t>
            </a:r>
            <a:r>
              <a:rPr dirty="0" baseline="-20833" sz="2400" spc="-7" i="1">
                <a:solidFill>
                  <a:srgbClr val="33CC33"/>
                </a:solidFill>
                <a:latin typeface="Arial"/>
                <a:cs typeface="Arial"/>
              </a:rPr>
              <a:t>3FOLD</a:t>
            </a:r>
            <a:r>
              <a:rPr dirty="0" sz="2400" spc="-5" i="1">
                <a:solidFill>
                  <a:srgbClr val="33CC33"/>
                </a:solidFill>
                <a:latin typeface="Arial"/>
                <a:cs typeface="Arial"/>
              </a:rPr>
              <a:t>=2.93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94076" y="2253995"/>
            <a:ext cx="76200" cy="672465"/>
          </a:xfrm>
          <a:custGeom>
            <a:avLst/>
            <a:gdLst/>
            <a:ahLst/>
            <a:cxnLst/>
            <a:rect l="l" t="t" r="r" b="b"/>
            <a:pathLst>
              <a:path w="76200" h="67246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5051" y="76199"/>
                </a:lnTo>
                <a:lnTo>
                  <a:pt x="35051" y="64007"/>
                </a:lnTo>
                <a:lnTo>
                  <a:pt x="35813" y="61721"/>
                </a:lnTo>
                <a:lnTo>
                  <a:pt x="38100" y="60197"/>
                </a:lnTo>
                <a:lnTo>
                  <a:pt x="40386" y="61721"/>
                </a:lnTo>
                <a:lnTo>
                  <a:pt x="41148" y="64007"/>
                </a:lnTo>
                <a:lnTo>
                  <a:pt x="41148" y="76199"/>
                </a:lnTo>
                <a:lnTo>
                  <a:pt x="76200" y="76199"/>
                </a:lnTo>
                <a:close/>
              </a:path>
              <a:path w="76200" h="672464">
                <a:moveTo>
                  <a:pt x="41148" y="76199"/>
                </a:moveTo>
                <a:lnTo>
                  <a:pt x="41148" y="64007"/>
                </a:lnTo>
                <a:lnTo>
                  <a:pt x="40386" y="61721"/>
                </a:lnTo>
                <a:lnTo>
                  <a:pt x="38100" y="60197"/>
                </a:lnTo>
                <a:lnTo>
                  <a:pt x="35813" y="61721"/>
                </a:lnTo>
                <a:lnTo>
                  <a:pt x="35051" y="64007"/>
                </a:lnTo>
                <a:lnTo>
                  <a:pt x="35051" y="76199"/>
                </a:lnTo>
                <a:lnTo>
                  <a:pt x="41148" y="76199"/>
                </a:lnTo>
                <a:close/>
              </a:path>
              <a:path w="76200" h="672464">
                <a:moveTo>
                  <a:pt x="41148" y="83057"/>
                </a:moveTo>
                <a:lnTo>
                  <a:pt x="41148" y="76199"/>
                </a:lnTo>
                <a:lnTo>
                  <a:pt x="35051" y="76199"/>
                </a:lnTo>
                <a:lnTo>
                  <a:pt x="35051" y="83057"/>
                </a:lnTo>
                <a:lnTo>
                  <a:pt x="35813" y="85343"/>
                </a:lnTo>
                <a:lnTo>
                  <a:pt x="38100" y="86105"/>
                </a:lnTo>
                <a:lnTo>
                  <a:pt x="40386" y="85343"/>
                </a:lnTo>
                <a:lnTo>
                  <a:pt x="41148" y="83057"/>
                </a:lnTo>
                <a:close/>
              </a:path>
              <a:path w="76200" h="672464">
                <a:moveTo>
                  <a:pt x="41148" y="127253"/>
                </a:moveTo>
                <a:lnTo>
                  <a:pt x="41148" y="108203"/>
                </a:lnTo>
                <a:lnTo>
                  <a:pt x="40386" y="105917"/>
                </a:lnTo>
                <a:lnTo>
                  <a:pt x="38100" y="105155"/>
                </a:lnTo>
                <a:lnTo>
                  <a:pt x="35813" y="105917"/>
                </a:lnTo>
                <a:lnTo>
                  <a:pt x="35051" y="108203"/>
                </a:lnTo>
                <a:lnTo>
                  <a:pt x="35051" y="127253"/>
                </a:lnTo>
                <a:lnTo>
                  <a:pt x="35813" y="129539"/>
                </a:lnTo>
                <a:lnTo>
                  <a:pt x="38100" y="130301"/>
                </a:lnTo>
                <a:lnTo>
                  <a:pt x="40386" y="129539"/>
                </a:lnTo>
                <a:lnTo>
                  <a:pt x="41148" y="127253"/>
                </a:lnTo>
                <a:close/>
              </a:path>
              <a:path w="76200" h="672464">
                <a:moveTo>
                  <a:pt x="41148" y="171449"/>
                </a:moveTo>
                <a:lnTo>
                  <a:pt x="41148" y="152399"/>
                </a:lnTo>
                <a:lnTo>
                  <a:pt x="40386" y="150113"/>
                </a:lnTo>
                <a:lnTo>
                  <a:pt x="38100" y="149351"/>
                </a:lnTo>
                <a:lnTo>
                  <a:pt x="35813" y="150113"/>
                </a:lnTo>
                <a:lnTo>
                  <a:pt x="35051" y="152399"/>
                </a:lnTo>
                <a:lnTo>
                  <a:pt x="35051" y="171449"/>
                </a:lnTo>
                <a:lnTo>
                  <a:pt x="35813" y="173735"/>
                </a:lnTo>
                <a:lnTo>
                  <a:pt x="38100" y="174497"/>
                </a:lnTo>
                <a:lnTo>
                  <a:pt x="40386" y="173735"/>
                </a:lnTo>
                <a:lnTo>
                  <a:pt x="41148" y="171449"/>
                </a:lnTo>
                <a:close/>
              </a:path>
              <a:path w="76200" h="672464">
                <a:moveTo>
                  <a:pt x="41148" y="216407"/>
                </a:moveTo>
                <a:lnTo>
                  <a:pt x="41148" y="197357"/>
                </a:lnTo>
                <a:lnTo>
                  <a:pt x="40386" y="195071"/>
                </a:lnTo>
                <a:lnTo>
                  <a:pt x="38100" y="193547"/>
                </a:lnTo>
                <a:lnTo>
                  <a:pt x="35813" y="195071"/>
                </a:lnTo>
                <a:lnTo>
                  <a:pt x="35051" y="197357"/>
                </a:lnTo>
                <a:lnTo>
                  <a:pt x="35051" y="216407"/>
                </a:lnTo>
                <a:lnTo>
                  <a:pt x="35813" y="218693"/>
                </a:lnTo>
                <a:lnTo>
                  <a:pt x="38100" y="219455"/>
                </a:lnTo>
                <a:lnTo>
                  <a:pt x="40386" y="218693"/>
                </a:lnTo>
                <a:lnTo>
                  <a:pt x="41148" y="216407"/>
                </a:lnTo>
                <a:close/>
              </a:path>
              <a:path w="76200" h="672464">
                <a:moveTo>
                  <a:pt x="41148" y="260603"/>
                </a:moveTo>
                <a:lnTo>
                  <a:pt x="41148" y="241553"/>
                </a:lnTo>
                <a:lnTo>
                  <a:pt x="40386" y="239267"/>
                </a:lnTo>
                <a:lnTo>
                  <a:pt x="38100" y="238505"/>
                </a:lnTo>
                <a:lnTo>
                  <a:pt x="35813" y="239267"/>
                </a:lnTo>
                <a:lnTo>
                  <a:pt x="35051" y="241553"/>
                </a:lnTo>
                <a:lnTo>
                  <a:pt x="35051" y="260603"/>
                </a:lnTo>
                <a:lnTo>
                  <a:pt x="35813" y="262889"/>
                </a:lnTo>
                <a:lnTo>
                  <a:pt x="38100" y="263651"/>
                </a:lnTo>
                <a:lnTo>
                  <a:pt x="40386" y="262889"/>
                </a:lnTo>
                <a:lnTo>
                  <a:pt x="41148" y="260603"/>
                </a:lnTo>
                <a:close/>
              </a:path>
              <a:path w="76200" h="672464">
                <a:moveTo>
                  <a:pt x="41148" y="304799"/>
                </a:moveTo>
                <a:lnTo>
                  <a:pt x="41148" y="285749"/>
                </a:lnTo>
                <a:lnTo>
                  <a:pt x="40386" y="283463"/>
                </a:lnTo>
                <a:lnTo>
                  <a:pt x="38100" y="282701"/>
                </a:lnTo>
                <a:lnTo>
                  <a:pt x="35813" y="283463"/>
                </a:lnTo>
                <a:lnTo>
                  <a:pt x="35051" y="285749"/>
                </a:lnTo>
                <a:lnTo>
                  <a:pt x="35051" y="304799"/>
                </a:lnTo>
                <a:lnTo>
                  <a:pt x="35813" y="307085"/>
                </a:lnTo>
                <a:lnTo>
                  <a:pt x="38100" y="307847"/>
                </a:lnTo>
                <a:lnTo>
                  <a:pt x="40386" y="307085"/>
                </a:lnTo>
                <a:lnTo>
                  <a:pt x="41148" y="304799"/>
                </a:lnTo>
                <a:close/>
              </a:path>
              <a:path w="76200" h="672464">
                <a:moveTo>
                  <a:pt x="41148" y="349757"/>
                </a:moveTo>
                <a:lnTo>
                  <a:pt x="41148" y="330707"/>
                </a:lnTo>
                <a:lnTo>
                  <a:pt x="40386" y="328421"/>
                </a:lnTo>
                <a:lnTo>
                  <a:pt x="38100" y="326897"/>
                </a:lnTo>
                <a:lnTo>
                  <a:pt x="35813" y="328421"/>
                </a:lnTo>
                <a:lnTo>
                  <a:pt x="35051" y="330707"/>
                </a:lnTo>
                <a:lnTo>
                  <a:pt x="35051" y="349757"/>
                </a:lnTo>
                <a:lnTo>
                  <a:pt x="35813" y="352043"/>
                </a:lnTo>
                <a:lnTo>
                  <a:pt x="38100" y="352805"/>
                </a:lnTo>
                <a:lnTo>
                  <a:pt x="40386" y="352043"/>
                </a:lnTo>
                <a:lnTo>
                  <a:pt x="41148" y="349757"/>
                </a:lnTo>
                <a:close/>
              </a:path>
              <a:path w="76200" h="672464">
                <a:moveTo>
                  <a:pt x="41148" y="393953"/>
                </a:moveTo>
                <a:lnTo>
                  <a:pt x="41148" y="374903"/>
                </a:lnTo>
                <a:lnTo>
                  <a:pt x="40386" y="372617"/>
                </a:lnTo>
                <a:lnTo>
                  <a:pt x="38100" y="371855"/>
                </a:lnTo>
                <a:lnTo>
                  <a:pt x="35813" y="372617"/>
                </a:lnTo>
                <a:lnTo>
                  <a:pt x="35051" y="374903"/>
                </a:lnTo>
                <a:lnTo>
                  <a:pt x="35051" y="393953"/>
                </a:lnTo>
                <a:lnTo>
                  <a:pt x="35813" y="396239"/>
                </a:lnTo>
                <a:lnTo>
                  <a:pt x="38100" y="397001"/>
                </a:lnTo>
                <a:lnTo>
                  <a:pt x="40386" y="396239"/>
                </a:lnTo>
                <a:lnTo>
                  <a:pt x="41148" y="393953"/>
                </a:lnTo>
                <a:close/>
              </a:path>
              <a:path w="76200" h="672464">
                <a:moveTo>
                  <a:pt x="41148" y="438149"/>
                </a:moveTo>
                <a:lnTo>
                  <a:pt x="41148" y="419099"/>
                </a:lnTo>
                <a:lnTo>
                  <a:pt x="40386" y="416813"/>
                </a:lnTo>
                <a:lnTo>
                  <a:pt x="38100" y="416051"/>
                </a:lnTo>
                <a:lnTo>
                  <a:pt x="35813" y="416813"/>
                </a:lnTo>
                <a:lnTo>
                  <a:pt x="35051" y="419099"/>
                </a:lnTo>
                <a:lnTo>
                  <a:pt x="35051" y="438149"/>
                </a:lnTo>
                <a:lnTo>
                  <a:pt x="35813" y="440435"/>
                </a:lnTo>
                <a:lnTo>
                  <a:pt x="38100" y="441197"/>
                </a:lnTo>
                <a:lnTo>
                  <a:pt x="40386" y="440435"/>
                </a:lnTo>
                <a:lnTo>
                  <a:pt x="41148" y="438149"/>
                </a:lnTo>
                <a:close/>
              </a:path>
              <a:path w="76200" h="672464">
                <a:moveTo>
                  <a:pt x="41148" y="483107"/>
                </a:moveTo>
                <a:lnTo>
                  <a:pt x="41148" y="464057"/>
                </a:lnTo>
                <a:lnTo>
                  <a:pt x="40386" y="461771"/>
                </a:lnTo>
                <a:lnTo>
                  <a:pt x="38100" y="460247"/>
                </a:lnTo>
                <a:lnTo>
                  <a:pt x="35813" y="461771"/>
                </a:lnTo>
                <a:lnTo>
                  <a:pt x="35051" y="464057"/>
                </a:lnTo>
                <a:lnTo>
                  <a:pt x="35051" y="483107"/>
                </a:lnTo>
                <a:lnTo>
                  <a:pt x="35813" y="485393"/>
                </a:lnTo>
                <a:lnTo>
                  <a:pt x="38100" y="486155"/>
                </a:lnTo>
                <a:lnTo>
                  <a:pt x="40386" y="485393"/>
                </a:lnTo>
                <a:lnTo>
                  <a:pt x="41148" y="483107"/>
                </a:lnTo>
                <a:close/>
              </a:path>
              <a:path w="76200" h="672464">
                <a:moveTo>
                  <a:pt x="41148" y="527303"/>
                </a:moveTo>
                <a:lnTo>
                  <a:pt x="41148" y="508253"/>
                </a:lnTo>
                <a:lnTo>
                  <a:pt x="40386" y="505967"/>
                </a:lnTo>
                <a:lnTo>
                  <a:pt x="38100" y="505205"/>
                </a:lnTo>
                <a:lnTo>
                  <a:pt x="35813" y="505967"/>
                </a:lnTo>
                <a:lnTo>
                  <a:pt x="35051" y="508253"/>
                </a:lnTo>
                <a:lnTo>
                  <a:pt x="35051" y="527303"/>
                </a:lnTo>
                <a:lnTo>
                  <a:pt x="35813" y="529589"/>
                </a:lnTo>
                <a:lnTo>
                  <a:pt x="38100" y="530351"/>
                </a:lnTo>
                <a:lnTo>
                  <a:pt x="40386" y="529589"/>
                </a:lnTo>
                <a:lnTo>
                  <a:pt x="41148" y="527303"/>
                </a:lnTo>
                <a:close/>
              </a:path>
              <a:path w="76200" h="672464">
                <a:moveTo>
                  <a:pt x="41148" y="571499"/>
                </a:moveTo>
                <a:lnTo>
                  <a:pt x="41148" y="552449"/>
                </a:lnTo>
                <a:lnTo>
                  <a:pt x="40386" y="550163"/>
                </a:lnTo>
                <a:lnTo>
                  <a:pt x="38100" y="549401"/>
                </a:lnTo>
                <a:lnTo>
                  <a:pt x="35813" y="550163"/>
                </a:lnTo>
                <a:lnTo>
                  <a:pt x="35051" y="552449"/>
                </a:lnTo>
                <a:lnTo>
                  <a:pt x="35051" y="571499"/>
                </a:lnTo>
                <a:lnTo>
                  <a:pt x="35813" y="573785"/>
                </a:lnTo>
                <a:lnTo>
                  <a:pt x="38100" y="574547"/>
                </a:lnTo>
                <a:lnTo>
                  <a:pt x="40386" y="573785"/>
                </a:lnTo>
                <a:lnTo>
                  <a:pt x="41148" y="571499"/>
                </a:lnTo>
                <a:close/>
              </a:path>
              <a:path w="76200" h="672464">
                <a:moveTo>
                  <a:pt x="35559" y="595883"/>
                </a:moveTo>
                <a:lnTo>
                  <a:pt x="0" y="595883"/>
                </a:lnTo>
                <a:lnTo>
                  <a:pt x="35051" y="665987"/>
                </a:lnTo>
                <a:lnTo>
                  <a:pt x="35051" y="597407"/>
                </a:lnTo>
                <a:lnTo>
                  <a:pt x="35559" y="595883"/>
                </a:lnTo>
                <a:close/>
              </a:path>
              <a:path w="76200" h="672464">
                <a:moveTo>
                  <a:pt x="41148" y="608076"/>
                </a:moveTo>
                <a:lnTo>
                  <a:pt x="41148" y="597407"/>
                </a:lnTo>
                <a:lnTo>
                  <a:pt x="40640" y="595883"/>
                </a:lnTo>
                <a:lnTo>
                  <a:pt x="35559" y="595883"/>
                </a:lnTo>
                <a:lnTo>
                  <a:pt x="35051" y="597407"/>
                </a:lnTo>
                <a:lnTo>
                  <a:pt x="35051" y="608076"/>
                </a:lnTo>
                <a:lnTo>
                  <a:pt x="35813" y="610361"/>
                </a:lnTo>
                <a:lnTo>
                  <a:pt x="38100" y="611123"/>
                </a:lnTo>
                <a:lnTo>
                  <a:pt x="40386" y="610361"/>
                </a:lnTo>
                <a:lnTo>
                  <a:pt x="41148" y="608076"/>
                </a:lnTo>
                <a:close/>
              </a:path>
              <a:path w="76200" h="672464">
                <a:moveTo>
                  <a:pt x="41148" y="665987"/>
                </a:moveTo>
                <a:lnTo>
                  <a:pt x="41148" y="608076"/>
                </a:lnTo>
                <a:lnTo>
                  <a:pt x="40386" y="610361"/>
                </a:lnTo>
                <a:lnTo>
                  <a:pt x="38100" y="611123"/>
                </a:lnTo>
                <a:lnTo>
                  <a:pt x="35813" y="610361"/>
                </a:lnTo>
                <a:lnTo>
                  <a:pt x="35051" y="608076"/>
                </a:lnTo>
                <a:lnTo>
                  <a:pt x="35051" y="665987"/>
                </a:lnTo>
                <a:lnTo>
                  <a:pt x="38100" y="672083"/>
                </a:lnTo>
                <a:lnTo>
                  <a:pt x="41148" y="665987"/>
                </a:lnTo>
                <a:close/>
              </a:path>
              <a:path w="76200" h="672464">
                <a:moveTo>
                  <a:pt x="40640" y="595883"/>
                </a:moveTo>
                <a:lnTo>
                  <a:pt x="40386" y="595121"/>
                </a:lnTo>
                <a:lnTo>
                  <a:pt x="38100" y="593597"/>
                </a:lnTo>
                <a:lnTo>
                  <a:pt x="35813" y="595121"/>
                </a:lnTo>
                <a:lnTo>
                  <a:pt x="35559" y="595883"/>
                </a:lnTo>
                <a:lnTo>
                  <a:pt x="40640" y="595883"/>
                </a:lnTo>
                <a:close/>
              </a:path>
              <a:path w="76200" h="672464">
                <a:moveTo>
                  <a:pt x="76200" y="595883"/>
                </a:moveTo>
                <a:lnTo>
                  <a:pt x="40640" y="595883"/>
                </a:lnTo>
                <a:lnTo>
                  <a:pt x="41148" y="597407"/>
                </a:lnTo>
                <a:lnTo>
                  <a:pt x="41148" y="665987"/>
                </a:lnTo>
                <a:lnTo>
                  <a:pt x="76200" y="595883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12569" y="2917698"/>
            <a:ext cx="3175635" cy="2735580"/>
          </a:xfrm>
          <a:custGeom>
            <a:avLst/>
            <a:gdLst/>
            <a:ahLst/>
            <a:cxnLst/>
            <a:rect l="l" t="t" r="r" b="b"/>
            <a:pathLst>
              <a:path w="3175635" h="2735579">
                <a:moveTo>
                  <a:pt x="3175254" y="549401"/>
                </a:moveTo>
                <a:lnTo>
                  <a:pt x="2868929" y="1703831"/>
                </a:lnTo>
                <a:lnTo>
                  <a:pt x="2785109" y="690372"/>
                </a:lnTo>
                <a:lnTo>
                  <a:pt x="1405127" y="0"/>
                </a:lnTo>
                <a:lnTo>
                  <a:pt x="416052" y="457200"/>
                </a:lnTo>
                <a:lnTo>
                  <a:pt x="0" y="2735579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5953" y="2011679"/>
            <a:ext cx="3649345" cy="2444750"/>
          </a:xfrm>
          <a:custGeom>
            <a:avLst/>
            <a:gdLst/>
            <a:ahLst/>
            <a:cxnLst/>
            <a:rect l="l" t="t" r="r" b="b"/>
            <a:pathLst>
              <a:path w="3649345" h="2444750">
                <a:moveTo>
                  <a:pt x="0" y="2244090"/>
                </a:moveTo>
                <a:lnTo>
                  <a:pt x="781050" y="1379220"/>
                </a:lnTo>
                <a:lnTo>
                  <a:pt x="1461515" y="0"/>
                </a:lnTo>
                <a:lnTo>
                  <a:pt x="2468118" y="756665"/>
                </a:lnTo>
                <a:lnTo>
                  <a:pt x="3141725" y="1604772"/>
                </a:lnTo>
                <a:lnTo>
                  <a:pt x="3649218" y="2444496"/>
                </a:lnTo>
              </a:path>
            </a:pathLst>
          </a:custGeom>
          <a:ln w="28575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71194" y="2003298"/>
            <a:ext cx="3385185" cy="3067050"/>
          </a:xfrm>
          <a:custGeom>
            <a:avLst/>
            <a:gdLst/>
            <a:ahLst/>
            <a:cxnLst/>
            <a:rect l="l" t="t" r="r" b="b"/>
            <a:pathLst>
              <a:path w="3385185" h="3067050">
                <a:moveTo>
                  <a:pt x="0" y="1869948"/>
                </a:moveTo>
                <a:lnTo>
                  <a:pt x="531876" y="2593848"/>
                </a:lnTo>
                <a:lnTo>
                  <a:pt x="1438655" y="0"/>
                </a:lnTo>
                <a:lnTo>
                  <a:pt x="1762505" y="922782"/>
                </a:lnTo>
                <a:lnTo>
                  <a:pt x="2452878" y="773429"/>
                </a:lnTo>
                <a:lnTo>
                  <a:pt x="3384804" y="306705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27380"/>
            <a:ext cx="79178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Which kind of Cross</a:t>
            </a:r>
            <a:r>
              <a:rPr dirty="0" spc="30"/>
              <a:t> </a:t>
            </a:r>
            <a:r>
              <a:rPr dirty="0" spc="-5"/>
              <a:t>Validation?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8256" y="1344358"/>
          <a:ext cx="8933180" cy="538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910"/>
                <a:gridCol w="3685540"/>
                <a:gridCol w="3638550"/>
              </a:tblGrid>
              <a:tr h="58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Downside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 b="1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Upside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55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Test-set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Variance: unreliable  estimate of </a:t>
                      </a:r>
                      <a:r>
                        <a:rPr dirty="0" sz="240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future 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Cheap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893826">
                <a:tc>
                  <a:txBody>
                    <a:bodyPr/>
                    <a:lstStyle/>
                    <a:p>
                      <a:pPr marL="92075" marR="349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Leave-  </a:t>
                      </a:r>
                      <a:r>
                        <a:rPr dirty="0" sz="2400" spc="-5" b="1">
                          <a:latin typeface="Arial"/>
                          <a:cs typeface="Arial"/>
                        </a:rPr>
                        <a:t>one-out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Expensive.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Has some weird</a:t>
                      </a:r>
                      <a:r>
                        <a:rPr dirty="0" sz="24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behavior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Doesn’t waste</a:t>
                      </a:r>
                      <a:r>
                        <a:rPr dirty="0" sz="24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118567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10-fold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2075" marR="195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Wastes 10% of the data.  10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times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more expensive  than test</a:t>
                      </a:r>
                      <a:r>
                        <a:rPr dirty="0" sz="240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8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Only wastes 10%. Only  10 </a:t>
                      </a:r>
                      <a:r>
                        <a:rPr dirty="0" sz="24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times </a:t>
                      </a: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more expensive  instead </a:t>
                      </a:r>
                      <a:r>
                        <a:rPr dirty="0" sz="24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spc="-2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times.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</a:tr>
              <a:tr h="8206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3-fold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47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Wastier than 10-fold.  Expensivier than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dirty="0" sz="2400" spc="-2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Slightly </a:t>
                      </a:r>
                      <a:r>
                        <a:rPr dirty="0" sz="24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better </a:t>
                      </a: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2400" spc="-5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test-  </a:t>
                      </a:r>
                      <a:r>
                        <a:rPr dirty="0" sz="2400" spc="-5">
                          <a:solidFill>
                            <a:srgbClr val="33CC33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</a:tr>
              <a:tr h="5128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R-fold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Identical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4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Leave-one-out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DC6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27380"/>
            <a:ext cx="79178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Which kind of Cross</a:t>
            </a:r>
            <a:r>
              <a:rPr dirty="0" spc="30"/>
              <a:t> </a:t>
            </a:r>
            <a:r>
              <a:rPr dirty="0" spc="-5"/>
              <a:t>Validation?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8820150" y="3297173"/>
            <a:ext cx="612775" cy="894080"/>
          </a:xfrm>
          <a:custGeom>
            <a:avLst/>
            <a:gdLst/>
            <a:ahLst/>
            <a:cxnLst/>
            <a:rect l="l" t="t" r="r" b="b"/>
            <a:pathLst>
              <a:path w="612775" h="894079">
                <a:moveTo>
                  <a:pt x="0" y="893826"/>
                </a:moveTo>
                <a:lnTo>
                  <a:pt x="612648" y="893826"/>
                </a:lnTo>
                <a:lnTo>
                  <a:pt x="612648" y="0"/>
                </a:lnTo>
                <a:lnTo>
                  <a:pt x="0" y="0"/>
                </a:lnTo>
                <a:lnTo>
                  <a:pt x="0" y="893826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8454" y="3297173"/>
            <a:ext cx="3445510" cy="894080"/>
          </a:xfrm>
          <a:custGeom>
            <a:avLst/>
            <a:gdLst/>
            <a:ahLst/>
            <a:cxnLst/>
            <a:rect l="l" t="t" r="r" b="b"/>
            <a:pathLst>
              <a:path w="3445510" h="894079">
                <a:moveTo>
                  <a:pt x="0" y="893826"/>
                </a:moveTo>
                <a:lnTo>
                  <a:pt x="3445001" y="893826"/>
                </a:lnTo>
                <a:lnTo>
                  <a:pt x="3445001" y="0"/>
                </a:lnTo>
                <a:lnTo>
                  <a:pt x="0" y="0"/>
                </a:lnTo>
                <a:lnTo>
                  <a:pt x="0" y="893826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87955" y="3248660"/>
            <a:ext cx="3197225" cy="9017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Expensive.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Has some weird behavi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305" y="3297173"/>
            <a:ext cx="1565275" cy="894080"/>
          </a:xfrm>
          <a:custGeom>
            <a:avLst/>
            <a:gdLst/>
            <a:ahLst/>
            <a:cxnLst/>
            <a:rect l="l" t="t" r="r" b="b"/>
            <a:pathLst>
              <a:path w="1565275" h="894079">
                <a:moveTo>
                  <a:pt x="0" y="0"/>
                </a:moveTo>
                <a:lnTo>
                  <a:pt x="0" y="893826"/>
                </a:lnTo>
                <a:lnTo>
                  <a:pt x="1565148" y="893826"/>
                </a:lnTo>
                <a:lnTo>
                  <a:pt x="1565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2045" y="3321050"/>
            <a:ext cx="114173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Leave-  </a:t>
            </a:r>
            <a:r>
              <a:rPr dirty="0" sz="2400" spc="-5" b="1">
                <a:latin typeface="Arial"/>
                <a:cs typeface="Arial"/>
              </a:rPr>
              <a:t>one-out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4247" y="4191000"/>
            <a:ext cx="3638550" cy="1186180"/>
          </a:xfrm>
          <a:custGeom>
            <a:avLst/>
            <a:gdLst/>
            <a:ahLst/>
            <a:cxnLst/>
            <a:rect l="l" t="t" r="r" b="b"/>
            <a:pathLst>
              <a:path w="3638550" h="1186179">
                <a:moveTo>
                  <a:pt x="0" y="0"/>
                </a:moveTo>
                <a:lnTo>
                  <a:pt x="0" y="1185672"/>
                </a:lnTo>
                <a:lnTo>
                  <a:pt x="3638550" y="1185672"/>
                </a:lnTo>
                <a:lnTo>
                  <a:pt x="3638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71886" y="3362622"/>
            <a:ext cx="3445510" cy="159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0">
              <a:lnSpc>
                <a:spcPts val="2655"/>
              </a:lnSpc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Doesn’t waste 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Only wastes 10%.</a:t>
            </a:r>
            <a:r>
              <a:rPr dirty="0" sz="2400" spc="-3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On  10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times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more</a:t>
            </a:r>
            <a:r>
              <a:rPr dirty="0" sz="2400" spc="-3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expen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8454" y="4191000"/>
            <a:ext cx="3686175" cy="1186180"/>
          </a:xfrm>
          <a:custGeom>
            <a:avLst/>
            <a:gdLst/>
            <a:ahLst/>
            <a:cxnLst/>
            <a:rect l="l" t="t" r="r" b="b"/>
            <a:pathLst>
              <a:path w="3686175" h="1186179">
                <a:moveTo>
                  <a:pt x="0" y="0"/>
                </a:moveTo>
                <a:lnTo>
                  <a:pt x="0" y="1185672"/>
                </a:lnTo>
                <a:lnTo>
                  <a:pt x="3685793" y="1185672"/>
                </a:lnTo>
                <a:lnTo>
                  <a:pt x="36857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3305" y="4191000"/>
            <a:ext cx="1565275" cy="1186180"/>
          </a:xfrm>
          <a:custGeom>
            <a:avLst/>
            <a:gdLst/>
            <a:ahLst/>
            <a:cxnLst/>
            <a:rect l="l" t="t" r="r" b="b"/>
            <a:pathLst>
              <a:path w="1565275" h="1186179">
                <a:moveTo>
                  <a:pt x="0" y="0"/>
                </a:moveTo>
                <a:lnTo>
                  <a:pt x="0" y="1185672"/>
                </a:lnTo>
                <a:lnTo>
                  <a:pt x="1565147" y="1185672"/>
                </a:lnTo>
                <a:lnTo>
                  <a:pt x="1565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2045" y="4214876"/>
            <a:ext cx="1024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10-fold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4247" y="5376671"/>
            <a:ext cx="3638550" cy="821055"/>
          </a:xfrm>
          <a:custGeom>
            <a:avLst/>
            <a:gdLst/>
            <a:ahLst/>
            <a:cxnLst/>
            <a:rect l="l" t="t" r="r" b="b"/>
            <a:pathLst>
              <a:path w="3638550" h="821054">
                <a:moveTo>
                  <a:pt x="0" y="0"/>
                </a:moveTo>
                <a:lnTo>
                  <a:pt x="0" y="820674"/>
                </a:lnTo>
                <a:lnTo>
                  <a:pt x="3638550" y="820674"/>
                </a:lnTo>
                <a:lnTo>
                  <a:pt x="3638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73750" y="5400547"/>
            <a:ext cx="322707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Slightly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better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than</a:t>
            </a:r>
            <a:r>
              <a:rPr dirty="0" sz="2400" spc="-5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test- 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08454" y="5376671"/>
            <a:ext cx="3686175" cy="821055"/>
          </a:xfrm>
          <a:custGeom>
            <a:avLst/>
            <a:gdLst/>
            <a:ahLst/>
            <a:cxnLst/>
            <a:rect l="l" t="t" r="r" b="b"/>
            <a:pathLst>
              <a:path w="3686175" h="821054">
                <a:moveTo>
                  <a:pt x="0" y="0"/>
                </a:moveTo>
                <a:lnTo>
                  <a:pt x="0" y="820674"/>
                </a:lnTo>
                <a:lnTo>
                  <a:pt x="3685794" y="820674"/>
                </a:lnTo>
                <a:lnTo>
                  <a:pt x="36857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87955" y="5400547"/>
            <a:ext cx="326199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Wastier than 10-fold.  Expensivier than</a:t>
            </a:r>
            <a:r>
              <a:rPr dirty="0" sz="24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testset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3305" y="5376671"/>
            <a:ext cx="1565275" cy="821055"/>
          </a:xfrm>
          <a:custGeom>
            <a:avLst/>
            <a:gdLst/>
            <a:ahLst/>
            <a:cxnLst/>
            <a:rect l="l" t="t" r="r" b="b"/>
            <a:pathLst>
              <a:path w="1565275" h="821054">
                <a:moveTo>
                  <a:pt x="0" y="0"/>
                </a:moveTo>
                <a:lnTo>
                  <a:pt x="0" y="820674"/>
                </a:lnTo>
                <a:lnTo>
                  <a:pt x="1565147" y="820674"/>
                </a:lnTo>
                <a:lnTo>
                  <a:pt x="1565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2045" y="5400547"/>
            <a:ext cx="854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3-fold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08454" y="6197346"/>
            <a:ext cx="7324725" cy="513080"/>
          </a:xfrm>
          <a:custGeom>
            <a:avLst/>
            <a:gdLst/>
            <a:ahLst/>
            <a:cxnLst/>
            <a:rect l="l" t="t" r="r" b="b"/>
            <a:pathLst>
              <a:path w="7324725" h="513079">
                <a:moveTo>
                  <a:pt x="0" y="0"/>
                </a:moveTo>
                <a:lnTo>
                  <a:pt x="0" y="512826"/>
                </a:lnTo>
                <a:lnTo>
                  <a:pt x="7324344" y="512826"/>
                </a:lnTo>
                <a:lnTo>
                  <a:pt x="7324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87955" y="6221221"/>
            <a:ext cx="3550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Identical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Leave-one-out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3305" y="6197346"/>
            <a:ext cx="1565275" cy="513080"/>
          </a:xfrm>
          <a:custGeom>
            <a:avLst/>
            <a:gdLst/>
            <a:ahLst/>
            <a:cxnLst/>
            <a:rect l="l" t="t" r="r" b="b"/>
            <a:pathLst>
              <a:path w="1565275" h="513079">
                <a:moveTo>
                  <a:pt x="0" y="0"/>
                </a:moveTo>
                <a:lnTo>
                  <a:pt x="0" y="512825"/>
                </a:lnTo>
                <a:lnTo>
                  <a:pt x="1565147" y="512825"/>
                </a:lnTo>
                <a:lnTo>
                  <a:pt x="1565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2045" y="6221221"/>
            <a:ext cx="905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R-fold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94247" y="1941576"/>
            <a:ext cx="3638550" cy="1355725"/>
          </a:xfrm>
          <a:custGeom>
            <a:avLst/>
            <a:gdLst/>
            <a:ahLst/>
            <a:cxnLst/>
            <a:rect l="l" t="t" r="r" b="b"/>
            <a:pathLst>
              <a:path w="3638550" h="1355725">
                <a:moveTo>
                  <a:pt x="0" y="0"/>
                </a:moveTo>
                <a:lnTo>
                  <a:pt x="0" y="1355598"/>
                </a:lnTo>
                <a:lnTo>
                  <a:pt x="3638550" y="1355598"/>
                </a:lnTo>
                <a:lnTo>
                  <a:pt x="3638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73750" y="1965452"/>
            <a:ext cx="9251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Cheap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08454" y="1941576"/>
            <a:ext cx="3686175" cy="1355725"/>
          </a:xfrm>
          <a:custGeom>
            <a:avLst/>
            <a:gdLst/>
            <a:ahLst/>
            <a:cxnLst/>
            <a:rect l="l" t="t" r="r" b="b"/>
            <a:pathLst>
              <a:path w="3686175" h="1355725">
                <a:moveTo>
                  <a:pt x="0" y="0"/>
                </a:moveTo>
                <a:lnTo>
                  <a:pt x="0" y="1355598"/>
                </a:lnTo>
                <a:lnTo>
                  <a:pt x="3685794" y="1355598"/>
                </a:lnTo>
                <a:lnTo>
                  <a:pt x="3685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87955" y="1965452"/>
            <a:ext cx="2722245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Variance: unreliable  estimate of 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future 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3305" y="1941576"/>
            <a:ext cx="1565275" cy="1355725"/>
          </a:xfrm>
          <a:custGeom>
            <a:avLst/>
            <a:gdLst/>
            <a:ahLst/>
            <a:cxnLst/>
            <a:rect l="l" t="t" r="r" b="b"/>
            <a:pathLst>
              <a:path w="1565275" h="1355725">
                <a:moveTo>
                  <a:pt x="0" y="0"/>
                </a:moveTo>
                <a:lnTo>
                  <a:pt x="0" y="1355598"/>
                </a:lnTo>
                <a:lnTo>
                  <a:pt x="1565148" y="1355598"/>
                </a:lnTo>
                <a:lnTo>
                  <a:pt x="1565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2045" y="1965452"/>
            <a:ext cx="1194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Test-set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87955" y="1382521"/>
            <a:ext cx="4727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Downsid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dirty="0" sz="2400" spc="-5" b="1">
                <a:solidFill>
                  <a:srgbClr val="33CC33"/>
                </a:solidFill>
                <a:latin typeface="Arial"/>
                <a:cs typeface="Arial"/>
              </a:rPr>
              <a:t>Upside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2544" y="1358646"/>
            <a:ext cx="8890635" cy="0"/>
          </a:xfrm>
          <a:custGeom>
            <a:avLst/>
            <a:gdLst/>
            <a:ahLst/>
            <a:cxnLst/>
            <a:rect l="l" t="t" r="r" b="b"/>
            <a:pathLst>
              <a:path w="8890635" h="0">
                <a:moveTo>
                  <a:pt x="0" y="0"/>
                </a:moveTo>
                <a:lnTo>
                  <a:pt x="88902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2544" y="1941576"/>
            <a:ext cx="8890635" cy="0"/>
          </a:xfrm>
          <a:custGeom>
            <a:avLst/>
            <a:gdLst/>
            <a:ahLst/>
            <a:cxnLst/>
            <a:rect l="l" t="t" r="r" b="b"/>
            <a:pathLst>
              <a:path w="8890635" h="0">
                <a:moveTo>
                  <a:pt x="0" y="0"/>
                </a:moveTo>
                <a:lnTo>
                  <a:pt x="88902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20150" y="3297173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2544" y="3297173"/>
            <a:ext cx="5011420" cy="0"/>
          </a:xfrm>
          <a:custGeom>
            <a:avLst/>
            <a:gdLst/>
            <a:ahLst/>
            <a:cxnLst/>
            <a:rect l="l" t="t" r="r" b="b"/>
            <a:pathLst>
              <a:path w="5011420" h="0">
                <a:moveTo>
                  <a:pt x="0" y="0"/>
                </a:moveTo>
                <a:lnTo>
                  <a:pt x="50109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2544" y="6710171"/>
            <a:ext cx="8890635" cy="0"/>
          </a:xfrm>
          <a:custGeom>
            <a:avLst/>
            <a:gdLst/>
            <a:ahLst/>
            <a:cxnLst/>
            <a:rect l="l" t="t" r="r" b="b"/>
            <a:pathLst>
              <a:path w="8890635" h="0">
                <a:moveTo>
                  <a:pt x="0" y="0"/>
                </a:moveTo>
                <a:lnTo>
                  <a:pt x="88902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2544" y="1358646"/>
            <a:ext cx="0" cy="5351780"/>
          </a:xfrm>
          <a:custGeom>
            <a:avLst/>
            <a:gdLst/>
            <a:ahLst/>
            <a:cxnLst/>
            <a:rect l="l" t="t" r="r" b="b"/>
            <a:pathLst>
              <a:path w="0" h="5351780">
                <a:moveTo>
                  <a:pt x="0" y="0"/>
                </a:moveTo>
                <a:lnTo>
                  <a:pt x="0" y="53515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08454" y="1358646"/>
            <a:ext cx="0" cy="5351780"/>
          </a:xfrm>
          <a:custGeom>
            <a:avLst/>
            <a:gdLst/>
            <a:ahLst/>
            <a:cxnLst/>
            <a:rect l="l" t="t" r="r" b="b"/>
            <a:pathLst>
              <a:path w="0" h="5351780">
                <a:moveTo>
                  <a:pt x="0" y="0"/>
                </a:moveTo>
                <a:lnTo>
                  <a:pt x="0" y="5351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94247" y="1358646"/>
            <a:ext cx="0" cy="1708785"/>
          </a:xfrm>
          <a:custGeom>
            <a:avLst/>
            <a:gdLst/>
            <a:ahLst/>
            <a:cxnLst/>
            <a:rect l="l" t="t" r="r" b="b"/>
            <a:pathLst>
              <a:path w="0" h="1708785">
                <a:moveTo>
                  <a:pt x="0" y="0"/>
                </a:moveTo>
                <a:lnTo>
                  <a:pt x="0" y="1708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94247" y="4991100"/>
            <a:ext cx="0" cy="1206500"/>
          </a:xfrm>
          <a:custGeom>
            <a:avLst/>
            <a:gdLst/>
            <a:ahLst/>
            <a:cxnLst/>
            <a:rect l="l" t="t" r="r" b="b"/>
            <a:pathLst>
              <a:path w="0" h="1206500">
                <a:moveTo>
                  <a:pt x="0" y="0"/>
                </a:moveTo>
                <a:lnTo>
                  <a:pt x="0" y="12062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432797" y="1358646"/>
            <a:ext cx="0" cy="5351780"/>
          </a:xfrm>
          <a:custGeom>
            <a:avLst/>
            <a:gdLst/>
            <a:ahLst/>
            <a:cxnLst/>
            <a:rect l="l" t="t" r="r" b="b"/>
            <a:pathLst>
              <a:path w="0" h="5351780">
                <a:moveTo>
                  <a:pt x="0" y="0"/>
                </a:moveTo>
                <a:lnTo>
                  <a:pt x="0" y="53515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2544" y="6197346"/>
            <a:ext cx="8890635" cy="0"/>
          </a:xfrm>
          <a:custGeom>
            <a:avLst/>
            <a:gdLst/>
            <a:ahLst/>
            <a:cxnLst/>
            <a:rect l="l" t="t" r="r" b="b"/>
            <a:pathLst>
              <a:path w="8890635" h="0">
                <a:moveTo>
                  <a:pt x="0" y="0"/>
                </a:moveTo>
                <a:lnTo>
                  <a:pt x="88902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2544" y="5376671"/>
            <a:ext cx="8890635" cy="0"/>
          </a:xfrm>
          <a:custGeom>
            <a:avLst/>
            <a:gdLst/>
            <a:ahLst/>
            <a:cxnLst/>
            <a:rect l="l" t="t" r="r" b="b"/>
            <a:pathLst>
              <a:path w="8890635" h="0">
                <a:moveTo>
                  <a:pt x="0" y="0"/>
                </a:moveTo>
                <a:lnTo>
                  <a:pt x="88902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820150" y="4191000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2544" y="4191000"/>
            <a:ext cx="5011420" cy="0"/>
          </a:xfrm>
          <a:custGeom>
            <a:avLst/>
            <a:gdLst/>
            <a:ahLst/>
            <a:cxnLst/>
            <a:rect l="l" t="t" r="r" b="b"/>
            <a:pathLst>
              <a:path w="5011420" h="0">
                <a:moveTo>
                  <a:pt x="0" y="0"/>
                </a:moveTo>
                <a:lnTo>
                  <a:pt x="50109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53455" y="3067050"/>
            <a:ext cx="3267075" cy="1924050"/>
          </a:xfrm>
          <a:custGeom>
            <a:avLst/>
            <a:gdLst/>
            <a:ahLst/>
            <a:cxnLst/>
            <a:rect l="l" t="t" r="r" b="b"/>
            <a:pathLst>
              <a:path w="3267075" h="1924050">
                <a:moveTo>
                  <a:pt x="0" y="0"/>
                </a:moveTo>
                <a:lnTo>
                  <a:pt x="0" y="1924050"/>
                </a:lnTo>
                <a:lnTo>
                  <a:pt x="3266694" y="1924049"/>
                </a:lnTo>
                <a:lnTo>
                  <a:pt x="32666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52694" y="3067050"/>
            <a:ext cx="3267710" cy="1924050"/>
          </a:xfrm>
          <a:custGeom>
            <a:avLst/>
            <a:gdLst/>
            <a:ahLst/>
            <a:cxnLst/>
            <a:rect l="l" t="t" r="r" b="b"/>
            <a:pathLst>
              <a:path w="3267709" h="1924050">
                <a:moveTo>
                  <a:pt x="0" y="0"/>
                </a:moveTo>
                <a:lnTo>
                  <a:pt x="0" y="1924050"/>
                </a:lnTo>
                <a:lnTo>
                  <a:pt x="3267455" y="1924049"/>
                </a:lnTo>
                <a:lnTo>
                  <a:pt x="3267455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636005" y="3093973"/>
            <a:ext cx="2243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But note: One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36005" y="3458971"/>
            <a:ext cx="300863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Andrew’s joys in life is  algorithmic </a:t>
            </a:r>
            <a:r>
              <a:rPr dirty="0" sz="2400">
                <a:latin typeface="Arial"/>
                <a:cs typeface="Arial"/>
              </a:rPr>
              <a:t>tricks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87955" y="4214876"/>
            <a:ext cx="710184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60115" algn="l"/>
                <a:tab pos="3698240" algn="l"/>
                <a:tab pos="6546215" algn="l"/>
                <a:tab pos="662876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Wastes 10% of</a:t>
            </a:r>
            <a:r>
              <a:rPr dirty="0" sz="24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data.	</a:t>
            </a:r>
            <a:r>
              <a:rPr dirty="0" baseline="4629" sz="3600" spc="-7">
                <a:latin typeface="Arial"/>
                <a:cs typeface="Arial"/>
              </a:rPr>
              <a:t>making</a:t>
            </a:r>
            <a:r>
              <a:rPr dirty="0" baseline="4629" sz="3600" spc="60">
                <a:latin typeface="Arial"/>
                <a:cs typeface="Arial"/>
              </a:rPr>
              <a:t> </a:t>
            </a:r>
            <a:r>
              <a:rPr dirty="0" baseline="4629" sz="3600" spc="-7">
                <a:latin typeface="Arial"/>
                <a:cs typeface="Arial"/>
              </a:rPr>
              <a:t>these</a:t>
            </a:r>
            <a:r>
              <a:rPr dirty="0" baseline="4629" sz="3600" spc="52">
                <a:latin typeface="Arial"/>
                <a:cs typeface="Arial"/>
              </a:rPr>
              <a:t> </a:t>
            </a:r>
            <a:r>
              <a:rPr dirty="0" baseline="4629" sz="3600" spc="-7">
                <a:latin typeface="Arial"/>
                <a:cs typeface="Arial"/>
              </a:rPr>
              <a:t>cheap		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ly 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times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			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sive 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than testset		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instead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R</a:t>
            </a:r>
            <a:r>
              <a:rPr dirty="0" sz="2400" spc="-2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times.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07279" y="3540252"/>
            <a:ext cx="855980" cy="227965"/>
          </a:xfrm>
          <a:custGeom>
            <a:avLst/>
            <a:gdLst/>
            <a:ahLst/>
            <a:cxnLst/>
            <a:rect l="l" t="t" r="r" b="b"/>
            <a:pathLst>
              <a:path w="855979" h="227964">
                <a:moveTo>
                  <a:pt x="226572" y="76050"/>
                </a:moveTo>
                <a:lnTo>
                  <a:pt x="223266" y="0"/>
                </a:lnTo>
                <a:lnTo>
                  <a:pt x="0" y="123444"/>
                </a:lnTo>
                <a:lnTo>
                  <a:pt x="188214" y="207709"/>
                </a:lnTo>
                <a:lnTo>
                  <a:pt x="188214" y="77724"/>
                </a:lnTo>
                <a:lnTo>
                  <a:pt x="226572" y="76050"/>
                </a:lnTo>
                <a:close/>
              </a:path>
              <a:path w="855979" h="227964">
                <a:moveTo>
                  <a:pt x="229885" y="152240"/>
                </a:moveTo>
                <a:lnTo>
                  <a:pt x="226572" y="76050"/>
                </a:lnTo>
                <a:lnTo>
                  <a:pt x="188214" y="77724"/>
                </a:lnTo>
                <a:lnTo>
                  <a:pt x="191262" y="153924"/>
                </a:lnTo>
                <a:lnTo>
                  <a:pt x="229885" y="152240"/>
                </a:lnTo>
                <a:close/>
              </a:path>
              <a:path w="855979" h="227964">
                <a:moveTo>
                  <a:pt x="233172" y="227837"/>
                </a:moveTo>
                <a:lnTo>
                  <a:pt x="229885" y="152240"/>
                </a:lnTo>
                <a:lnTo>
                  <a:pt x="191262" y="153924"/>
                </a:lnTo>
                <a:lnTo>
                  <a:pt x="188214" y="77724"/>
                </a:lnTo>
                <a:lnTo>
                  <a:pt x="188214" y="207709"/>
                </a:lnTo>
                <a:lnTo>
                  <a:pt x="233172" y="227837"/>
                </a:lnTo>
                <a:close/>
              </a:path>
              <a:path w="855979" h="227964">
                <a:moveTo>
                  <a:pt x="855726" y="124968"/>
                </a:moveTo>
                <a:lnTo>
                  <a:pt x="851916" y="48768"/>
                </a:lnTo>
                <a:lnTo>
                  <a:pt x="226572" y="76050"/>
                </a:lnTo>
                <a:lnTo>
                  <a:pt x="229885" y="152240"/>
                </a:lnTo>
                <a:lnTo>
                  <a:pt x="855726" y="124968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24400" y="4370832"/>
            <a:ext cx="1146175" cy="460375"/>
          </a:xfrm>
          <a:custGeom>
            <a:avLst/>
            <a:gdLst/>
            <a:ahLst/>
            <a:cxnLst/>
            <a:rect l="l" t="t" r="r" b="b"/>
            <a:pathLst>
              <a:path w="1146175" h="460375">
                <a:moveTo>
                  <a:pt x="203714" y="315993"/>
                </a:moveTo>
                <a:lnTo>
                  <a:pt x="179070" y="243839"/>
                </a:lnTo>
                <a:lnTo>
                  <a:pt x="0" y="426719"/>
                </a:lnTo>
                <a:lnTo>
                  <a:pt x="167639" y="448937"/>
                </a:lnTo>
                <a:lnTo>
                  <a:pt x="167639" y="328421"/>
                </a:lnTo>
                <a:lnTo>
                  <a:pt x="203714" y="315993"/>
                </a:lnTo>
                <a:close/>
              </a:path>
              <a:path w="1146175" h="460375">
                <a:moveTo>
                  <a:pt x="228483" y="388513"/>
                </a:moveTo>
                <a:lnTo>
                  <a:pt x="203714" y="315993"/>
                </a:lnTo>
                <a:lnTo>
                  <a:pt x="167639" y="328421"/>
                </a:lnTo>
                <a:lnTo>
                  <a:pt x="192786" y="400812"/>
                </a:lnTo>
                <a:lnTo>
                  <a:pt x="228483" y="388513"/>
                </a:lnTo>
                <a:close/>
              </a:path>
              <a:path w="1146175" h="460375">
                <a:moveTo>
                  <a:pt x="252984" y="460247"/>
                </a:moveTo>
                <a:lnTo>
                  <a:pt x="228483" y="388513"/>
                </a:lnTo>
                <a:lnTo>
                  <a:pt x="192786" y="400812"/>
                </a:lnTo>
                <a:lnTo>
                  <a:pt x="167639" y="328421"/>
                </a:lnTo>
                <a:lnTo>
                  <a:pt x="167639" y="448937"/>
                </a:lnTo>
                <a:lnTo>
                  <a:pt x="252984" y="460247"/>
                </a:lnTo>
                <a:close/>
              </a:path>
              <a:path w="1146175" h="460375">
                <a:moveTo>
                  <a:pt x="1146048" y="72389"/>
                </a:moveTo>
                <a:lnTo>
                  <a:pt x="1120902" y="0"/>
                </a:lnTo>
                <a:lnTo>
                  <a:pt x="203714" y="315993"/>
                </a:lnTo>
                <a:lnTo>
                  <a:pt x="228483" y="388513"/>
                </a:lnTo>
                <a:lnTo>
                  <a:pt x="1146048" y="72389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399286"/>
            <a:ext cx="6519545" cy="9017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We’re trying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decide which algorithm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We </a:t>
            </a:r>
            <a:r>
              <a:rPr dirty="0" sz="2400" spc="-5">
                <a:latin typeface="Arial"/>
                <a:cs typeface="Arial"/>
              </a:rPr>
              <a:t>train each machine and make a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table…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1982" y="3883342"/>
          <a:ext cx="8246109" cy="279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/>
                <a:gridCol w="554355"/>
                <a:gridCol w="1795145"/>
                <a:gridCol w="3777614"/>
                <a:gridCol w="1558925"/>
              </a:tblGrid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1950" i="1">
                          <a:latin typeface="Arial"/>
                          <a:cs typeface="Arial"/>
                        </a:rPr>
                        <a:t>i</a:t>
                      </a:r>
                      <a:endParaRPr baseline="-21367" sz="195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TRAINERR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10-FOLD-CV-ERR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Choice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1950" i="1">
                          <a:latin typeface="Arial"/>
                          <a:cs typeface="Arial"/>
                        </a:rPr>
                        <a:t>1</a:t>
                      </a:r>
                      <a:endParaRPr baseline="-21367" sz="195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1950" i="1">
                          <a:latin typeface="Arial"/>
                          <a:cs typeface="Arial"/>
                        </a:rPr>
                        <a:t>2</a:t>
                      </a:r>
                      <a:endParaRPr baseline="-21367" sz="195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1950" i="1">
                          <a:latin typeface="Arial"/>
                          <a:cs typeface="Arial"/>
                        </a:rPr>
                        <a:t>3</a:t>
                      </a:r>
                      <a:endParaRPr baseline="-21367" sz="195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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1950" i="1">
                          <a:latin typeface="Arial"/>
                          <a:cs typeface="Arial"/>
                        </a:rPr>
                        <a:t>4</a:t>
                      </a:r>
                      <a:endParaRPr baseline="-21367" sz="195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1950" i="1">
                          <a:latin typeface="Arial"/>
                          <a:cs typeface="Arial"/>
                        </a:rPr>
                        <a:t>5</a:t>
                      </a:r>
                      <a:endParaRPr baseline="-21367" sz="195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4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21367" sz="1950" i="1">
                          <a:latin typeface="Arial"/>
                          <a:cs typeface="Arial"/>
                        </a:rPr>
                        <a:t>6</a:t>
                      </a:r>
                      <a:endParaRPr baseline="-21367" sz="195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57600" y="43434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0"/>
                </a:moveTo>
                <a:lnTo>
                  <a:pt x="0" y="228600"/>
                </a:lnTo>
                <a:lnTo>
                  <a:pt x="1752600" y="2286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7600" y="48006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7600" y="51816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7600" y="5562600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0" y="0"/>
                </a:moveTo>
                <a:lnTo>
                  <a:pt x="0" y="228600"/>
                </a:lnTo>
                <a:lnTo>
                  <a:pt x="838200" y="2286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7600" y="59436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0"/>
                </a:moveTo>
                <a:lnTo>
                  <a:pt x="0" y="228600"/>
                </a:ln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7600" y="6324600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0" y="228600"/>
                </a:lnTo>
                <a:lnTo>
                  <a:pt x="1295400" y="2286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28800" y="43434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0" y="228600"/>
                </a:lnTo>
                <a:lnTo>
                  <a:pt x="914400" y="228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28800" y="48006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8800" y="51816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8800" y="5562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28800" y="59436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6900" y="6324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8476" y="356997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0"/>
                </a:moveTo>
                <a:lnTo>
                  <a:pt x="0" y="228600"/>
                </a:lnTo>
                <a:lnTo>
                  <a:pt x="1752600" y="2286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08476" y="402717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08476" y="440817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08476" y="4789170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0" y="0"/>
                </a:moveTo>
                <a:lnTo>
                  <a:pt x="0" y="228600"/>
                </a:lnTo>
                <a:lnTo>
                  <a:pt x="838200" y="2286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8476" y="517017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0"/>
                </a:moveTo>
                <a:lnTo>
                  <a:pt x="0" y="228600"/>
                </a:lnTo>
                <a:lnTo>
                  <a:pt x="1066800" y="2286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08476" y="5551170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0" y="228600"/>
                </a:lnTo>
                <a:lnTo>
                  <a:pt x="1295400" y="2286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56104" y="356997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0" y="228600"/>
                </a:lnTo>
                <a:lnTo>
                  <a:pt x="914399" y="228600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56104" y="402717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56104" y="440817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56104" y="47891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6104" y="517017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1512" y="3109912"/>
          <a:ext cx="7729220" cy="279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239"/>
                <a:gridCol w="1447800"/>
                <a:gridCol w="3581400"/>
                <a:gridCol w="990600"/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Algorithm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TRAINERR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10-FOLD-CV-ERR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Choice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0 hidden</a:t>
                      </a:r>
                      <a:r>
                        <a:rPr dirty="0" sz="18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units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1 hidden</a:t>
                      </a:r>
                      <a:r>
                        <a:rPr dirty="0" sz="18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units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2 hidden</a:t>
                      </a:r>
                      <a:r>
                        <a:rPr dirty="0" sz="18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units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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3 hidden</a:t>
                      </a:r>
                      <a:r>
                        <a:rPr dirty="0" sz="18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units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4 hidden</a:t>
                      </a:r>
                      <a:r>
                        <a:rPr dirty="0" sz="18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units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5 hidden</a:t>
                      </a:r>
                      <a:r>
                        <a:rPr dirty="0" sz="18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units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C2A398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2A398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5301" y="1471676"/>
            <a:ext cx="7907655" cy="155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400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Example: Choosing number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hidden units in a one-  hidden-layer neural</a:t>
            </a:r>
            <a:r>
              <a:rPr dirty="0" sz="2400">
                <a:latin typeface="Arial"/>
                <a:cs typeface="Arial"/>
              </a:rPr>
              <a:t> net.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1: </a:t>
            </a:r>
            <a:r>
              <a:rPr dirty="0" sz="2400" spc="-5">
                <a:latin typeface="Arial"/>
                <a:cs typeface="Arial"/>
              </a:rPr>
              <a:t>Compute 10-fold CV error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six </a:t>
            </a:r>
            <a:r>
              <a:rPr dirty="0" sz="2400">
                <a:latin typeface="Arial"/>
                <a:cs typeface="Arial"/>
              </a:rPr>
              <a:t>different </a:t>
            </a:r>
            <a:r>
              <a:rPr dirty="0" sz="2400" spc="-5">
                <a:latin typeface="Arial"/>
                <a:cs typeface="Arial"/>
              </a:rPr>
              <a:t>model  classes: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301" y="6043674"/>
            <a:ext cx="829627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2: </a:t>
            </a:r>
            <a:r>
              <a:rPr dirty="0" sz="2400" spc="-5">
                <a:latin typeface="Arial"/>
                <a:cs typeface="Arial"/>
              </a:rPr>
              <a:t>Whichever model class gave </a:t>
            </a:r>
            <a:r>
              <a:rPr dirty="0" sz="2400">
                <a:latin typeface="Arial"/>
                <a:cs typeface="Arial"/>
              </a:rPr>
              <a:t>best </a:t>
            </a:r>
            <a:r>
              <a:rPr dirty="0" sz="2400" spc="-5">
                <a:latin typeface="Arial"/>
                <a:cs typeface="Arial"/>
              </a:rPr>
              <a:t>CV </a:t>
            </a:r>
            <a:r>
              <a:rPr dirty="0" sz="2400">
                <a:latin typeface="Arial"/>
                <a:cs typeface="Arial"/>
              </a:rPr>
              <a:t>score: </a:t>
            </a:r>
            <a:r>
              <a:rPr dirty="0" sz="2400" spc="-5">
                <a:latin typeface="Arial"/>
                <a:cs typeface="Arial"/>
              </a:rPr>
              <a:t>train </a:t>
            </a:r>
            <a:r>
              <a:rPr dirty="0" sz="2400">
                <a:latin typeface="Arial"/>
                <a:cs typeface="Arial"/>
              </a:rPr>
              <a:t>it  </a:t>
            </a:r>
            <a:r>
              <a:rPr dirty="0" sz="2400" spc="-5">
                <a:latin typeface="Arial"/>
                <a:cs typeface="Arial"/>
              </a:rPr>
              <a:t>with all </a:t>
            </a:r>
            <a:r>
              <a:rPr dirty="0" sz="2400">
                <a:latin typeface="Arial"/>
                <a:cs typeface="Arial"/>
              </a:rPr>
              <a:t>the data,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that’s the </a:t>
            </a:r>
            <a:r>
              <a:rPr dirty="0" sz="2400" spc="-5">
                <a:latin typeface="Arial"/>
                <a:cs typeface="Arial"/>
              </a:rPr>
              <a:t>predictive model you’ll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399286"/>
            <a:ext cx="8387080" cy="12668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Example: Choosing </a:t>
            </a:r>
            <a:r>
              <a:rPr dirty="0" sz="2400">
                <a:latin typeface="Arial"/>
                <a:cs typeface="Arial"/>
              </a:rPr>
              <a:t>“k” </a:t>
            </a:r>
            <a:r>
              <a:rPr dirty="0" sz="2400" spc="-5">
                <a:latin typeface="Arial"/>
                <a:cs typeface="Arial"/>
              </a:rPr>
              <a:t>for a k-nearest-neighbor</a:t>
            </a:r>
            <a:r>
              <a:rPr dirty="0" sz="2400" spc="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regression.</a:t>
            </a:r>
            <a:endParaRPr sz="2400">
              <a:latin typeface="Arial"/>
              <a:cs typeface="Arial"/>
            </a:endParaRPr>
          </a:p>
          <a:p>
            <a:pPr marL="355600" marR="85915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1: </a:t>
            </a:r>
            <a:r>
              <a:rPr dirty="0" sz="2400" spc="-5">
                <a:latin typeface="Arial"/>
                <a:cs typeface="Arial"/>
              </a:rPr>
              <a:t>Compute </a:t>
            </a:r>
            <a:r>
              <a:rPr dirty="0" sz="2400">
                <a:latin typeface="Arial"/>
                <a:cs typeface="Arial"/>
              </a:rPr>
              <a:t>LOOCV </a:t>
            </a:r>
            <a:r>
              <a:rPr dirty="0" sz="2400" spc="-5">
                <a:latin typeface="Arial"/>
                <a:cs typeface="Arial"/>
              </a:rPr>
              <a:t>error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six </a:t>
            </a:r>
            <a:r>
              <a:rPr dirty="0" sz="2400">
                <a:latin typeface="Arial"/>
                <a:cs typeface="Arial"/>
              </a:rPr>
              <a:t>different </a:t>
            </a:r>
            <a:r>
              <a:rPr dirty="0" sz="2400" spc="-5">
                <a:latin typeface="Arial"/>
                <a:cs typeface="Arial"/>
              </a:rPr>
              <a:t>model  classes: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6043676"/>
            <a:ext cx="829627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2: </a:t>
            </a:r>
            <a:r>
              <a:rPr dirty="0" sz="2400" spc="-5">
                <a:latin typeface="Arial"/>
                <a:cs typeface="Arial"/>
              </a:rPr>
              <a:t>Whichever model class gave </a:t>
            </a:r>
            <a:r>
              <a:rPr dirty="0" sz="2400">
                <a:latin typeface="Arial"/>
                <a:cs typeface="Arial"/>
              </a:rPr>
              <a:t>best </a:t>
            </a:r>
            <a:r>
              <a:rPr dirty="0" sz="2400" spc="-5">
                <a:latin typeface="Arial"/>
                <a:cs typeface="Arial"/>
              </a:rPr>
              <a:t>CV </a:t>
            </a:r>
            <a:r>
              <a:rPr dirty="0" sz="2400">
                <a:latin typeface="Arial"/>
                <a:cs typeface="Arial"/>
              </a:rPr>
              <a:t>score: </a:t>
            </a:r>
            <a:r>
              <a:rPr dirty="0" sz="2400" spc="-5">
                <a:latin typeface="Arial"/>
                <a:cs typeface="Arial"/>
              </a:rPr>
              <a:t>train </a:t>
            </a:r>
            <a:r>
              <a:rPr dirty="0" sz="2400">
                <a:latin typeface="Arial"/>
                <a:cs typeface="Arial"/>
              </a:rPr>
              <a:t>it  </a:t>
            </a:r>
            <a:r>
              <a:rPr dirty="0" sz="2400" spc="-5">
                <a:latin typeface="Arial"/>
                <a:cs typeface="Arial"/>
              </a:rPr>
              <a:t>with all </a:t>
            </a:r>
            <a:r>
              <a:rPr dirty="0" sz="2400">
                <a:latin typeface="Arial"/>
                <a:cs typeface="Arial"/>
              </a:rPr>
              <a:t>the data,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that’s the </a:t>
            </a:r>
            <a:r>
              <a:rPr dirty="0" sz="2400" spc="-5">
                <a:latin typeface="Arial"/>
                <a:cs typeface="Arial"/>
              </a:rPr>
              <a:t>predictive model you’ll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3912" y="2881312"/>
          <a:ext cx="7729220" cy="279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239"/>
                <a:gridCol w="1447800"/>
                <a:gridCol w="3581400"/>
                <a:gridCol w="990600"/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Algorithm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38100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TRAINERR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10-fold-CV-ERR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Choice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K=1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38100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K=2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38100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K=3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38100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K=4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38100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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K=5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38100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K=6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38100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60876" y="3341370"/>
            <a:ext cx="1068705" cy="228600"/>
          </a:xfrm>
          <a:custGeom>
            <a:avLst/>
            <a:gdLst/>
            <a:ahLst/>
            <a:cxnLst/>
            <a:rect l="l" t="t" r="r" b="b"/>
            <a:pathLst>
              <a:path w="1068704" h="228600">
                <a:moveTo>
                  <a:pt x="0" y="0"/>
                </a:moveTo>
                <a:lnTo>
                  <a:pt x="0" y="228600"/>
                </a:lnTo>
                <a:lnTo>
                  <a:pt x="1068324" y="228600"/>
                </a:lnTo>
                <a:lnTo>
                  <a:pt x="10683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0876" y="3798570"/>
            <a:ext cx="916305" cy="228600"/>
          </a:xfrm>
          <a:custGeom>
            <a:avLst/>
            <a:gdLst/>
            <a:ahLst/>
            <a:cxnLst/>
            <a:rect l="l" t="t" r="r" b="b"/>
            <a:pathLst>
              <a:path w="916304" h="228600">
                <a:moveTo>
                  <a:pt x="0" y="0"/>
                </a:moveTo>
                <a:lnTo>
                  <a:pt x="0" y="228600"/>
                </a:lnTo>
                <a:lnTo>
                  <a:pt x="915924" y="228600"/>
                </a:lnTo>
                <a:lnTo>
                  <a:pt x="915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0876" y="4179570"/>
            <a:ext cx="840105" cy="228600"/>
          </a:xfrm>
          <a:custGeom>
            <a:avLst/>
            <a:gdLst/>
            <a:ahLst/>
            <a:cxnLst/>
            <a:rect l="l" t="t" r="r" b="b"/>
            <a:pathLst>
              <a:path w="840104" h="228600">
                <a:moveTo>
                  <a:pt x="0" y="0"/>
                </a:moveTo>
                <a:lnTo>
                  <a:pt x="0" y="228600"/>
                </a:lnTo>
                <a:lnTo>
                  <a:pt x="839724" y="228600"/>
                </a:lnTo>
                <a:lnTo>
                  <a:pt x="8397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0876" y="4560570"/>
            <a:ext cx="611505" cy="228600"/>
          </a:xfrm>
          <a:custGeom>
            <a:avLst/>
            <a:gdLst/>
            <a:ahLst/>
            <a:cxnLst/>
            <a:rect l="l" t="t" r="r" b="b"/>
            <a:pathLst>
              <a:path w="611504" h="228600">
                <a:moveTo>
                  <a:pt x="0" y="0"/>
                </a:moveTo>
                <a:lnTo>
                  <a:pt x="0" y="228600"/>
                </a:lnTo>
                <a:lnTo>
                  <a:pt x="611124" y="228600"/>
                </a:lnTo>
                <a:lnTo>
                  <a:pt x="611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0876" y="4941570"/>
            <a:ext cx="687705" cy="228600"/>
          </a:xfrm>
          <a:custGeom>
            <a:avLst/>
            <a:gdLst/>
            <a:ahLst/>
            <a:cxnLst/>
            <a:rect l="l" t="t" r="r" b="b"/>
            <a:pathLst>
              <a:path w="687704" h="228600">
                <a:moveTo>
                  <a:pt x="0" y="0"/>
                </a:moveTo>
                <a:lnTo>
                  <a:pt x="0" y="228600"/>
                </a:lnTo>
                <a:lnTo>
                  <a:pt x="687324" y="228600"/>
                </a:lnTo>
                <a:lnTo>
                  <a:pt x="6873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60876" y="5322570"/>
            <a:ext cx="1678305" cy="228600"/>
          </a:xfrm>
          <a:custGeom>
            <a:avLst/>
            <a:gdLst/>
            <a:ahLst/>
            <a:cxnLst/>
            <a:rect l="l" t="t" r="r" b="b"/>
            <a:pathLst>
              <a:path w="1678304" h="228600">
                <a:moveTo>
                  <a:pt x="0" y="0"/>
                </a:moveTo>
                <a:lnTo>
                  <a:pt x="0" y="228600"/>
                </a:lnTo>
                <a:lnTo>
                  <a:pt x="1677924" y="228600"/>
                </a:lnTo>
                <a:lnTo>
                  <a:pt x="1677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08504" y="3798570"/>
            <a:ext cx="158750" cy="228600"/>
          </a:xfrm>
          <a:custGeom>
            <a:avLst/>
            <a:gdLst/>
            <a:ahLst/>
            <a:cxnLst/>
            <a:rect l="l" t="t" r="r" b="b"/>
            <a:pathLst>
              <a:path w="158750" h="228600">
                <a:moveTo>
                  <a:pt x="0" y="0"/>
                </a:moveTo>
                <a:lnTo>
                  <a:pt x="0" y="228600"/>
                </a:lnTo>
                <a:lnTo>
                  <a:pt x="158495" y="228600"/>
                </a:lnTo>
                <a:lnTo>
                  <a:pt x="158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08504" y="4179570"/>
            <a:ext cx="234950" cy="22860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0" y="0"/>
                </a:moveTo>
                <a:lnTo>
                  <a:pt x="0" y="228600"/>
                </a:lnTo>
                <a:lnTo>
                  <a:pt x="234695" y="228600"/>
                </a:lnTo>
                <a:lnTo>
                  <a:pt x="234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08504" y="4560570"/>
            <a:ext cx="615950" cy="228600"/>
          </a:xfrm>
          <a:custGeom>
            <a:avLst/>
            <a:gdLst/>
            <a:ahLst/>
            <a:cxnLst/>
            <a:rect l="l" t="t" r="r" b="b"/>
            <a:pathLst>
              <a:path w="615950" h="228600">
                <a:moveTo>
                  <a:pt x="0" y="0"/>
                </a:moveTo>
                <a:lnTo>
                  <a:pt x="0" y="228600"/>
                </a:lnTo>
                <a:lnTo>
                  <a:pt x="615695" y="228600"/>
                </a:lnTo>
                <a:lnTo>
                  <a:pt x="615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8504" y="4941570"/>
            <a:ext cx="920750" cy="228600"/>
          </a:xfrm>
          <a:custGeom>
            <a:avLst/>
            <a:gdLst/>
            <a:ahLst/>
            <a:cxnLst/>
            <a:rect l="l" t="t" r="r" b="b"/>
            <a:pathLst>
              <a:path w="920750" h="228600">
                <a:moveTo>
                  <a:pt x="0" y="0"/>
                </a:moveTo>
                <a:lnTo>
                  <a:pt x="0" y="228600"/>
                </a:lnTo>
                <a:lnTo>
                  <a:pt x="920495" y="228600"/>
                </a:lnTo>
                <a:lnTo>
                  <a:pt x="920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8504" y="5322570"/>
            <a:ext cx="1301750" cy="228600"/>
          </a:xfrm>
          <a:custGeom>
            <a:avLst/>
            <a:gdLst/>
            <a:ahLst/>
            <a:cxnLst/>
            <a:rect l="l" t="t" r="r" b="b"/>
            <a:pathLst>
              <a:path w="1301750" h="228600">
                <a:moveTo>
                  <a:pt x="0" y="0"/>
                </a:moveTo>
                <a:lnTo>
                  <a:pt x="0" y="228600"/>
                </a:lnTo>
                <a:lnTo>
                  <a:pt x="1301495" y="228600"/>
                </a:lnTo>
                <a:lnTo>
                  <a:pt x="1301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3657600" y="2032253"/>
                </a:move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406146" y="0"/>
                </a:move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1064" y="627380"/>
            <a:ext cx="45624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Linear</a:t>
            </a:r>
            <a:r>
              <a:rPr dirty="0" spc="-4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101" y="1243076"/>
            <a:ext cx="6736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Univariate Linear regression with a </a:t>
            </a:r>
            <a:r>
              <a:rPr dirty="0" sz="2400">
                <a:latin typeface="Arial"/>
                <a:cs typeface="Arial"/>
              </a:rPr>
              <a:t>constant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5312" y="1662112"/>
          <a:ext cx="1262380" cy="236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5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2672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2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72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72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672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768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81487" y="1776477"/>
            <a:ext cx="24098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3	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13302" y="1700276"/>
            <a:ext cx="2201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400" b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10" b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8702" y="2204997"/>
            <a:ext cx="2890520" cy="179197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1260"/>
              </a:spcBef>
              <a:tabLst>
                <a:tab pos="2348865" algn="l"/>
              </a:tabLst>
            </a:pPr>
            <a:r>
              <a:rPr dirty="0" sz="2800">
                <a:latin typeface="Arial"/>
                <a:cs typeface="Arial"/>
              </a:rPr>
              <a:t>1	3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165"/>
              </a:spcBef>
              <a:tabLst>
                <a:tab pos="2348865" algn="l"/>
              </a:tabLst>
            </a:pPr>
            <a:r>
              <a:rPr dirty="0" sz="2800">
                <a:latin typeface="Arial"/>
                <a:cs typeface="Arial"/>
              </a:rPr>
              <a:t>:	:</a:t>
            </a: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980"/>
              </a:spcBef>
              <a:tabLst>
                <a:tab pos="2044064" algn="l"/>
              </a:tabLst>
            </a:pPr>
            <a:r>
              <a:rPr dirty="0" sz="2400" spc="-5" b="1" i="1">
                <a:latin typeface="Arial"/>
                <a:cs typeface="Arial"/>
              </a:rPr>
              <a:t>x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=(3)..	y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=7..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7939" y="2171866"/>
            <a:ext cx="708660" cy="723900"/>
          </a:xfrm>
          <a:custGeom>
            <a:avLst/>
            <a:gdLst/>
            <a:ahLst/>
            <a:cxnLst/>
            <a:rect l="l" t="t" r="r" b="b"/>
            <a:pathLst>
              <a:path w="708660" h="723900">
                <a:moveTo>
                  <a:pt x="472946" y="417660"/>
                </a:moveTo>
                <a:lnTo>
                  <a:pt x="472440" y="416647"/>
                </a:lnTo>
                <a:lnTo>
                  <a:pt x="471678" y="414361"/>
                </a:lnTo>
                <a:lnTo>
                  <a:pt x="468630" y="408265"/>
                </a:lnTo>
                <a:lnTo>
                  <a:pt x="446811" y="356383"/>
                </a:lnTo>
                <a:lnTo>
                  <a:pt x="439674" y="338923"/>
                </a:lnTo>
                <a:lnTo>
                  <a:pt x="420257" y="297118"/>
                </a:lnTo>
                <a:lnTo>
                  <a:pt x="399814" y="255366"/>
                </a:lnTo>
                <a:lnTo>
                  <a:pt x="378184" y="214094"/>
                </a:lnTo>
                <a:lnTo>
                  <a:pt x="355202" y="173732"/>
                </a:lnTo>
                <a:lnTo>
                  <a:pt x="330708" y="134707"/>
                </a:lnTo>
                <a:lnTo>
                  <a:pt x="299074" y="77623"/>
                </a:lnTo>
                <a:lnTo>
                  <a:pt x="273630" y="40953"/>
                </a:lnTo>
                <a:lnTo>
                  <a:pt x="202400" y="7722"/>
                </a:lnTo>
                <a:lnTo>
                  <a:pt x="137160" y="595"/>
                </a:lnTo>
                <a:lnTo>
                  <a:pt x="128397" y="0"/>
                </a:lnTo>
                <a:lnTo>
                  <a:pt x="119634" y="1547"/>
                </a:lnTo>
                <a:lnTo>
                  <a:pt x="111442" y="5095"/>
                </a:lnTo>
                <a:lnTo>
                  <a:pt x="104393" y="10501"/>
                </a:lnTo>
                <a:lnTo>
                  <a:pt x="77345" y="38142"/>
                </a:lnTo>
                <a:lnTo>
                  <a:pt x="52301" y="68937"/>
                </a:lnTo>
                <a:lnTo>
                  <a:pt x="27205" y="98898"/>
                </a:lnTo>
                <a:lnTo>
                  <a:pt x="0" y="124039"/>
                </a:lnTo>
                <a:lnTo>
                  <a:pt x="45720" y="184999"/>
                </a:lnTo>
                <a:lnTo>
                  <a:pt x="76699" y="157728"/>
                </a:lnTo>
                <a:lnTo>
                  <a:pt x="103360" y="126558"/>
                </a:lnTo>
                <a:lnTo>
                  <a:pt x="123443" y="101618"/>
                </a:lnTo>
                <a:lnTo>
                  <a:pt x="123443" y="75271"/>
                </a:lnTo>
                <a:lnTo>
                  <a:pt x="156972" y="65365"/>
                </a:lnTo>
                <a:lnTo>
                  <a:pt x="156972" y="79231"/>
                </a:lnTo>
                <a:lnTo>
                  <a:pt x="159205" y="79390"/>
                </a:lnTo>
                <a:lnTo>
                  <a:pt x="177213" y="80520"/>
                </a:lnTo>
                <a:lnTo>
                  <a:pt x="195072" y="82891"/>
                </a:lnTo>
                <a:lnTo>
                  <a:pt x="203034" y="84948"/>
                </a:lnTo>
                <a:lnTo>
                  <a:pt x="211277" y="87285"/>
                </a:lnTo>
                <a:lnTo>
                  <a:pt x="217932" y="92035"/>
                </a:lnTo>
                <a:lnTo>
                  <a:pt x="217932" y="92797"/>
                </a:lnTo>
                <a:lnTo>
                  <a:pt x="219456" y="94321"/>
                </a:lnTo>
                <a:lnTo>
                  <a:pt x="220980" y="96607"/>
                </a:lnTo>
                <a:lnTo>
                  <a:pt x="224028" y="100417"/>
                </a:lnTo>
                <a:lnTo>
                  <a:pt x="227076" y="105751"/>
                </a:lnTo>
                <a:lnTo>
                  <a:pt x="230124" y="110323"/>
                </a:lnTo>
                <a:lnTo>
                  <a:pt x="233934" y="116419"/>
                </a:lnTo>
                <a:lnTo>
                  <a:pt x="243972" y="134678"/>
                </a:lnTo>
                <a:lnTo>
                  <a:pt x="253331" y="152952"/>
                </a:lnTo>
                <a:lnTo>
                  <a:pt x="263278" y="170867"/>
                </a:lnTo>
                <a:lnTo>
                  <a:pt x="302305" y="232446"/>
                </a:lnTo>
                <a:lnTo>
                  <a:pt x="326443" y="278460"/>
                </a:lnTo>
                <a:lnTo>
                  <a:pt x="348576" y="325502"/>
                </a:lnTo>
                <a:lnTo>
                  <a:pt x="391156" y="420328"/>
                </a:lnTo>
                <a:lnTo>
                  <a:pt x="413766" y="466939"/>
                </a:lnTo>
                <a:lnTo>
                  <a:pt x="415290" y="467701"/>
                </a:lnTo>
                <a:lnTo>
                  <a:pt x="416052" y="469225"/>
                </a:lnTo>
                <a:lnTo>
                  <a:pt x="420624" y="473797"/>
                </a:lnTo>
                <a:lnTo>
                  <a:pt x="422148" y="474559"/>
                </a:lnTo>
                <a:lnTo>
                  <a:pt x="423672" y="476083"/>
                </a:lnTo>
                <a:lnTo>
                  <a:pt x="425196" y="476845"/>
                </a:lnTo>
                <a:lnTo>
                  <a:pt x="426720" y="477861"/>
                </a:lnTo>
                <a:lnTo>
                  <a:pt x="426720" y="477607"/>
                </a:lnTo>
                <a:lnTo>
                  <a:pt x="427482" y="478369"/>
                </a:lnTo>
                <a:lnTo>
                  <a:pt x="429768" y="479893"/>
                </a:lnTo>
                <a:lnTo>
                  <a:pt x="429768" y="483012"/>
                </a:lnTo>
                <a:lnTo>
                  <a:pt x="443412" y="507211"/>
                </a:lnTo>
                <a:lnTo>
                  <a:pt x="467868" y="551265"/>
                </a:lnTo>
                <a:lnTo>
                  <a:pt x="467868" y="414361"/>
                </a:lnTo>
                <a:lnTo>
                  <a:pt x="468630" y="414856"/>
                </a:lnTo>
                <a:lnTo>
                  <a:pt x="468630" y="414361"/>
                </a:lnTo>
                <a:lnTo>
                  <a:pt x="471324" y="416606"/>
                </a:lnTo>
                <a:lnTo>
                  <a:pt x="471678" y="416836"/>
                </a:lnTo>
                <a:lnTo>
                  <a:pt x="471678" y="416647"/>
                </a:lnTo>
                <a:lnTo>
                  <a:pt x="472217" y="417186"/>
                </a:lnTo>
                <a:lnTo>
                  <a:pt x="472946" y="417660"/>
                </a:lnTo>
                <a:close/>
              </a:path>
              <a:path w="708660" h="723900">
                <a:moveTo>
                  <a:pt x="156972" y="65365"/>
                </a:moveTo>
                <a:lnTo>
                  <a:pt x="123443" y="75271"/>
                </a:lnTo>
                <a:lnTo>
                  <a:pt x="141224" y="78106"/>
                </a:lnTo>
                <a:lnTo>
                  <a:pt x="144599" y="78347"/>
                </a:lnTo>
                <a:lnTo>
                  <a:pt x="156972" y="65365"/>
                </a:lnTo>
                <a:close/>
              </a:path>
              <a:path w="708660" h="723900">
                <a:moveTo>
                  <a:pt x="144599" y="78347"/>
                </a:moveTo>
                <a:lnTo>
                  <a:pt x="141224" y="78106"/>
                </a:lnTo>
                <a:lnTo>
                  <a:pt x="123443" y="75271"/>
                </a:lnTo>
                <a:lnTo>
                  <a:pt x="123443" y="101618"/>
                </a:lnTo>
                <a:lnTo>
                  <a:pt x="129014" y="94700"/>
                </a:lnTo>
                <a:lnTo>
                  <a:pt x="144599" y="78347"/>
                </a:lnTo>
                <a:close/>
              </a:path>
              <a:path w="708660" h="723900">
                <a:moveTo>
                  <a:pt x="156972" y="79231"/>
                </a:moveTo>
                <a:lnTo>
                  <a:pt x="156972" y="65365"/>
                </a:lnTo>
                <a:lnTo>
                  <a:pt x="144599" y="78347"/>
                </a:lnTo>
                <a:lnTo>
                  <a:pt x="156972" y="79231"/>
                </a:lnTo>
                <a:close/>
              </a:path>
              <a:path w="708660" h="723900">
                <a:moveTo>
                  <a:pt x="427482" y="478369"/>
                </a:moveTo>
                <a:lnTo>
                  <a:pt x="426720" y="477607"/>
                </a:lnTo>
                <a:lnTo>
                  <a:pt x="426949" y="478014"/>
                </a:lnTo>
                <a:lnTo>
                  <a:pt x="427482" y="478369"/>
                </a:lnTo>
                <a:close/>
              </a:path>
              <a:path w="708660" h="723900">
                <a:moveTo>
                  <a:pt x="426949" y="478014"/>
                </a:moveTo>
                <a:lnTo>
                  <a:pt x="426720" y="477607"/>
                </a:lnTo>
                <a:lnTo>
                  <a:pt x="426720" y="477861"/>
                </a:lnTo>
                <a:lnTo>
                  <a:pt x="426949" y="478014"/>
                </a:lnTo>
                <a:close/>
              </a:path>
              <a:path w="708660" h="723900">
                <a:moveTo>
                  <a:pt x="429768" y="483012"/>
                </a:moveTo>
                <a:lnTo>
                  <a:pt x="429768" y="480655"/>
                </a:lnTo>
                <a:lnTo>
                  <a:pt x="427482" y="478369"/>
                </a:lnTo>
                <a:lnTo>
                  <a:pt x="426949" y="478014"/>
                </a:lnTo>
                <a:lnTo>
                  <a:pt x="429768" y="483012"/>
                </a:lnTo>
                <a:close/>
              </a:path>
              <a:path w="708660" h="723900">
                <a:moveTo>
                  <a:pt x="584454" y="697604"/>
                </a:moveTo>
                <a:lnTo>
                  <a:pt x="584454" y="576667"/>
                </a:lnTo>
                <a:lnTo>
                  <a:pt x="534162" y="633817"/>
                </a:lnTo>
                <a:lnTo>
                  <a:pt x="507127" y="610000"/>
                </a:lnTo>
                <a:lnTo>
                  <a:pt x="458724" y="671155"/>
                </a:lnTo>
                <a:lnTo>
                  <a:pt x="584454" y="697604"/>
                </a:lnTo>
                <a:close/>
              </a:path>
              <a:path w="708660" h="723900">
                <a:moveTo>
                  <a:pt x="470154" y="415885"/>
                </a:moveTo>
                <a:lnTo>
                  <a:pt x="467868" y="414361"/>
                </a:lnTo>
                <a:lnTo>
                  <a:pt x="470154" y="415885"/>
                </a:lnTo>
                <a:close/>
              </a:path>
              <a:path w="708660" h="723900">
                <a:moveTo>
                  <a:pt x="470154" y="555356"/>
                </a:moveTo>
                <a:lnTo>
                  <a:pt x="470154" y="415885"/>
                </a:lnTo>
                <a:lnTo>
                  <a:pt x="467868" y="414361"/>
                </a:lnTo>
                <a:lnTo>
                  <a:pt x="467868" y="551265"/>
                </a:lnTo>
                <a:lnTo>
                  <a:pt x="470154" y="555356"/>
                </a:lnTo>
                <a:close/>
              </a:path>
              <a:path w="708660" h="723900">
                <a:moveTo>
                  <a:pt x="470042" y="415774"/>
                </a:moveTo>
                <a:lnTo>
                  <a:pt x="468630" y="414361"/>
                </a:lnTo>
                <a:lnTo>
                  <a:pt x="468630" y="414856"/>
                </a:lnTo>
                <a:lnTo>
                  <a:pt x="470042" y="415774"/>
                </a:lnTo>
                <a:close/>
              </a:path>
              <a:path w="708660" h="723900">
                <a:moveTo>
                  <a:pt x="474726" y="563537"/>
                </a:moveTo>
                <a:lnTo>
                  <a:pt x="474726" y="421219"/>
                </a:lnTo>
                <a:lnTo>
                  <a:pt x="472059" y="417218"/>
                </a:lnTo>
                <a:lnTo>
                  <a:pt x="471324" y="416606"/>
                </a:lnTo>
                <a:lnTo>
                  <a:pt x="470042" y="415774"/>
                </a:lnTo>
                <a:lnTo>
                  <a:pt x="470154" y="555356"/>
                </a:lnTo>
                <a:lnTo>
                  <a:pt x="474726" y="563537"/>
                </a:lnTo>
                <a:close/>
              </a:path>
              <a:path w="708660" h="723900">
                <a:moveTo>
                  <a:pt x="472059" y="417218"/>
                </a:moveTo>
                <a:lnTo>
                  <a:pt x="471900" y="416980"/>
                </a:lnTo>
                <a:lnTo>
                  <a:pt x="471324" y="416606"/>
                </a:lnTo>
                <a:lnTo>
                  <a:pt x="472059" y="417218"/>
                </a:lnTo>
                <a:close/>
              </a:path>
              <a:path w="708660" h="723900">
                <a:moveTo>
                  <a:pt x="472217" y="417186"/>
                </a:moveTo>
                <a:lnTo>
                  <a:pt x="471678" y="416647"/>
                </a:lnTo>
                <a:lnTo>
                  <a:pt x="471900" y="416980"/>
                </a:lnTo>
                <a:lnTo>
                  <a:pt x="472217" y="417186"/>
                </a:lnTo>
                <a:close/>
              </a:path>
              <a:path w="708660" h="723900">
                <a:moveTo>
                  <a:pt x="471900" y="416980"/>
                </a:moveTo>
                <a:lnTo>
                  <a:pt x="471678" y="416647"/>
                </a:lnTo>
                <a:lnTo>
                  <a:pt x="471678" y="416836"/>
                </a:lnTo>
                <a:lnTo>
                  <a:pt x="471900" y="416980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217" y="417186"/>
                </a:lnTo>
                <a:lnTo>
                  <a:pt x="471900" y="416980"/>
                </a:lnTo>
                <a:lnTo>
                  <a:pt x="472059" y="417218"/>
                </a:lnTo>
                <a:lnTo>
                  <a:pt x="473202" y="418171"/>
                </a:lnTo>
                <a:close/>
              </a:path>
              <a:path w="708660" h="723900">
                <a:moveTo>
                  <a:pt x="474726" y="421219"/>
                </a:moveTo>
                <a:lnTo>
                  <a:pt x="474726" y="420457"/>
                </a:lnTo>
                <a:lnTo>
                  <a:pt x="473964" y="419695"/>
                </a:lnTo>
                <a:lnTo>
                  <a:pt x="473202" y="418171"/>
                </a:lnTo>
                <a:lnTo>
                  <a:pt x="472059" y="417218"/>
                </a:lnTo>
                <a:lnTo>
                  <a:pt x="474726" y="421219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946" y="417660"/>
                </a:lnTo>
                <a:lnTo>
                  <a:pt x="472217" y="417186"/>
                </a:lnTo>
                <a:lnTo>
                  <a:pt x="473202" y="418171"/>
                </a:lnTo>
                <a:close/>
              </a:path>
              <a:path w="708660" h="723900">
                <a:moveTo>
                  <a:pt x="554794" y="549775"/>
                </a:moveTo>
                <a:lnTo>
                  <a:pt x="527523" y="501919"/>
                </a:lnTo>
                <a:lnTo>
                  <a:pt x="512002" y="473855"/>
                </a:lnTo>
                <a:lnTo>
                  <a:pt x="496824" y="445603"/>
                </a:lnTo>
                <a:lnTo>
                  <a:pt x="490883" y="436594"/>
                </a:lnTo>
                <a:lnTo>
                  <a:pt x="484427" y="427901"/>
                </a:lnTo>
                <a:lnTo>
                  <a:pt x="476930" y="420248"/>
                </a:lnTo>
                <a:lnTo>
                  <a:pt x="472946" y="417660"/>
                </a:lnTo>
                <a:lnTo>
                  <a:pt x="473964" y="419695"/>
                </a:lnTo>
                <a:lnTo>
                  <a:pt x="474726" y="420457"/>
                </a:lnTo>
                <a:lnTo>
                  <a:pt x="474726" y="563537"/>
                </a:lnTo>
                <a:lnTo>
                  <a:pt x="496062" y="600289"/>
                </a:lnTo>
                <a:lnTo>
                  <a:pt x="502158" y="605623"/>
                </a:lnTo>
                <a:lnTo>
                  <a:pt x="507127" y="610000"/>
                </a:lnTo>
                <a:lnTo>
                  <a:pt x="551688" y="553700"/>
                </a:lnTo>
                <a:lnTo>
                  <a:pt x="551688" y="548473"/>
                </a:lnTo>
                <a:lnTo>
                  <a:pt x="554149" y="550591"/>
                </a:lnTo>
                <a:lnTo>
                  <a:pt x="554794" y="549775"/>
                </a:lnTo>
                <a:close/>
              </a:path>
              <a:path w="708660" h="723900">
                <a:moveTo>
                  <a:pt x="559308" y="605242"/>
                </a:moveTo>
                <a:lnTo>
                  <a:pt x="559308" y="557617"/>
                </a:lnTo>
                <a:lnTo>
                  <a:pt x="553810" y="551019"/>
                </a:lnTo>
                <a:lnTo>
                  <a:pt x="507127" y="610000"/>
                </a:lnTo>
                <a:lnTo>
                  <a:pt x="534162" y="633817"/>
                </a:lnTo>
                <a:lnTo>
                  <a:pt x="559308" y="605242"/>
                </a:lnTo>
                <a:close/>
              </a:path>
              <a:path w="708660" h="723900">
                <a:moveTo>
                  <a:pt x="554149" y="550591"/>
                </a:moveTo>
                <a:lnTo>
                  <a:pt x="551688" y="548473"/>
                </a:lnTo>
                <a:lnTo>
                  <a:pt x="553810" y="551019"/>
                </a:lnTo>
                <a:lnTo>
                  <a:pt x="554149" y="550591"/>
                </a:lnTo>
                <a:close/>
              </a:path>
              <a:path w="708660" h="723900">
                <a:moveTo>
                  <a:pt x="553810" y="551019"/>
                </a:moveTo>
                <a:lnTo>
                  <a:pt x="551688" y="548473"/>
                </a:lnTo>
                <a:lnTo>
                  <a:pt x="551688" y="553700"/>
                </a:lnTo>
                <a:lnTo>
                  <a:pt x="553810" y="551019"/>
                </a:lnTo>
                <a:close/>
              </a:path>
              <a:path w="708660" h="723900">
                <a:moveTo>
                  <a:pt x="559308" y="557617"/>
                </a:moveTo>
                <a:lnTo>
                  <a:pt x="556358" y="552491"/>
                </a:lnTo>
                <a:lnTo>
                  <a:pt x="554149" y="550591"/>
                </a:lnTo>
                <a:lnTo>
                  <a:pt x="553810" y="551019"/>
                </a:lnTo>
                <a:lnTo>
                  <a:pt x="559308" y="557617"/>
                </a:lnTo>
                <a:close/>
              </a:path>
              <a:path w="708660" h="723900">
                <a:moveTo>
                  <a:pt x="556358" y="552491"/>
                </a:moveTo>
                <a:lnTo>
                  <a:pt x="554794" y="549775"/>
                </a:lnTo>
                <a:lnTo>
                  <a:pt x="554149" y="550591"/>
                </a:lnTo>
                <a:lnTo>
                  <a:pt x="556358" y="552491"/>
                </a:lnTo>
                <a:close/>
              </a:path>
              <a:path w="708660" h="723900">
                <a:moveTo>
                  <a:pt x="708660" y="723733"/>
                </a:moveTo>
                <a:lnTo>
                  <a:pt x="600456" y="492085"/>
                </a:lnTo>
                <a:lnTo>
                  <a:pt x="554794" y="549775"/>
                </a:lnTo>
                <a:lnTo>
                  <a:pt x="556358" y="552491"/>
                </a:lnTo>
                <a:lnTo>
                  <a:pt x="584454" y="576667"/>
                </a:lnTo>
                <a:lnTo>
                  <a:pt x="584454" y="697604"/>
                </a:lnTo>
                <a:lnTo>
                  <a:pt x="708660" y="723733"/>
                </a:lnTo>
                <a:close/>
              </a:path>
              <a:path w="708660" h="723900">
                <a:moveTo>
                  <a:pt x="584454" y="576667"/>
                </a:moveTo>
                <a:lnTo>
                  <a:pt x="556358" y="552491"/>
                </a:lnTo>
                <a:lnTo>
                  <a:pt x="559308" y="557617"/>
                </a:lnTo>
                <a:lnTo>
                  <a:pt x="559308" y="605242"/>
                </a:lnTo>
                <a:lnTo>
                  <a:pt x="584454" y="576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2800" y="1601724"/>
            <a:ext cx="2286000" cy="2513330"/>
          </a:xfrm>
          <a:custGeom>
            <a:avLst/>
            <a:gdLst/>
            <a:ahLst/>
            <a:cxnLst/>
            <a:rect l="l" t="t" r="r" b="b"/>
            <a:pathLst>
              <a:path w="2286000" h="2513329">
                <a:moveTo>
                  <a:pt x="381000" y="2513076"/>
                </a:moveTo>
                <a:lnTo>
                  <a:pt x="381000" y="455676"/>
                </a:lnTo>
                <a:lnTo>
                  <a:pt x="0" y="455676"/>
                </a:lnTo>
                <a:lnTo>
                  <a:pt x="0" y="2513076"/>
                </a:lnTo>
                <a:lnTo>
                  <a:pt x="381000" y="2513076"/>
                </a:lnTo>
                <a:close/>
              </a:path>
              <a:path w="2286000" h="2513329">
                <a:moveTo>
                  <a:pt x="2286000" y="2513076"/>
                </a:moveTo>
                <a:lnTo>
                  <a:pt x="2286000" y="455675"/>
                </a:lnTo>
                <a:lnTo>
                  <a:pt x="952500" y="455676"/>
                </a:lnTo>
                <a:lnTo>
                  <a:pt x="269748" y="0"/>
                </a:lnTo>
                <a:lnTo>
                  <a:pt x="381000" y="455676"/>
                </a:lnTo>
                <a:lnTo>
                  <a:pt x="381000" y="2513076"/>
                </a:lnTo>
                <a:lnTo>
                  <a:pt x="2286000" y="2513076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62800" y="1601724"/>
            <a:ext cx="2286000" cy="2513330"/>
          </a:xfrm>
          <a:custGeom>
            <a:avLst/>
            <a:gdLst/>
            <a:ahLst/>
            <a:cxnLst/>
            <a:rect l="l" t="t" r="r" b="b"/>
            <a:pathLst>
              <a:path w="2286000" h="2513329">
                <a:moveTo>
                  <a:pt x="0" y="455676"/>
                </a:moveTo>
                <a:lnTo>
                  <a:pt x="0" y="2513076"/>
                </a:lnTo>
                <a:lnTo>
                  <a:pt x="2286000" y="2513076"/>
                </a:lnTo>
                <a:lnTo>
                  <a:pt x="2286000" y="455675"/>
                </a:lnTo>
                <a:lnTo>
                  <a:pt x="952500" y="455676"/>
                </a:lnTo>
                <a:lnTo>
                  <a:pt x="269748" y="0"/>
                </a:lnTo>
                <a:lnTo>
                  <a:pt x="381000" y="455676"/>
                </a:lnTo>
                <a:lnTo>
                  <a:pt x="0" y="45567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245350" y="2088133"/>
            <a:ext cx="1917064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Originally  discussed in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previous</a:t>
            </a:r>
            <a:r>
              <a:rPr dirty="0" sz="20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Andrew 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Lecture: “Neural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Nets”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0995" y="4732273"/>
            <a:ext cx="3435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Wingdings"/>
                <a:cs typeface="Wingdings"/>
              </a:rPr>
              <a:t>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4705350"/>
            <a:ext cx="1667510" cy="395605"/>
          </a:xfrm>
          <a:custGeom>
            <a:avLst/>
            <a:gdLst/>
            <a:ahLst/>
            <a:cxnLst/>
            <a:rect l="l" t="t" r="r" b="b"/>
            <a:pathLst>
              <a:path w="1667510" h="395604">
                <a:moveTo>
                  <a:pt x="0" y="0"/>
                </a:moveTo>
                <a:lnTo>
                  <a:pt x="0" y="395477"/>
                </a:lnTo>
                <a:lnTo>
                  <a:pt x="1667256" y="395477"/>
                </a:lnTo>
                <a:lnTo>
                  <a:pt x="166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5800" y="4705350"/>
            <a:ext cx="1666875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spc="-10" i="1">
                <a:latin typeface="Arial"/>
                <a:cs typeface="Arial"/>
              </a:rPr>
              <a:t>K=4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5100828"/>
            <a:ext cx="1667510" cy="395605"/>
          </a:xfrm>
          <a:custGeom>
            <a:avLst/>
            <a:gdLst/>
            <a:ahLst/>
            <a:cxnLst/>
            <a:rect l="l" t="t" r="r" b="b"/>
            <a:pathLst>
              <a:path w="1667510" h="395604">
                <a:moveTo>
                  <a:pt x="0" y="0"/>
                </a:moveTo>
                <a:lnTo>
                  <a:pt x="0" y="395477"/>
                </a:lnTo>
                <a:lnTo>
                  <a:pt x="1667256" y="395477"/>
                </a:lnTo>
                <a:lnTo>
                  <a:pt x="166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5800" y="5100828"/>
            <a:ext cx="1666875" cy="394970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spc="-10" i="1">
                <a:latin typeface="Arial"/>
                <a:cs typeface="Arial"/>
              </a:rPr>
              <a:t>K=5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5496305"/>
            <a:ext cx="1667510" cy="394970"/>
          </a:xfrm>
          <a:custGeom>
            <a:avLst/>
            <a:gdLst/>
            <a:ahLst/>
            <a:cxnLst/>
            <a:rect l="l" t="t" r="r" b="b"/>
            <a:pathLst>
              <a:path w="1667510" h="394970">
                <a:moveTo>
                  <a:pt x="0" y="0"/>
                </a:moveTo>
                <a:lnTo>
                  <a:pt x="0" y="394715"/>
                </a:lnTo>
                <a:lnTo>
                  <a:pt x="1667256" y="394715"/>
                </a:lnTo>
                <a:lnTo>
                  <a:pt x="166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0087" y="5522467"/>
            <a:ext cx="163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K=6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4309871"/>
            <a:ext cx="1667510" cy="395605"/>
          </a:xfrm>
          <a:custGeom>
            <a:avLst/>
            <a:gdLst/>
            <a:ahLst/>
            <a:cxnLst/>
            <a:rect l="l" t="t" r="r" b="b"/>
            <a:pathLst>
              <a:path w="1667510" h="395604">
                <a:moveTo>
                  <a:pt x="0" y="0"/>
                </a:moveTo>
                <a:lnTo>
                  <a:pt x="0" y="395477"/>
                </a:lnTo>
                <a:lnTo>
                  <a:pt x="1667256" y="395477"/>
                </a:lnTo>
                <a:lnTo>
                  <a:pt x="166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5800" y="4309871"/>
            <a:ext cx="1666875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spc="-10" i="1"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3915155"/>
            <a:ext cx="1667510" cy="394970"/>
          </a:xfrm>
          <a:custGeom>
            <a:avLst/>
            <a:gdLst/>
            <a:ahLst/>
            <a:cxnLst/>
            <a:rect l="l" t="t" r="r" b="b"/>
            <a:pathLst>
              <a:path w="1667510" h="394970">
                <a:moveTo>
                  <a:pt x="0" y="0"/>
                </a:moveTo>
                <a:lnTo>
                  <a:pt x="0" y="394715"/>
                </a:lnTo>
                <a:lnTo>
                  <a:pt x="1667256" y="394715"/>
                </a:lnTo>
                <a:lnTo>
                  <a:pt x="166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5800" y="3914394"/>
            <a:ext cx="1666875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spc="-10" i="1">
                <a:latin typeface="Arial"/>
                <a:cs typeface="Arial"/>
              </a:rPr>
              <a:t>K=2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3519678"/>
            <a:ext cx="1667510" cy="395605"/>
          </a:xfrm>
          <a:custGeom>
            <a:avLst/>
            <a:gdLst/>
            <a:ahLst/>
            <a:cxnLst/>
            <a:rect l="l" t="t" r="r" b="b"/>
            <a:pathLst>
              <a:path w="1667510" h="395604">
                <a:moveTo>
                  <a:pt x="0" y="0"/>
                </a:moveTo>
                <a:lnTo>
                  <a:pt x="0" y="395477"/>
                </a:lnTo>
                <a:lnTo>
                  <a:pt x="1667256" y="395477"/>
                </a:lnTo>
                <a:lnTo>
                  <a:pt x="166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5800" y="3519678"/>
            <a:ext cx="1666875" cy="394970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spc="-10" i="1">
                <a:latin typeface="Arial"/>
                <a:cs typeface="Arial"/>
              </a:rPr>
              <a:t>K=1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82256" y="3124200"/>
            <a:ext cx="990600" cy="395605"/>
          </a:xfrm>
          <a:custGeom>
            <a:avLst/>
            <a:gdLst/>
            <a:ahLst/>
            <a:cxnLst/>
            <a:rect l="l" t="t" r="r" b="b"/>
            <a:pathLst>
              <a:path w="990600" h="395604">
                <a:moveTo>
                  <a:pt x="0" y="0"/>
                </a:moveTo>
                <a:lnTo>
                  <a:pt x="0" y="395477"/>
                </a:lnTo>
                <a:lnTo>
                  <a:pt x="990600" y="395477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00855" y="3124200"/>
            <a:ext cx="3581400" cy="395605"/>
          </a:xfrm>
          <a:custGeom>
            <a:avLst/>
            <a:gdLst/>
            <a:ahLst/>
            <a:cxnLst/>
            <a:rect l="l" t="t" r="r" b="b"/>
            <a:pathLst>
              <a:path w="3581400" h="395604">
                <a:moveTo>
                  <a:pt x="0" y="0"/>
                </a:moveTo>
                <a:lnTo>
                  <a:pt x="0" y="395477"/>
                </a:lnTo>
                <a:lnTo>
                  <a:pt x="3581400" y="395477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92296" y="3151124"/>
            <a:ext cx="1524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LOOCV-ERR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800" y="3124200"/>
            <a:ext cx="1667510" cy="395605"/>
          </a:xfrm>
          <a:custGeom>
            <a:avLst/>
            <a:gdLst/>
            <a:ahLst/>
            <a:cxnLst/>
            <a:rect l="l" t="t" r="r" b="b"/>
            <a:pathLst>
              <a:path w="1667510" h="395604">
                <a:moveTo>
                  <a:pt x="0" y="0"/>
                </a:moveTo>
                <a:lnTo>
                  <a:pt x="0" y="395477"/>
                </a:lnTo>
                <a:lnTo>
                  <a:pt x="1667256" y="395477"/>
                </a:lnTo>
                <a:lnTo>
                  <a:pt x="166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5800" y="3124200"/>
            <a:ext cx="1666875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spc="-10" i="1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5800" y="3519678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5800" y="3914394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5800" y="4309871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5800" y="4705350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5800" y="5891021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5800" y="3124200"/>
            <a:ext cx="0" cy="2767330"/>
          </a:xfrm>
          <a:custGeom>
            <a:avLst/>
            <a:gdLst/>
            <a:ahLst/>
            <a:cxnLst/>
            <a:rect l="l" t="t" r="r" b="b"/>
            <a:pathLst>
              <a:path w="0" h="2767329">
                <a:moveTo>
                  <a:pt x="0" y="0"/>
                </a:moveTo>
                <a:lnTo>
                  <a:pt x="0" y="2766822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52294" y="3124200"/>
            <a:ext cx="0" cy="2767330"/>
          </a:xfrm>
          <a:custGeom>
            <a:avLst/>
            <a:gdLst/>
            <a:ahLst/>
            <a:cxnLst/>
            <a:rect l="l" t="t" r="r" b="b"/>
            <a:pathLst>
              <a:path w="0" h="2767329">
                <a:moveTo>
                  <a:pt x="0" y="0"/>
                </a:moveTo>
                <a:lnTo>
                  <a:pt x="0" y="2766822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00094" y="3124200"/>
            <a:ext cx="0" cy="2767330"/>
          </a:xfrm>
          <a:custGeom>
            <a:avLst/>
            <a:gdLst/>
            <a:ahLst/>
            <a:cxnLst/>
            <a:rect l="l" t="t" r="r" b="b"/>
            <a:pathLst>
              <a:path w="0" h="2767329">
                <a:moveTo>
                  <a:pt x="0" y="0"/>
                </a:moveTo>
                <a:lnTo>
                  <a:pt x="0" y="2766822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81493" y="3124200"/>
            <a:ext cx="0" cy="2767330"/>
          </a:xfrm>
          <a:custGeom>
            <a:avLst/>
            <a:gdLst/>
            <a:ahLst/>
            <a:cxnLst/>
            <a:rect l="l" t="t" r="r" b="b"/>
            <a:pathLst>
              <a:path w="0" h="2767329">
                <a:moveTo>
                  <a:pt x="0" y="0"/>
                </a:moveTo>
                <a:lnTo>
                  <a:pt x="0" y="2766821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72093" y="3124200"/>
            <a:ext cx="0" cy="2767330"/>
          </a:xfrm>
          <a:custGeom>
            <a:avLst/>
            <a:gdLst/>
            <a:ahLst/>
            <a:cxnLst/>
            <a:rect l="l" t="t" r="r" b="b"/>
            <a:pathLst>
              <a:path w="0" h="2767329">
                <a:moveTo>
                  <a:pt x="0" y="0"/>
                </a:moveTo>
                <a:lnTo>
                  <a:pt x="0" y="2766821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5800" y="5495544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5800" y="5100828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5800" y="3124200"/>
            <a:ext cx="7686675" cy="0"/>
          </a:xfrm>
          <a:custGeom>
            <a:avLst/>
            <a:gdLst/>
            <a:ahLst/>
            <a:cxnLst/>
            <a:rect l="l" t="t" r="r" b="b"/>
            <a:pathLst>
              <a:path w="7686675" h="0">
                <a:moveTo>
                  <a:pt x="0" y="0"/>
                </a:moveTo>
                <a:lnTo>
                  <a:pt x="7686294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08476" y="3569970"/>
            <a:ext cx="1068705" cy="228600"/>
          </a:xfrm>
          <a:custGeom>
            <a:avLst/>
            <a:gdLst/>
            <a:ahLst/>
            <a:cxnLst/>
            <a:rect l="l" t="t" r="r" b="b"/>
            <a:pathLst>
              <a:path w="1068704" h="228600">
                <a:moveTo>
                  <a:pt x="0" y="0"/>
                </a:moveTo>
                <a:lnTo>
                  <a:pt x="0" y="228600"/>
                </a:lnTo>
                <a:lnTo>
                  <a:pt x="1068324" y="228600"/>
                </a:lnTo>
                <a:lnTo>
                  <a:pt x="10683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08476" y="4027170"/>
            <a:ext cx="916305" cy="228600"/>
          </a:xfrm>
          <a:custGeom>
            <a:avLst/>
            <a:gdLst/>
            <a:ahLst/>
            <a:cxnLst/>
            <a:rect l="l" t="t" r="r" b="b"/>
            <a:pathLst>
              <a:path w="916304" h="228600">
                <a:moveTo>
                  <a:pt x="0" y="0"/>
                </a:moveTo>
                <a:lnTo>
                  <a:pt x="0" y="228600"/>
                </a:lnTo>
                <a:lnTo>
                  <a:pt x="915924" y="228600"/>
                </a:lnTo>
                <a:lnTo>
                  <a:pt x="915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08476" y="4408170"/>
            <a:ext cx="840105" cy="228600"/>
          </a:xfrm>
          <a:custGeom>
            <a:avLst/>
            <a:gdLst/>
            <a:ahLst/>
            <a:cxnLst/>
            <a:rect l="l" t="t" r="r" b="b"/>
            <a:pathLst>
              <a:path w="840104" h="228600">
                <a:moveTo>
                  <a:pt x="0" y="0"/>
                </a:moveTo>
                <a:lnTo>
                  <a:pt x="0" y="228600"/>
                </a:lnTo>
                <a:lnTo>
                  <a:pt x="839724" y="228600"/>
                </a:lnTo>
                <a:lnTo>
                  <a:pt x="8397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08476" y="4789170"/>
            <a:ext cx="611505" cy="228600"/>
          </a:xfrm>
          <a:custGeom>
            <a:avLst/>
            <a:gdLst/>
            <a:ahLst/>
            <a:cxnLst/>
            <a:rect l="l" t="t" r="r" b="b"/>
            <a:pathLst>
              <a:path w="611504" h="228600">
                <a:moveTo>
                  <a:pt x="0" y="0"/>
                </a:moveTo>
                <a:lnTo>
                  <a:pt x="0" y="228600"/>
                </a:lnTo>
                <a:lnTo>
                  <a:pt x="611124" y="228600"/>
                </a:lnTo>
                <a:lnTo>
                  <a:pt x="611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08476" y="5170170"/>
            <a:ext cx="687705" cy="228600"/>
          </a:xfrm>
          <a:custGeom>
            <a:avLst/>
            <a:gdLst/>
            <a:ahLst/>
            <a:cxnLst/>
            <a:rect l="l" t="t" r="r" b="b"/>
            <a:pathLst>
              <a:path w="687704" h="228600">
                <a:moveTo>
                  <a:pt x="0" y="0"/>
                </a:moveTo>
                <a:lnTo>
                  <a:pt x="0" y="228600"/>
                </a:lnTo>
                <a:lnTo>
                  <a:pt x="687324" y="228600"/>
                </a:lnTo>
                <a:lnTo>
                  <a:pt x="6873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08476" y="5551170"/>
            <a:ext cx="1678305" cy="228600"/>
          </a:xfrm>
          <a:custGeom>
            <a:avLst/>
            <a:gdLst/>
            <a:ahLst/>
            <a:cxnLst/>
            <a:rect l="l" t="t" r="r" b="b"/>
            <a:pathLst>
              <a:path w="1678304" h="228600">
                <a:moveTo>
                  <a:pt x="0" y="0"/>
                </a:moveTo>
                <a:lnTo>
                  <a:pt x="0" y="228600"/>
                </a:lnTo>
                <a:lnTo>
                  <a:pt x="1677924" y="228600"/>
                </a:lnTo>
                <a:lnTo>
                  <a:pt x="1677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56104" y="356997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0" y="228600"/>
                </a:lnTo>
                <a:lnTo>
                  <a:pt x="914399" y="228600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56104" y="402717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56104" y="440817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56104" y="47891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56104" y="517017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94204" y="555117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65301" y="1399286"/>
            <a:ext cx="8387080" cy="9017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Example: Choosing </a:t>
            </a:r>
            <a:r>
              <a:rPr dirty="0" sz="2400">
                <a:latin typeface="Arial"/>
                <a:cs typeface="Arial"/>
              </a:rPr>
              <a:t>“k” </a:t>
            </a:r>
            <a:r>
              <a:rPr dirty="0" sz="2400" spc="-5">
                <a:latin typeface="Arial"/>
                <a:cs typeface="Arial"/>
              </a:rPr>
              <a:t>for a k-nearest-neighbor</a:t>
            </a:r>
            <a:r>
              <a:rPr dirty="0" sz="2400" spc="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regression.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1: </a:t>
            </a:r>
            <a:r>
              <a:rPr dirty="0" sz="2400" spc="-5">
                <a:latin typeface="Arial"/>
                <a:cs typeface="Arial"/>
              </a:rPr>
              <a:t>Compute </a:t>
            </a:r>
            <a:r>
              <a:rPr dirty="0" sz="2400">
                <a:latin typeface="Arial"/>
                <a:cs typeface="Arial"/>
              </a:rPr>
              <a:t>LOOCV </a:t>
            </a:r>
            <a:r>
              <a:rPr dirty="0" sz="2400" spc="-5">
                <a:latin typeface="Arial"/>
                <a:cs typeface="Arial"/>
              </a:rPr>
              <a:t>error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six </a:t>
            </a:r>
            <a:r>
              <a:rPr dirty="0" sz="2400">
                <a:latin typeface="Arial"/>
                <a:cs typeface="Arial"/>
              </a:rPr>
              <a:t>different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08202" y="2274823"/>
            <a:ext cx="1127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classes: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5301" y="6043676"/>
            <a:ext cx="829627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2: </a:t>
            </a:r>
            <a:r>
              <a:rPr dirty="0" sz="2400" spc="-5">
                <a:latin typeface="Arial"/>
                <a:cs typeface="Arial"/>
              </a:rPr>
              <a:t>Whichever model class gave </a:t>
            </a:r>
            <a:r>
              <a:rPr dirty="0" sz="2400">
                <a:latin typeface="Arial"/>
                <a:cs typeface="Arial"/>
              </a:rPr>
              <a:t>best </a:t>
            </a:r>
            <a:r>
              <a:rPr dirty="0" sz="2400" spc="-5">
                <a:latin typeface="Arial"/>
                <a:cs typeface="Arial"/>
              </a:rPr>
              <a:t>CV </a:t>
            </a:r>
            <a:r>
              <a:rPr dirty="0" sz="2400">
                <a:latin typeface="Arial"/>
                <a:cs typeface="Arial"/>
              </a:rPr>
              <a:t>score: </a:t>
            </a:r>
            <a:r>
              <a:rPr dirty="0" sz="2400" spc="-5">
                <a:latin typeface="Arial"/>
                <a:cs typeface="Arial"/>
              </a:rPr>
              <a:t>train </a:t>
            </a:r>
            <a:r>
              <a:rPr dirty="0" sz="2400">
                <a:latin typeface="Arial"/>
                <a:cs typeface="Arial"/>
              </a:rPr>
              <a:t>it  </a:t>
            </a:r>
            <a:r>
              <a:rPr dirty="0" sz="2400" spc="-5">
                <a:latin typeface="Arial"/>
                <a:cs typeface="Arial"/>
              </a:rPr>
              <a:t>with all </a:t>
            </a:r>
            <a:r>
              <a:rPr dirty="0" sz="2400">
                <a:latin typeface="Arial"/>
                <a:cs typeface="Arial"/>
              </a:rPr>
              <a:t>the data,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that’s the </a:t>
            </a:r>
            <a:r>
              <a:rPr dirty="0" sz="2400" spc="-5">
                <a:latin typeface="Arial"/>
                <a:cs typeface="Arial"/>
              </a:rPr>
              <a:t>predictive model you’ll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44851" y="2286000"/>
            <a:ext cx="4003675" cy="3505200"/>
          </a:xfrm>
          <a:custGeom>
            <a:avLst/>
            <a:gdLst/>
            <a:ahLst/>
            <a:cxnLst/>
            <a:rect l="l" t="t" r="r" b="b"/>
            <a:pathLst>
              <a:path w="4003675" h="3505200">
                <a:moveTo>
                  <a:pt x="574548" y="1460753"/>
                </a:moveTo>
                <a:lnTo>
                  <a:pt x="574548" y="584454"/>
                </a:lnTo>
                <a:lnTo>
                  <a:pt x="0" y="12954"/>
                </a:lnTo>
                <a:lnTo>
                  <a:pt x="574548" y="1460753"/>
                </a:lnTo>
                <a:close/>
              </a:path>
              <a:path w="4003675" h="3505200">
                <a:moveTo>
                  <a:pt x="4003548" y="3505199"/>
                </a:moveTo>
                <a:lnTo>
                  <a:pt x="4003548" y="0"/>
                </a:lnTo>
                <a:lnTo>
                  <a:pt x="574548" y="0"/>
                </a:lnTo>
                <a:lnTo>
                  <a:pt x="574548" y="3505200"/>
                </a:lnTo>
                <a:lnTo>
                  <a:pt x="4003548" y="35051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44851" y="2286000"/>
            <a:ext cx="4003675" cy="3505200"/>
          </a:xfrm>
          <a:custGeom>
            <a:avLst/>
            <a:gdLst/>
            <a:ahLst/>
            <a:cxnLst/>
            <a:rect l="l" t="t" r="r" b="b"/>
            <a:pathLst>
              <a:path w="4003675" h="3505200">
                <a:moveTo>
                  <a:pt x="574548" y="0"/>
                </a:moveTo>
                <a:lnTo>
                  <a:pt x="574548" y="584454"/>
                </a:lnTo>
                <a:lnTo>
                  <a:pt x="0" y="12954"/>
                </a:lnTo>
                <a:lnTo>
                  <a:pt x="574548" y="1460753"/>
                </a:lnTo>
                <a:lnTo>
                  <a:pt x="574548" y="3505200"/>
                </a:lnTo>
                <a:lnTo>
                  <a:pt x="4003548" y="3505199"/>
                </a:lnTo>
                <a:lnTo>
                  <a:pt x="4003548" y="0"/>
                </a:lnTo>
                <a:lnTo>
                  <a:pt x="1146048" y="0"/>
                </a:lnTo>
                <a:lnTo>
                  <a:pt x="574548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901950" y="2315971"/>
            <a:ext cx="312483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Why </a:t>
            </a:r>
            <a:r>
              <a:rPr dirty="0" sz="1800" spc="-5">
                <a:latin typeface="Arial"/>
                <a:cs typeface="Arial"/>
              </a:rPr>
              <a:t>did we use 10-fold-CV </a:t>
            </a:r>
            <a:r>
              <a:rPr dirty="0" sz="1800">
                <a:latin typeface="Arial"/>
                <a:cs typeface="Arial"/>
              </a:rPr>
              <a:t>for  </a:t>
            </a:r>
            <a:r>
              <a:rPr dirty="0" sz="1800" spc="-5">
                <a:latin typeface="Arial"/>
                <a:cs typeface="Arial"/>
              </a:rPr>
              <a:t>neural nets and LOOCV for k-  nearest</a:t>
            </a:r>
            <a:r>
              <a:rPr dirty="0" sz="1800" spc="-10">
                <a:latin typeface="Arial"/>
                <a:cs typeface="Arial"/>
              </a:rPr>
              <a:t> neighbor?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52294" y="3124200"/>
            <a:ext cx="1447800" cy="395605"/>
          </a:xfrm>
          <a:prstGeom prst="rect">
            <a:avLst/>
          </a:prstGeom>
          <a:solidFill>
            <a:srgbClr val="FFFFCC"/>
          </a:solidFill>
          <a:ln w="28575">
            <a:solidFill>
              <a:srgbClr val="993366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Arial"/>
                <a:cs typeface="Arial"/>
              </a:rPr>
              <a:t>TRA</a:t>
            </a:r>
            <a:r>
              <a:rPr dirty="0" sz="1800" spc="-400">
                <a:latin typeface="Arial"/>
                <a:cs typeface="Arial"/>
              </a:rPr>
              <a:t>I</a:t>
            </a:r>
            <a:r>
              <a:rPr dirty="0" baseline="-30864" sz="2700" spc="-1200">
                <a:latin typeface="Arial"/>
                <a:cs typeface="Arial"/>
              </a:rPr>
              <a:t>A</a:t>
            </a:r>
            <a:r>
              <a:rPr dirty="0" sz="1800" spc="-505">
                <a:latin typeface="Arial"/>
                <a:cs typeface="Arial"/>
              </a:rPr>
              <a:t>N</a:t>
            </a:r>
            <a:r>
              <a:rPr dirty="0" baseline="-30864" sz="2700" spc="-765">
                <a:latin typeface="Arial"/>
                <a:cs typeface="Arial"/>
              </a:rPr>
              <a:t>n</a:t>
            </a:r>
            <a:r>
              <a:rPr dirty="0" sz="1800" spc="-705">
                <a:latin typeface="Arial"/>
                <a:cs typeface="Arial"/>
              </a:rPr>
              <a:t>E</a:t>
            </a:r>
            <a:r>
              <a:rPr dirty="0" baseline="-30864" sz="2700" spc="-457">
                <a:latin typeface="Arial"/>
                <a:cs typeface="Arial"/>
              </a:rPr>
              <a:t>d</a:t>
            </a:r>
            <a:r>
              <a:rPr dirty="0" sz="1800" spc="-509">
                <a:latin typeface="Arial"/>
                <a:cs typeface="Arial"/>
              </a:rPr>
              <a:t>R</a:t>
            </a:r>
            <a:r>
              <a:rPr dirty="0" baseline="-30864" sz="2700" spc="-1207">
                <a:latin typeface="Arial"/>
                <a:cs typeface="Arial"/>
              </a:rPr>
              <a:t>w</a:t>
            </a:r>
            <a:r>
              <a:rPr dirty="0" sz="1800" spc="-509">
                <a:latin typeface="Arial"/>
                <a:cs typeface="Arial"/>
              </a:rPr>
              <a:t>R</a:t>
            </a:r>
            <a:r>
              <a:rPr dirty="0" baseline="-30864" sz="2700" spc="-15">
                <a:latin typeface="Arial"/>
                <a:cs typeface="Arial"/>
              </a:rPr>
              <a:t>hy</a:t>
            </a:r>
            <a:endParaRPr baseline="-30864" sz="2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54058" y="3278378"/>
            <a:ext cx="1174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stop at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K=6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52294" y="3519678"/>
            <a:ext cx="1473200" cy="394970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183515" rIns="0" bIns="0" rtlCol="0" vert="horz">
            <a:spAutoFit/>
          </a:bodyPr>
          <a:lstStyle/>
          <a:p>
            <a:pPr marL="561975">
              <a:lnSpc>
                <a:spcPts val="1660"/>
              </a:lnSpc>
              <a:spcBef>
                <a:spcPts val="1445"/>
              </a:spcBef>
            </a:pPr>
            <a:r>
              <a:rPr dirty="0" sz="1800" spc="-5">
                <a:latin typeface="Arial"/>
                <a:cs typeface="Arial"/>
              </a:rPr>
              <a:t>Are we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16156" y="3690612"/>
            <a:ext cx="221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uaranteed </a:t>
            </a:r>
            <a:r>
              <a:rPr dirty="0" sz="1800">
                <a:latin typeface="Arial"/>
                <a:cs typeface="Arial"/>
              </a:rPr>
              <a:t>that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52294" y="3914394"/>
            <a:ext cx="1447800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561975">
              <a:lnSpc>
                <a:spcPct val="100000"/>
              </a:lnSpc>
              <a:spcBef>
                <a:spcPts val="500"/>
              </a:spcBef>
            </a:pPr>
            <a:r>
              <a:rPr dirty="0" sz="1800" spc="-5">
                <a:latin typeface="Arial"/>
                <a:cs typeface="Arial"/>
              </a:rPr>
              <a:t>optimum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54744" y="3965686"/>
            <a:ext cx="227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of K vs LOOCV </a:t>
            </a:r>
            <a:r>
              <a:rPr dirty="0" sz="1800" spc="-5">
                <a:latin typeface="Arial"/>
                <a:cs typeface="Arial"/>
              </a:rPr>
              <a:t>will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52294" y="4309871"/>
            <a:ext cx="1447800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61975">
              <a:lnSpc>
                <a:spcPts val="1710"/>
              </a:lnSpc>
            </a:pP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glob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14874" y="424000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00094" y="4309871"/>
            <a:ext cx="3581400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3975">
              <a:lnSpc>
                <a:spcPts val="1710"/>
              </a:lnSpc>
            </a:pP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 optimum?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01950" y="4653018"/>
            <a:ext cx="2894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What should we do if we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01950" y="4927338"/>
            <a:ext cx="290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depressed at the expense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01950" y="5202412"/>
            <a:ext cx="3157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doing LOOCV for K= 1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through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66581" y="5476732"/>
            <a:ext cx="1419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1000?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140196" y="1905000"/>
            <a:ext cx="3308985" cy="838200"/>
          </a:xfrm>
          <a:custGeom>
            <a:avLst/>
            <a:gdLst/>
            <a:ahLst/>
            <a:cxnLst/>
            <a:rect l="l" t="t" r="r" b="b"/>
            <a:pathLst>
              <a:path w="3308984" h="838200">
                <a:moveTo>
                  <a:pt x="641603" y="698754"/>
                </a:moveTo>
                <a:lnTo>
                  <a:pt x="641603" y="489204"/>
                </a:lnTo>
                <a:lnTo>
                  <a:pt x="0" y="592074"/>
                </a:lnTo>
                <a:lnTo>
                  <a:pt x="641603" y="698754"/>
                </a:lnTo>
                <a:close/>
              </a:path>
              <a:path w="3308984" h="838200">
                <a:moveTo>
                  <a:pt x="3308604" y="838200"/>
                </a:moveTo>
                <a:lnTo>
                  <a:pt x="3308604" y="0"/>
                </a:lnTo>
                <a:lnTo>
                  <a:pt x="641603" y="0"/>
                </a:lnTo>
                <a:lnTo>
                  <a:pt x="641603" y="838200"/>
                </a:lnTo>
                <a:lnTo>
                  <a:pt x="3308604" y="838200"/>
                </a:lnTo>
                <a:close/>
              </a:path>
            </a:pathLst>
          </a:custGeom>
          <a:solidFill>
            <a:srgbClr val="99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40196" y="1905000"/>
            <a:ext cx="3308985" cy="838200"/>
          </a:xfrm>
          <a:custGeom>
            <a:avLst/>
            <a:gdLst/>
            <a:ahLst/>
            <a:cxnLst/>
            <a:rect l="l" t="t" r="r" b="b"/>
            <a:pathLst>
              <a:path w="3308984" h="838200">
                <a:moveTo>
                  <a:pt x="641603" y="0"/>
                </a:moveTo>
                <a:lnTo>
                  <a:pt x="641603" y="489204"/>
                </a:lnTo>
                <a:lnTo>
                  <a:pt x="0" y="592074"/>
                </a:lnTo>
                <a:lnTo>
                  <a:pt x="641603" y="698754"/>
                </a:lnTo>
                <a:lnTo>
                  <a:pt x="641603" y="838200"/>
                </a:lnTo>
                <a:lnTo>
                  <a:pt x="3308604" y="838200"/>
                </a:lnTo>
                <a:lnTo>
                  <a:pt x="3308604" y="0"/>
                </a:lnTo>
                <a:lnTo>
                  <a:pt x="1085850" y="0"/>
                </a:lnTo>
                <a:lnTo>
                  <a:pt x="641603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864350" y="1938020"/>
            <a:ext cx="2451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The reason is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Computational.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k-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4350" y="2120900"/>
            <a:ext cx="244475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NN (and all other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nonparametric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methods) LOOCV happens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as  cheap as regular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predictions.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87796" y="2895600"/>
            <a:ext cx="3308985" cy="685800"/>
          </a:xfrm>
          <a:custGeom>
            <a:avLst/>
            <a:gdLst/>
            <a:ahLst/>
            <a:cxnLst/>
            <a:rect l="l" t="t" r="r" b="b"/>
            <a:pathLst>
              <a:path w="3308984" h="685800">
                <a:moveTo>
                  <a:pt x="641603" y="571500"/>
                </a:moveTo>
                <a:lnTo>
                  <a:pt x="641603" y="400050"/>
                </a:lnTo>
                <a:lnTo>
                  <a:pt x="0" y="592074"/>
                </a:lnTo>
                <a:lnTo>
                  <a:pt x="641603" y="571500"/>
                </a:lnTo>
                <a:close/>
              </a:path>
              <a:path w="3308984" h="685800">
                <a:moveTo>
                  <a:pt x="3308604" y="685800"/>
                </a:moveTo>
                <a:lnTo>
                  <a:pt x="3308604" y="0"/>
                </a:lnTo>
                <a:lnTo>
                  <a:pt x="641603" y="0"/>
                </a:lnTo>
                <a:lnTo>
                  <a:pt x="641603" y="685800"/>
                </a:lnTo>
                <a:lnTo>
                  <a:pt x="3308604" y="685800"/>
                </a:lnTo>
                <a:close/>
              </a:path>
            </a:pathLst>
          </a:custGeom>
          <a:solidFill>
            <a:srgbClr val="99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87796" y="2895600"/>
            <a:ext cx="3308985" cy="685800"/>
          </a:xfrm>
          <a:custGeom>
            <a:avLst/>
            <a:gdLst/>
            <a:ahLst/>
            <a:cxnLst/>
            <a:rect l="l" t="t" r="r" b="b"/>
            <a:pathLst>
              <a:path w="3308984" h="685800">
                <a:moveTo>
                  <a:pt x="641603" y="0"/>
                </a:moveTo>
                <a:lnTo>
                  <a:pt x="641603" y="400050"/>
                </a:lnTo>
                <a:lnTo>
                  <a:pt x="0" y="592074"/>
                </a:lnTo>
                <a:lnTo>
                  <a:pt x="641603" y="571500"/>
                </a:lnTo>
                <a:lnTo>
                  <a:pt x="641603" y="685800"/>
                </a:lnTo>
                <a:lnTo>
                  <a:pt x="3308604" y="685800"/>
                </a:lnTo>
                <a:lnTo>
                  <a:pt x="3308604" y="0"/>
                </a:lnTo>
                <a:lnTo>
                  <a:pt x="1085850" y="0"/>
                </a:lnTo>
                <a:lnTo>
                  <a:pt x="641603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711950" y="2928620"/>
            <a:ext cx="2249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No good reason, except it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looked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409442" y="3111500"/>
            <a:ext cx="668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orse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366254" y="3293617"/>
            <a:ext cx="375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99250" y="3111500"/>
            <a:ext cx="1774189" cy="41084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5400" marR="43180">
              <a:lnSpc>
                <a:spcPct val="64000"/>
              </a:lnSpc>
              <a:spcBef>
                <a:spcPts val="615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getting w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was incre</a:t>
            </a:r>
            <a:r>
              <a:rPr dirty="0" sz="12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8333" sz="3000" spc="-165">
                <a:latin typeface="Arial"/>
                <a:cs typeface="Arial"/>
              </a:rPr>
              <a:t>Choice</a:t>
            </a:r>
            <a:endParaRPr baseline="8333" sz="30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63055" y="3733800"/>
            <a:ext cx="3286125" cy="457200"/>
          </a:xfrm>
          <a:custGeom>
            <a:avLst/>
            <a:gdLst/>
            <a:ahLst/>
            <a:cxnLst/>
            <a:rect l="l" t="t" r="r" b="b"/>
            <a:pathLst>
              <a:path w="3286125" h="457200">
                <a:moveTo>
                  <a:pt x="618744" y="381000"/>
                </a:moveTo>
                <a:lnTo>
                  <a:pt x="618744" y="266700"/>
                </a:lnTo>
                <a:lnTo>
                  <a:pt x="0" y="287274"/>
                </a:lnTo>
                <a:lnTo>
                  <a:pt x="618744" y="381000"/>
                </a:lnTo>
                <a:close/>
              </a:path>
              <a:path w="3286125" h="457200">
                <a:moveTo>
                  <a:pt x="3285744" y="457200"/>
                </a:moveTo>
                <a:lnTo>
                  <a:pt x="3285744" y="0"/>
                </a:lnTo>
                <a:lnTo>
                  <a:pt x="618744" y="0"/>
                </a:lnTo>
                <a:lnTo>
                  <a:pt x="618744" y="457200"/>
                </a:lnTo>
                <a:lnTo>
                  <a:pt x="3285744" y="457200"/>
                </a:lnTo>
                <a:close/>
              </a:path>
            </a:pathLst>
          </a:custGeom>
          <a:solidFill>
            <a:srgbClr val="99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63055" y="3733800"/>
            <a:ext cx="3286125" cy="457200"/>
          </a:xfrm>
          <a:custGeom>
            <a:avLst/>
            <a:gdLst/>
            <a:ahLst/>
            <a:cxnLst/>
            <a:rect l="l" t="t" r="r" b="b"/>
            <a:pathLst>
              <a:path w="3286125" h="457200">
                <a:moveTo>
                  <a:pt x="618744" y="0"/>
                </a:moveTo>
                <a:lnTo>
                  <a:pt x="618744" y="266700"/>
                </a:lnTo>
                <a:lnTo>
                  <a:pt x="0" y="287274"/>
                </a:lnTo>
                <a:lnTo>
                  <a:pt x="618744" y="381000"/>
                </a:lnTo>
                <a:lnTo>
                  <a:pt x="618744" y="457200"/>
                </a:lnTo>
                <a:lnTo>
                  <a:pt x="3285744" y="457200"/>
                </a:lnTo>
                <a:lnTo>
                  <a:pt x="3285744" y="0"/>
                </a:lnTo>
                <a:lnTo>
                  <a:pt x="1062990" y="0"/>
                </a:lnTo>
                <a:lnTo>
                  <a:pt x="618744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6877050" y="3766820"/>
            <a:ext cx="436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Sadly,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81493" y="3519678"/>
            <a:ext cx="990600" cy="394970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ts val="1060"/>
              </a:lnSpc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no.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And in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fact,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389050" y="3766820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77050" y="3949700"/>
            <a:ext cx="510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relation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81493" y="3914394"/>
            <a:ext cx="990600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ship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341990" y="3949700"/>
            <a:ext cx="694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bumpy.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32753" y="4953000"/>
            <a:ext cx="3263900" cy="914400"/>
          </a:xfrm>
          <a:custGeom>
            <a:avLst/>
            <a:gdLst/>
            <a:ahLst/>
            <a:cxnLst/>
            <a:rect l="l" t="t" r="r" b="b"/>
            <a:pathLst>
              <a:path w="3263900" h="914400">
                <a:moveTo>
                  <a:pt x="596646" y="381000"/>
                </a:moveTo>
                <a:lnTo>
                  <a:pt x="596646" y="152400"/>
                </a:lnTo>
                <a:lnTo>
                  <a:pt x="0" y="203453"/>
                </a:lnTo>
                <a:lnTo>
                  <a:pt x="596646" y="381000"/>
                </a:lnTo>
                <a:close/>
              </a:path>
              <a:path w="3263900" h="914400">
                <a:moveTo>
                  <a:pt x="3263646" y="914400"/>
                </a:moveTo>
                <a:lnTo>
                  <a:pt x="3263646" y="0"/>
                </a:lnTo>
                <a:lnTo>
                  <a:pt x="596646" y="0"/>
                </a:lnTo>
                <a:lnTo>
                  <a:pt x="596646" y="914400"/>
                </a:lnTo>
                <a:lnTo>
                  <a:pt x="3263646" y="914400"/>
                </a:lnTo>
                <a:close/>
              </a:path>
            </a:pathLst>
          </a:custGeom>
          <a:solidFill>
            <a:srgbClr val="99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32753" y="4953000"/>
            <a:ext cx="3263900" cy="914400"/>
          </a:xfrm>
          <a:custGeom>
            <a:avLst/>
            <a:gdLst/>
            <a:ahLst/>
            <a:cxnLst/>
            <a:rect l="l" t="t" r="r" b="b"/>
            <a:pathLst>
              <a:path w="3263900" h="914400">
                <a:moveTo>
                  <a:pt x="596646" y="0"/>
                </a:moveTo>
                <a:lnTo>
                  <a:pt x="596646" y="152400"/>
                </a:lnTo>
                <a:lnTo>
                  <a:pt x="0" y="203453"/>
                </a:lnTo>
                <a:lnTo>
                  <a:pt x="596646" y="381000"/>
                </a:lnTo>
                <a:lnTo>
                  <a:pt x="596646" y="914400"/>
                </a:lnTo>
                <a:lnTo>
                  <a:pt x="3263646" y="914400"/>
                </a:lnTo>
                <a:lnTo>
                  <a:pt x="3263646" y="0"/>
                </a:lnTo>
                <a:lnTo>
                  <a:pt x="1040892" y="0"/>
                </a:lnTo>
                <a:lnTo>
                  <a:pt x="596646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6711950" y="4986020"/>
            <a:ext cx="213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Idea One: K=1, K=2,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K=4,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K=8,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86" name="object 86"/>
          <p:cNvSpPr txBox="1"/>
          <p:nvPr/>
        </p:nvSpPr>
        <p:spPr>
          <a:xfrm>
            <a:off x="6711950" y="5168900"/>
            <a:ext cx="2040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K=16, K=32, K=64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K=1024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422195" y="5443220"/>
            <a:ext cx="1738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Hillclimbing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from an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800094" y="5495544"/>
            <a:ext cx="3606800" cy="395605"/>
          </a:xfrm>
          <a:prstGeom prst="rect">
            <a:avLst/>
          </a:prstGeom>
          <a:ln w="28575">
            <a:solidFill>
              <a:srgbClr val="9933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24175">
              <a:lnSpc>
                <a:spcPts val="1130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Two:</a:t>
            </a:r>
            <a:endParaRPr sz="1200">
              <a:latin typeface="Arial"/>
              <a:cs typeface="Arial"/>
            </a:endParaRPr>
          </a:p>
          <a:p>
            <a:pPr marL="2924175" marR="12065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guess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330420" y="5626100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1676"/>
            <a:ext cx="8335009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you think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other decisions we can </a:t>
            </a:r>
            <a:r>
              <a:rPr dirty="0" sz="2400">
                <a:latin typeface="Arial"/>
                <a:cs typeface="Arial"/>
              </a:rPr>
              <a:t>ask </a:t>
            </a:r>
            <a:r>
              <a:rPr dirty="0" sz="2400" spc="-5">
                <a:latin typeface="Arial"/>
                <a:cs typeface="Arial"/>
              </a:rPr>
              <a:t>Cross  Validation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make </a:t>
            </a:r>
            <a:r>
              <a:rPr dirty="0" sz="2400">
                <a:latin typeface="Arial"/>
                <a:cs typeface="Arial"/>
              </a:rPr>
              <a:t>for us, </a:t>
            </a:r>
            <a:r>
              <a:rPr dirty="0" sz="2400" spc="-5">
                <a:latin typeface="Arial"/>
                <a:cs typeface="Arial"/>
              </a:rPr>
              <a:t>based on other machine learning  algorithms 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class so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far?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657600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245625" y="6965"/>
                </a:lnTo>
                <a:lnTo>
                  <a:pt x="197167" y="26003"/>
                </a:lnTo>
                <a:lnTo>
                  <a:pt x="164425" y="54328"/>
                </a:lnTo>
                <a:lnTo>
                  <a:pt x="152400" y="89153"/>
                </a:lnTo>
                <a:lnTo>
                  <a:pt x="152400" y="444246"/>
                </a:lnTo>
                <a:lnTo>
                  <a:pt x="140374" y="479071"/>
                </a:lnTo>
                <a:lnTo>
                  <a:pt x="107632" y="507396"/>
                </a:lnTo>
                <a:lnTo>
                  <a:pt x="59174" y="526434"/>
                </a:lnTo>
                <a:lnTo>
                  <a:pt x="0" y="533400"/>
                </a:lnTo>
                <a:lnTo>
                  <a:pt x="59174" y="540365"/>
                </a:lnTo>
                <a:lnTo>
                  <a:pt x="107632" y="559403"/>
                </a:lnTo>
                <a:lnTo>
                  <a:pt x="140374" y="587728"/>
                </a:lnTo>
                <a:lnTo>
                  <a:pt x="152400" y="622553"/>
                </a:lnTo>
                <a:lnTo>
                  <a:pt x="152400" y="977646"/>
                </a:lnTo>
                <a:lnTo>
                  <a:pt x="164425" y="1012471"/>
                </a:lnTo>
                <a:lnTo>
                  <a:pt x="197167" y="1040796"/>
                </a:lnTo>
                <a:lnTo>
                  <a:pt x="245625" y="1059834"/>
                </a:lnTo>
                <a:lnTo>
                  <a:pt x="304800" y="1066800"/>
                </a:lnTo>
              </a:path>
            </a:pathLst>
          </a:custGeom>
          <a:ln w="38100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301" y="1471676"/>
            <a:ext cx="8335009" cy="506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you think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other decisions we can </a:t>
            </a:r>
            <a:r>
              <a:rPr dirty="0" sz="2400">
                <a:latin typeface="Arial"/>
                <a:cs typeface="Arial"/>
              </a:rPr>
              <a:t>ask </a:t>
            </a:r>
            <a:r>
              <a:rPr dirty="0" sz="2400" spc="-5">
                <a:latin typeface="Arial"/>
                <a:cs typeface="Arial"/>
              </a:rPr>
              <a:t>Cross  Validation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make </a:t>
            </a:r>
            <a:r>
              <a:rPr dirty="0" sz="2400">
                <a:latin typeface="Arial"/>
                <a:cs typeface="Arial"/>
              </a:rPr>
              <a:t>for us, </a:t>
            </a:r>
            <a:r>
              <a:rPr dirty="0" sz="2400" spc="-5">
                <a:latin typeface="Arial"/>
                <a:cs typeface="Arial"/>
              </a:rPr>
              <a:t>based on other machine learning  algorithms 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class so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far?</a:t>
            </a:r>
            <a:endParaRPr sz="24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Degree of polynomial in polynomial</a:t>
            </a:r>
            <a:r>
              <a:rPr dirty="0" sz="2000" spc="25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marR="78740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Whether to use full, diagonal or spherical Gaussians in a Gaussian  Bayes</a:t>
            </a:r>
            <a:r>
              <a:rPr dirty="0" sz="200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Classifier.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Kernel Width in Kernel</a:t>
            </a:r>
            <a:r>
              <a:rPr dirty="0" sz="2000" spc="2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Kernel Width in Locally Weighted</a:t>
            </a:r>
            <a:r>
              <a:rPr dirty="0" sz="2000" spc="35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Bayesian Prior in Bayesian</a:t>
            </a:r>
            <a:r>
              <a:rPr dirty="0" sz="2000" spc="2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698500" marR="4493895">
              <a:lnSpc>
                <a:spcPct val="100000"/>
              </a:lnSpc>
            </a:pP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These involve  choosing the value of a  real-valued </a:t>
            </a:r>
            <a:r>
              <a:rPr dirty="0" sz="2400">
                <a:solidFill>
                  <a:srgbClr val="009ACC"/>
                </a:solidFill>
                <a:latin typeface="Arial"/>
                <a:cs typeface="Arial"/>
              </a:rPr>
              <a:t>parameter.  What </a:t>
            </a: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should we</a:t>
            </a:r>
            <a:r>
              <a:rPr dirty="0" sz="2400" spc="-3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do?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772" y="4191000"/>
            <a:ext cx="842644" cy="1069975"/>
          </a:xfrm>
          <a:custGeom>
            <a:avLst/>
            <a:gdLst/>
            <a:ahLst/>
            <a:cxnLst/>
            <a:rect l="l" t="t" r="r" b="b"/>
            <a:pathLst>
              <a:path w="842644" h="1069975">
                <a:moveTo>
                  <a:pt x="202521" y="0"/>
                </a:moveTo>
                <a:lnTo>
                  <a:pt x="170017" y="15323"/>
                </a:lnTo>
                <a:lnTo>
                  <a:pt x="140227" y="38576"/>
                </a:lnTo>
                <a:lnTo>
                  <a:pt x="111867" y="64829"/>
                </a:lnTo>
                <a:lnTo>
                  <a:pt x="83649" y="89153"/>
                </a:lnTo>
                <a:lnTo>
                  <a:pt x="72457" y="108001"/>
                </a:lnTo>
                <a:lnTo>
                  <a:pt x="62122" y="126777"/>
                </a:lnTo>
                <a:lnTo>
                  <a:pt x="51502" y="145411"/>
                </a:lnTo>
                <a:lnTo>
                  <a:pt x="39453" y="163829"/>
                </a:lnTo>
                <a:lnTo>
                  <a:pt x="31166" y="185999"/>
                </a:lnTo>
                <a:lnTo>
                  <a:pt x="21736" y="208025"/>
                </a:lnTo>
                <a:lnTo>
                  <a:pt x="12021" y="230052"/>
                </a:lnTo>
                <a:lnTo>
                  <a:pt x="2877" y="252222"/>
                </a:lnTo>
                <a:lnTo>
                  <a:pt x="1877" y="281653"/>
                </a:lnTo>
                <a:lnTo>
                  <a:pt x="0" y="329665"/>
                </a:lnTo>
                <a:lnTo>
                  <a:pt x="1670" y="385212"/>
                </a:lnTo>
                <a:lnTo>
                  <a:pt x="11314" y="437247"/>
                </a:lnTo>
                <a:lnTo>
                  <a:pt x="33357" y="474725"/>
                </a:lnTo>
                <a:lnTo>
                  <a:pt x="39489" y="495264"/>
                </a:lnTo>
                <a:lnTo>
                  <a:pt x="45835" y="511016"/>
                </a:lnTo>
                <a:lnTo>
                  <a:pt x="54895" y="525196"/>
                </a:lnTo>
                <a:lnTo>
                  <a:pt x="69171" y="541020"/>
                </a:lnTo>
                <a:lnTo>
                  <a:pt x="76612" y="563582"/>
                </a:lnTo>
                <a:lnTo>
                  <a:pt x="77267" y="562641"/>
                </a:lnTo>
                <a:lnTo>
                  <a:pt x="81494" y="560415"/>
                </a:lnTo>
                <a:lnTo>
                  <a:pt x="99651" y="579120"/>
                </a:lnTo>
                <a:lnTo>
                  <a:pt x="104223" y="585977"/>
                </a:lnTo>
                <a:lnTo>
                  <a:pt x="102699" y="595122"/>
                </a:lnTo>
                <a:lnTo>
                  <a:pt x="107271" y="601979"/>
                </a:lnTo>
                <a:lnTo>
                  <a:pt x="121606" y="620696"/>
                </a:lnTo>
                <a:lnTo>
                  <a:pt x="137941" y="638555"/>
                </a:lnTo>
                <a:lnTo>
                  <a:pt x="155705" y="654700"/>
                </a:lnTo>
                <a:lnTo>
                  <a:pt x="174327" y="668274"/>
                </a:lnTo>
                <a:lnTo>
                  <a:pt x="198937" y="706350"/>
                </a:lnTo>
                <a:lnTo>
                  <a:pt x="240907" y="737997"/>
                </a:lnTo>
                <a:lnTo>
                  <a:pt x="288448" y="764500"/>
                </a:lnTo>
                <a:lnTo>
                  <a:pt x="329775" y="787146"/>
                </a:lnTo>
                <a:lnTo>
                  <a:pt x="371018" y="807243"/>
                </a:lnTo>
                <a:lnTo>
                  <a:pt x="396831" y="817626"/>
                </a:lnTo>
                <a:lnTo>
                  <a:pt x="431192" y="843748"/>
                </a:lnTo>
                <a:lnTo>
                  <a:pt x="468840" y="862012"/>
                </a:lnTo>
                <a:lnTo>
                  <a:pt x="507630" y="878276"/>
                </a:lnTo>
                <a:lnTo>
                  <a:pt x="545421" y="898398"/>
                </a:lnTo>
                <a:lnTo>
                  <a:pt x="583545" y="922508"/>
                </a:lnTo>
                <a:lnTo>
                  <a:pt x="621811" y="943260"/>
                </a:lnTo>
                <a:lnTo>
                  <a:pt x="660935" y="962155"/>
                </a:lnTo>
                <a:lnTo>
                  <a:pt x="701631" y="980694"/>
                </a:lnTo>
                <a:lnTo>
                  <a:pt x="726074" y="994910"/>
                </a:lnTo>
                <a:lnTo>
                  <a:pt x="749161" y="1011554"/>
                </a:lnTo>
                <a:lnTo>
                  <a:pt x="772675" y="1027628"/>
                </a:lnTo>
                <a:lnTo>
                  <a:pt x="798405" y="1040129"/>
                </a:lnTo>
                <a:lnTo>
                  <a:pt x="807561" y="1050559"/>
                </a:lnTo>
                <a:lnTo>
                  <a:pt x="817360" y="1060132"/>
                </a:lnTo>
                <a:lnTo>
                  <a:pt x="828730" y="1067133"/>
                </a:lnTo>
                <a:lnTo>
                  <a:pt x="842601" y="1069848"/>
                </a:lnTo>
              </a:path>
            </a:pathLst>
          </a:custGeom>
          <a:ln w="38100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1676"/>
            <a:ext cx="8335009" cy="325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you think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other decisions we can </a:t>
            </a:r>
            <a:r>
              <a:rPr dirty="0" sz="2400">
                <a:latin typeface="Arial"/>
                <a:cs typeface="Arial"/>
              </a:rPr>
              <a:t>ask </a:t>
            </a:r>
            <a:r>
              <a:rPr dirty="0" sz="2400" spc="-5">
                <a:latin typeface="Arial"/>
                <a:cs typeface="Arial"/>
              </a:rPr>
              <a:t>Cross  Validation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make </a:t>
            </a:r>
            <a:r>
              <a:rPr dirty="0" sz="2400">
                <a:latin typeface="Arial"/>
                <a:cs typeface="Arial"/>
              </a:rPr>
              <a:t>for us, </a:t>
            </a:r>
            <a:r>
              <a:rPr dirty="0" sz="2400" spc="-5">
                <a:latin typeface="Arial"/>
                <a:cs typeface="Arial"/>
              </a:rPr>
              <a:t>based on other machine learning  algorithms 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class so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far?</a:t>
            </a:r>
            <a:endParaRPr sz="24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Degree of polynomial in polynomial</a:t>
            </a:r>
            <a:r>
              <a:rPr dirty="0" sz="2000" spc="25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marR="78740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Whether to use full, diagonal or spherical Gaussians in a Gaussian  Bayes</a:t>
            </a:r>
            <a:r>
              <a:rPr dirty="0" sz="200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Classifier.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Kernel Width in Kernel</a:t>
            </a:r>
            <a:r>
              <a:rPr dirty="0" sz="2000" spc="2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Kernel Width in Locally Weighted</a:t>
            </a:r>
            <a:r>
              <a:rPr dirty="0" sz="2000" spc="35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Bayesian Prior in Bayesian</a:t>
            </a:r>
            <a:r>
              <a:rPr dirty="0" sz="2000" spc="2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657600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245625" y="6965"/>
                </a:lnTo>
                <a:lnTo>
                  <a:pt x="197167" y="26003"/>
                </a:lnTo>
                <a:lnTo>
                  <a:pt x="164425" y="54328"/>
                </a:lnTo>
                <a:lnTo>
                  <a:pt x="152400" y="89153"/>
                </a:lnTo>
                <a:lnTo>
                  <a:pt x="152400" y="444246"/>
                </a:lnTo>
                <a:lnTo>
                  <a:pt x="140374" y="479071"/>
                </a:lnTo>
                <a:lnTo>
                  <a:pt x="107632" y="507396"/>
                </a:lnTo>
                <a:lnTo>
                  <a:pt x="59174" y="526434"/>
                </a:lnTo>
                <a:lnTo>
                  <a:pt x="0" y="533400"/>
                </a:lnTo>
                <a:lnTo>
                  <a:pt x="59174" y="540365"/>
                </a:lnTo>
                <a:lnTo>
                  <a:pt x="107632" y="559403"/>
                </a:lnTo>
                <a:lnTo>
                  <a:pt x="140374" y="587728"/>
                </a:lnTo>
                <a:lnTo>
                  <a:pt x="152400" y="622553"/>
                </a:lnTo>
                <a:lnTo>
                  <a:pt x="152400" y="977646"/>
                </a:lnTo>
                <a:lnTo>
                  <a:pt x="164425" y="1012471"/>
                </a:lnTo>
                <a:lnTo>
                  <a:pt x="197167" y="1040796"/>
                </a:lnTo>
                <a:lnTo>
                  <a:pt x="245625" y="1059834"/>
                </a:lnTo>
                <a:lnTo>
                  <a:pt x="304800" y="1066800"/>
                </a:lnTo>
              </a:path>
            </a:pathLst>
          </a:custGeom>
          <a:ln w="38100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1102" y="5053076"/>
            <a:ext cx="3160395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These involve  choosing the value of a  real-valued </a:t>
            </a:r>
            <a:r>
              <a:rPr dirty="0" sz="2400">
                <a:solidFill>
                  <a:srgbClr val="009ACC"/>
                </a:solidFill>
                <a:latin typeface="Arial"/>
                <a:cs typeface="Arial"/>
              </a:rPr>
              <a:t>parameter.  What </a:t>
            </a: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should we</a:t>
            </a:r>
            <a:r>
              <a:rPr dirty="0" sz="2400" spc="-3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do?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772" y="4191000"/>
            <a:ext cx="842644" cy="1069975"/>
          </a:xfrm>
          <a:custGeom>
            <a:avLst/>
            <a:gdLst/>
            <a:ahLst/>
            <a:cxnLst/>
            <a:rect l="l" t="t" r="r" b="b"/>
            <a:pathLst>
              <a:path w="842644" h="1069975">
                <a:moveTo>
                  <a:pt x="202521" y="0"/>
                </a:moveTo>
                <a:lnTo>
                  <a:pt x="170017" y="15323"/>
                </a:lnTo>
                <a:lnTo>
                  <a:pt x="140227" y="38576"/>
                </a:lnTo>
                <a:lnTo>
                  <a:pt x="111867" y="64829"/>
                </a:lnTo>
                <a:lnTo>
                  <a:pt x="83649" y="89153"/>
                </a:lnTo>
                <a:lnTo>
                  <a:pt x="72457" y="108001"/>
                </a:lnTo>
                <a:lnTo>
                  <a:pt x="62122" y="126777"/>
                </a:lnTo>
                <a:lnTo>
                  <a:pt x="51502" y="145411"/>
                </a:lnTo>
                <a:lnTo>
                  <a:pt x="39453" y="163829"/>
                </a:lnTo>
                <a:lnTo>
                  <a:pt x="31166" y="185999"/>
                </a:lnTo>
                <a:lnTo>
                  <a:pt x="21736" y="208025"/>
                </a:lnTo>
                <a:lnTo>
                  <a:pt x="12021" y="230052"/>
                </a:lnTo>
                <a:lnTo>
                  <a:pt x="2877" y="252222"/>
                </a:lnTo>
                <a:lnTo>
                  <a:pt x="1877" y="281653"/>
                </a:lnTo>
                <a:lnTo>
                  <a:pt x="0" y="329665"/>
                </a:lnTo>
                <a:lnTo>
                  <a:pt x="1670" y="385212"/>
                </a:lnTo>
                <a:lnTo>
                  <a:pt x="11314" y="437247"/>
                </a:lnTo>
                <a:lnTo>
                  <a:pt x="33357" y="474725"/>
                </a:lnTo>
                <a:lnTo>
                  <a:pt x="39489" y="495264"/>
                </a:lnTo>
                <a:lnTo>
                  <a:pt x="45835" y="511016"/>
                </a:lnTo>
                <a:lnTo>
                  <a:pt x="54895" y="525196"/>
                </a:lnTo>
                <a:lnTo>
                  <a:pt x="69171" y="541020"/>
                </a:lnTo>
                <a:lnTo>
                  <a:pt x="76612" y="563582"/>
                </a:lnTo>
                <a:lnTo>
                  <a:pt x="77267" y="562641"/>
                </a:lnTo>
                <a:lnTo>
                  <a:pt x="81494" y="560415"/>
                </a:lnTo>
                <a:lnTo>
                  <a:pt x="99651" y="579120"/>
                </a:lnTo>
                <a:lnTo>
                  <a:pt x="104223" y="585977"/>
                </a:lnTo>
                <a:lnTo>
                  <a:pt x="102699" y="595122"/>
                </a:lnTo>
                <a:lnTo>
                  <a:pt x="107271" y="601979"/>
                </a:lnTo>
                <a:lnTo>
                  <a:pt x="121606" y="620696"/>
                </a:lnTo>
                <a:lnTo>
                  <a:pt x="137941" y="638555"/>
                </a:lnTo>
                <a:lnTo>
                  <a:pt x="155705" y="654700"/>
                </a:lnTo>
                <a:lnTo>
                  <a:pt x="174327" y="668274"/>
                </a:lnTo>
                <a:lnTo>
                  <a:pt x="198937" y="706350"/>
                </a:lnTo>
                <a:lnTo>
                  <a:pt x="240907" y="737997"/>
                </a:lnTo>
                <a:lnTo>
                  <a:pt x="288448" y="764500"/>
                </a:lnTo>
                <a:lnTo>
                  <a:pt x="329775" y="787146"/>
                </a:lnTo>
                <a:lnTo>
                  <a:pt x="371018" y="807243"/>
                </a:lnTo>
                <a:lnTo>
                  <a:pt x="396831" y="817626"/>
                </a:lnTo>
                <a:lnTo>
                  <a:pt x="431192" y="843748"/>
                </a:lnTo>
                <a:lnTo>
                  <a:pt x="468840" y="862012"/>
                </a:lnTo>
                <a:lnTo>
                  <a:pt x="507630" y="878276"/>
                </a:lnTo>
                <a:lnTo>
                  <a:pt x="545421" y="898398"/>
                </a:lnTo>
                <a:lnTo>
                  <a:pt x="583545" y="922508"/>
                </a:lnTo>
                <a:lnTo>
                  <a:pt x="621811" y="943260"/>
                </a:lnTo>
                <a:lnTo>
                  <a:pt x="660935" y="962155"/>
                </a:lnTo>
                <a:lnTo>
                  <a:pt x="701631" y="980694"/>
                </a:lnTo>
                <a:lnTo>
                  <a:pt x="726074" y="994910"/>
                </a:lnTo>
                <a:lnTo>
                  <a:pt x="749161" y="1011554"/>
                </a:lnTo>
                <a:lnTo>
                  <a:pt x="772675" y="1027628"/>
                </a:lnTo>
                <a:lnTo>
                  <a:pt x="798405" y="1040129"/>
                </a:lnTo>
                <a:lnTo>
                  <a:pt x="807561" y="1050559"/>
                </a:lnTo>
                <a:lnTo>
                  <a:pt x="817360" y="1060132"/>
                </a:lnTo>
                <a:lnTo>
                  <a:pt x="828730" y="1067133"/>
                </a:lnTo>
                <a:lnTo>
                  <a:pt x="842601" y="1069848"/>
                </a:lnTo>
              </a:path>
            </a:pathLst>
          </a:custGeom>
          <a:ln w="38100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80102" y="5133847"/>
            <a:ext cx="4123054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Idea One: Consider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discrete set of values  </a:t>
            </a:r>
            <a:r>
              <a:rPr dirty="0" sz="1600">
                <a:latin typeface="Arial"/>
                <a:cs typeface="Arial"/>
              </a:rPr>
              <a:t>(often best to </a:t>
            </a:r>
            <a:r>
              <a:rPr dirty="0" sz="1600" spc="-5">
                <a:latin typeface="Arial"/>
                <a:cs typeface="Arial"/>
              </a:rPr>
              <a:t>consider </a:t>
            </a:r>
            <a:r>
              <a:rPr dirty="0" sz="1600">
                <a:latin typeface="Arial"/>
                <a:cs typeface="Arial"/>
              </a:rPr>
              <a:t>a set of values with  </a:t>
            </a:r>
            <a:r>
              <a:rPr dirty="0" sz="1600" spc="-5">
                <a:latin typeface="Arial"/>
                <a:cs typeface="Arial"/>
              </a:rPr>
              <a:t>exponentially increasing gaps, as in the K-NN  example).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0102" y="6234147"/>
            <a:ext cx="1804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Idea </a:t>
            </a:r>
            <a:r>
              <a:rPr dirty="0" sz="1600" spc="-5">
                <a:latin typeface="Arial"/>
                <a:cs typeface="Arial"/>
              </a:rPr>
              <a:t>Two: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2338" y="6234147"/>
            <a:ext cx="8197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0102" y="6600669"/>
            <a:ext cx="19786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do gradianet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descent.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4461" y="6406134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 h="0">
                <a:moveTo>
                  <a:pt x="0" y="0"/>
                </a:moveTo>
                <a:lnTo>
                  <a:pt x="1130808" y="0"/>
                </a:lnTo>
              </a:path>
            </a:pathLst>
          </a:custGeom>
          <a:ln w="9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43967" y="6400266"/>
            <a:ext cx="113474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10">
                <a:latin typeface="Symbol"/>
                <a:cs typeface="Symbol"/>
              </a:rPr>
              <a:t>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Parameter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6814819" y="6072608"/>
            <a:ext cx="993140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10">
                <a:latin typeface="Symbol"/>
                <a:cs typeface="Symbol"/>
              </a:rPr>
              <a:t>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LOOCV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172" y="627380"/>
            <a:ext cx="66440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Model</a:t>
            </a:r>
            <a:r>
              <a:rPr dirty="0" spc="-10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1676"/>
            <a:ext cx="8335009" cy="325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you think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other decisions we can </a:t>
            </a:r>
            <a:r>
              <a:rPr dirty="0" sz="2400">
                <a:latin typeface="Arial"/>
                <a:cs typeface="Arial"/>
              </a:rPr>
              <a:t>ask </a:t>
            </a:r>
            <a:r>
              <a:rPr dirty="0" sz="2400" spc="-5">
                <a:latin typeface="Arial"/>
                <a:cs typeface="Arial"/>
              </a:rPr>
              <a:t>Cross  Validation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make </a:t>
            </a:r>
            <a:r>
              <a:rPr dirty="0" sz="2400">
                <a:latin typeface="Arial"/>
                <a:cs typeface="Arial"/>
              </a:rPr>
              <a:t>for us, </a:t>
            </a:r>
            <a:r>
              <a:rPr dirty="0" sz="2400" spc="-5">
                <a:latin typeface="Arial"/>
                <a:cs typeface="Arial"/>
              </a:rPr>
              <a:t>based on other machine learning  algorithms 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class so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far?</a:t>
            </a:r>
            <a:endParaRPr sz="24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Degree of polynomial in polynomial</a:t>
            </a:r>
            <a:r>
              <a:rPr dirty="0" sz="2000" spc="25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marR="78740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Whether to use full, diagonal or spherical Gaussians in a Gaussian  Bayes</a:t>
            </a:r>
            <a:r>
              <a:rPr dirty="0" sz="200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Classifier.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Kernel Width in Kernel</a:t>
            </a:r>
            <a:r>
              <a:rPr dirty="0" sz="2000" spc="2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Kernel Width in Locally Weighted</a:t>
            </a:r>
            <a:r>
              <a:rPr dirty="0" sz="2000" spc="35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lvl="1" marL="755015" indent="-28575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The Bayesian Prior in Bayesian</a:t>
            </a:r>
            <a:r>
              <a:rPr dirty="0" sz="2000" spc="20">
                <a:solidFill>
                  <a:srgbClr val="9A33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A33FF"/>
                </a:solidFill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657600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245625" y="6965"/>
                </a:lnTo>
                <a:lnTo>
                  <a:pt x="197167" y="26003"/>
                </a:lnTo>
                <a:lnTo>
                  <a:pt x="164425" y="54328"/>
                </a:lnTo>
                <a:lnTo>
                  <a:pt x="152400" y="89153"/>
                </a:lnTo>
                <a:lnTo>
                  <a:pt x="152400" y="444246"/>
                </a:lnTo>
                <a:lnTo>
                  <a:pt x="140374" y="479071"/>
                </a:lnTo>
                <a:lnTo>
                  <a:pt x="107632" y="507396"/>
                </a:lnTo>
                <a:lnTo>
                  <a:pt x="59174" y="526434"/>
                </a:lnTo>
                <a:lnTo>
                  <a:pt x="0" y="533400"/>
                </a:lnTo>
                <a:lnTo>
                  <a:pt x="59174" y="540365"/>
                </a:lnTo>
                <a:lnTo>
                  <a:pt x="107632" y="559403"/>
                </a:lnTo>
                <a:lnTo>
                  <a:pt x="140374" y="587728"/>
                </a:lnTo>
                <a:lnTo>
                  <a:pt x="152400" y="622553"/>
                </a:lnTo>
                <a:lnTo>
                  <a:pt x="152400" y="977646"/>
                </a:lnTo>
                <a:lnTo>
                  <a:pt x="164425" y="1012471"/>
                </a:lnTo>
                <a:lnTo>
                  <a:pt x="197167" y="1040796"/>
                </a:lnTo>
                <a:lnTo>
                  <a:pt x="245625" y="1059834"/>
                </a:lnTo>
                <a:lnTo>
                  <a:pt x="304800" y="1066800"/>
                </a:lnTo>
              </a:path>
            </a:pathLst>
          </a:custGeom>
          <a:ln w="38100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1102" y="5053076"/>
            <a:ext cx="3160395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These involve  choosing the value of a  real-valued </a:t>
            </a:r>
            <a:r>
              <a:rPr dirty="0" sz="2400">
                <a:solidFill>
                  <a:srgbClr val="009ACC"/>
                </a:solidFill>
                <a:latin typeface="Arial"/>
                <a:cs typeface="Arial"/>
              </a:rPr>
              <a:t>parameter.  What </a:t>
            </a: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should we</a:t>
            </a:r>
            <a:r>
              <a:rPr dirty="0" sz="2400" spc="-3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9ACC"/>
                </a:solidFill>
                <a:latin typeface="Arial"/>
                <a:cs typeface="Arial"/>
              </a:rPr>
              <a:t>do?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772" y="4191000"/>
            <a:ext cx="842644" cy="1069975"/>
          </a:xfrm>
          <a:custGeom>
            <a:avLst/>
            <a:gdLst/>
            <a:ahLst/>
            <a:cxnLst/>
            <a:rect l="l" t="t" r="r" b="b"/>
            <a:pathLst>
              <a:path w="842644" h="1069975">
                <a:moveTo>
                  <a:pt x="202521" y="0"/>
                </a:moveTo>
                <a:lnTo>
                  <a:pt x="170017" y="15323"/>
                </a:lnTo>
                <a:lnTo>
                  <a:pt x="140227" y="38576"/>
                </a:lnTo>
                <a:lnTo>
                  <a:pt x="111867" y="64829"/>
                </a:lnTo>
                <a:lnTo>
                  <a:pt x="83649" y="89153"/>
                </a:lnTo>
                <a:lnTo>
                  <a:pt x="72457" y="108001"/>
                </a:lnTo>
                <a:lnTo>
                  <a:pt x="62122" y="126777"/>
                </a:lnTo>
                <a:lnTo>
                  <a:pt x="51502" y="145411"/>
                </a:lnTo>
                <a:lnTo>
                  <a:pt x="39453" y="163829"/>
                </a:lnTo>
                <a:lnTo>
                  <a:pt x="31166" y="185999"/>
                </a:lnTo>
                <a:lnTo>
                  <a:pt x="21736" y="208025"/>
                </a:lnTo>
                <a:lnTo>
                  <a:pt x="12021" y="230052"/>
                </a:lnTo>
                <a:lnTo>
                  <a:pt x="2877" y="252222"/>
                </a:lnTo>
                <a:lnTo>
                  <a:pt x="1877" y="281653"/>
                </a:lnTo>
                <a:lnTo>
                  <a:pt x="0" y="329665"/>
                </a:lnTo>
                <a:lnTo>
                  <a:pt x="1670" y="385212"/>
                </a:lnTo>
                <a:lnTo>
                  <a:pt x="11314" y="437247"/>
                </a:lnTo>
                <a:lnTo>
                  <a:pt x="33357" y="474725"/>
                </a:lnTo>
                <a:lnTo>
                  <a:pt x="39489" y="495264"/>
                </a:lnTo>
                <a:lnTo>
                  <a:pt x="45835" y="511016"/>
                </a:lnTo>
                <a:lnTo>
                  <a:pt x="54895" y="525196"/>
                </a:lnTo>
                <a:lnTo>
                  <a:pt x="69171" y="541020"/>
                </a:lnTo>
                <a:lnTo>
                  <a:pt x="76612" y="563582"/>
                </a:lnTo>
                <a:lnTo>
                  <a:pt x="77267" y="562641"/>
                </a:lnTo>
                <a:lnTo>
                  <a:pt x="81494" y="560415"/>
                </a:lnTo>
                <a:lnTo>
                  <a:pt x="99651" y="579120"/>
                </a:lnTo>
                <a:lnTo>
                  <a:pt x="104223" y="585977"/>
                </a:lnTo>
                <a:lnTo>
                  <a:pt x="102699" y="595122"/>
                </a:lnTo>
                <a:lnTo>
                  <a:pt x="107271" y="601979"/>
                </a:lnTo>
                <a:lnTo>
                  <a:pt x="121606" y="620696"/>
                </a:lnTo>
                <a:lnTo>
                  <a:pt x="137941" y="638555"/>
                </a:lnTo>
                <a:lnTo>
                  <a:pt x="155705" y="654700"/>
                </a:lnTo>
                <a:lnTo>
                  <a:pt x="174327" y="668274"/>
                </a:lnTo>
                <a:lnTo>
                  <a:pt x="198937" y="706350"/>
                </a:lnTo>
                <a:lnTo>
                  <a:pt x="240907" y="737997"/>
                </a:lnTo>
                <a:lnTo>
                  <a:pt x="288448" y="764500"/>
                </a:lnTo>
                <a:lnTo>
                  <a:pt x="329775" y="787146"/>
                </a:lnTo>
                <a:lnTo>
                  <a:pt x="371018" y="807243"/>
                </a:lnTo>
                <a:lnTo>
                  <a:pt x="396831" y="817626"/>
                </a:lnTo>
                <a:lnTo>
                  <a:pt x="431192" y="843748"/>
                </a:lnTo>
                <a:lnTo>
                  <a:pt x="468840" y="862012"/>
                </a:lnTo>
                <a:lnTo>
                  <a:pt x="507630" y="878276"/>
                </a:lnTo>
                <a:lnTo>
                  <a:pt x="545421" y="898398"/>
                </a:lnTo>
                <a:lnTo>
                  <a:pt x="583545" y="922508"/>
                </a:lnTo>
                <a:lnTo>
                  <a:pt x="621811" y="943260"/>
                </a:lnTo>
                <a:lnTo>
                  <a:pt x="660935" y="962155"/>
                </a:lnTo>
                <a:lnTo>
                  <a:pt x="701631" y="980694"/>
                </a:lnTo>
                <a:lnTo>
                  <a:pt x="726074" y="994910"/>
                </a:lnTo>
                <a:lnTo>
                  <a:pt x="749161" y="1011554"/>
                </a:lnTo>
                <a:lnTo>
                  <a:pt x="772675" y="1027628"/>
                </a:lnTo>
                <a:lnTo>
                  <a:pt x="798405" y="1040129"/>
                </a:lnTo>
                <a:lnTo>
                  <a:pt x="807561" y="1050559"/>
                </a:lnTo>
                <a:lnTo>
                  <a:pt x="817360" y="1060132"/>
                </a:lnTo>
                <a:lnTo>
                  <a:pt x="828730" y="1067133"/>
                </a:lnTo>
                <a:lnTo>
                  <a:pt x="842601" y="1069848"/>
                </a:lnTo>
              </a:path>
            </a:pathLst>
          </a:custGeom>
          <a:ln w="38100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80102" y="5133847"/>
            <a:ext cx="4123054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Idea One: Consider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discrete set of values  </a:t>
            </a:r>
            <a:r>
              <a:rPr dirty="0" sz="1600">
                <a:latin typeface="Arial"/>
                <a:cs typeface="Arial"/>
              </a:rPr>
              <a:t>(often best to </a:t>
            </a:r>
            <a:r>
              <a:rPr dirty="0" sz="1600" spc="-5">
                <a:latin typeface="Arial"/>
                <a:cs typeface="Arial"/>
              </a:rPr>
              <a:t>consider </a:t>
            </a:r>
            <a:r>
              <a:rPr dirty="0" sz="1600">
                <a:latin typeface="Arial"/>
                <a:cs typeface="Arial"/>
              </a:rPr>
              <a:t>a set of values with  </a:t>
            </a:r>
            <a:r>
              <a:rPr dirty="0" sz="1600" spc="-5">
                <a:latin typeface="Arial"/>
                <a:cs typeface="Arial"/>
              </a:rPr>
              <a:t>exponentially increasing gaps, as in the K-NN  example).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0102" y="6234147"/>
            <a:ext cx="1804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Idea </a:t>
            </a:r>
            <a:r>
              <a:rPr dirty="0" sz="1600" spc="-5">
                <a:latin typeface="Arial"/>
                <a:cs typeface="Arial"/>
              </a:rPr>
              <a:t>Two: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2338" y="6234147"/>
            <a:ext cx="8197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0102" y="6600669"/>
            <a:ext cx="19786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do gradianet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descent.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4461" y="6406134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 h="0">
                <a:moveTo>
                  <a:pt x="0" y="0"/>
                </a:moveTo>
                <a:lnTo>
                  <a:pt x="1130808" y="0"/>
                </a:lnTo>
              </a:path>
            </a:pathLst>
          </a:custGeom>
          <a:ln w="96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43967" y="6400266"/>
            <a:ext cx="113474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10">
                <a:latin typeface="Symbol"/>
                <a:cs typeface="Symbol"/>
              </a:rPr>
              <a:t>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Parameter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4819" y="6072608"/>
            <a:ext cx="993140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10">
                <a:latin typeface="Symbol"/>
                <a:cs typeface="Symbol"/>
              </a:rPr>
              <a:t>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LOOCV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1396" y="3797808"/>
            <a:ext cx="4859020" cy="1335405"/>
          </a:xfrm>
          <a:custGeom>
            <a:avLst/>
            <a:gdLst/>
            <a:ahLst/>
            <a:cxnLst/>
            <a:rect l="l" t="t" r="r" b="b"/>
            <a:pathLst>
              <a:path w="4859020" h="1335404">
                <a:moveTo>
                  <a:pt x="4858511" y="817626"/>
                </a:moveTo>
                <a:lnTo>
                  <a:pt x="4769358" y="0"/>
                </a:lnTo>
                <a:lnTo>
                  <a:pt x="0" y="518160"/>
                </a:lnTo>
                <a:lnTo>
                  <a:pt x="88391" y="1335024"/>
                </a:lnTo>
                <a:lnTo>
                  <a:pt x="4858511" y="81762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21240000">
            <a:off x="4530508" y="4138192"/>
            <a:ext cx="4381953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Also: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baseline="1157" sz="3600" spc="-15">
                <a:solidFill>
                  <a:srgbClr val="FFFFFF"/>
                </a:solidFill>
                <a:latin typeface="Arial"/>
                <a:cs typeface="Arial"/>
              </a:rPr>
              <a:t>scale factor</a:t>
            </a:r>
            <a:r>
              <a:rPr dirty="0" baseline="2314" sz="3600" spc="-15">
                <a:solidFill>
                  <a:srgbClr val="FFFFFF"/>
                </a:solidFill>
                <a:latin typeface="Arial"/>
                <a:cs typeface="Arial"/>
              </a:rPr>
              <a:t>s of </a:t>
            </a:r>
            <a:r>
              <a:rPr dirty="0" baseline="2314" sz="3600" spc="-7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2314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314" sz="3600" spc="-15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16" name="object 16"/>
          <p:cNvSpPr txBox="1"/>
          <p:nvPr/>
        </p:nvSpPr>
        <p:spPr>
          <a:xfrm rot="21240000">
            <a:off x="5135887" y="4482661"/>
            <a:ext cx="3591183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param</a:t>
            </a:r>
            <a:r>
              <a:rPr dirty="0" baseline="1157" sz="3600" spc="-15">
                <a:solidFill>
                  <a:srgbClr val="FFFFFF"/>
                </a:solidFill>
                <a:latin typeface="Arial"/>
                <a:cs typeface="Arial"/>
              </a:rPr>
              <a:t>etric distance</a:t>
            </a:r>
            <a:r>
              <a:rPr dirty="0" baseline="1157" sz="360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157" sz="3600" spc="-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2314" sz="3600" spc="-15">
                <a:solidFill>
                  <a:srgbClr val="FFFFFF"/>
                </a:solidFill>
                <a:latin typeface="Arial"/>
                <a:cs typeface="Arial"/>
              </a:rPr>
              <a:t>etric</a:t>
            </a:r>
            <a:endParaRPr baseline="2314"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1512" y="3109912"/>
          <a:ext cx="7729220" cy="279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239"/>
                <a:gridCol w="1447800"/>
                <a:gridCol w="3581400"/>
                <a:gridCol w="990600"/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Algorithm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TRAINERR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10-fold-CV-ERR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Choice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28575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1-NN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10-NN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Linear</a:t>
                      </a:r>
                      <a:r>
                        <a:rPr dirty="0" sz="1800" spc="-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Reg’n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Quad</a:t>
                      </a:r>
                      <a:r>
                        <a:rPr dirty="0" sz="1800" spc="-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reg’n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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LWR,</a:t>
                      </a:r>
                      <a:r>
                        <a:rPr dirty="0" sz="1800" spc="-4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KW=0.1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LWR,</a:t>
                      </a:r>
                      <a:r>
                        <a:rPr dirty="0" sz="1800" spc="-4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KW=0.5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93366"/>
                      </a:solidFill>
                      <a:prstDash val="solid"/>
                    </a:lnL>
                    <a:lnR w="28575">
                      <a:solidFill>
                        <a:srgbClr val="993366"/>
                      </a:solidFill>
                      <a:prstDash val="solid"/>
                    </a:lnR>
                    <a:lnT w="38100">
                      <a:solidFill>
                        <a:srgbClr val="993366"/>
                      </a:solidFill>
                      <a:prstDash val="solid"/>
                    </a:lnT>
                    <a:lnB w="38100">
                      <a:solidFill>
                        <a:srgbClr val="9933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808476" y="3569970"/>
            <a:ext cx="2745105" cy="228600"/>
          </a:xfrm>
          <a:custGeom>
            <a:avLst/>
            <a:gdLst/>
            <a:ahLst/>
            <a:cxnLst/>
            <a:rect l="l" t="t" r="r" b="b"/>
            <a:pathLst>
              <a:path w="2745104" h="228600">
                <a:moveTo>
                  <a:pt x="0" y="0"/>
                </a:moveTo>
                <a:lnTo>
                  <a:pt x="0" y="228600"/>
                </a:lnTo>
                <a:lnTo>
                  <a:pt x="2744724" y="228600"/>
                </a:lnTo>
                <a:lnTo>
                  <a:pt x="27447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08476" y="4027170"/>
            <a:ext cx="1297305" cy="228600"/>
          </a:xfrm>
          <a:custGeom>
            <a:avLst/>
            <a:gdLst/>
            <a:ahLst/>
            <a:cxnLst/>
            <a:rect l="l" t="t" r="r" b="b"/>
            <a:pathLst>
              <a:path w="1297304" h="228600">
                <a:moveTo>
                  <a:pt x="0" y="0"/>
                </a:moveTo>
                <a:lnTo>
                  <a:pt x="0" y="228600"/>
                </a:lnTo>
                <a:lnTo>
                  <a:pt x="1296924" y="228600"/>
                </a:lnTo>
                <a:lnTo>
                  <a:pt x="1296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08476" y="4408170"/>
            <a:ext cx="2440305" cy="228600"/>
          </a:xfrm>
          <a:custGeom>
            <a:avLst/>
            <a:gdLst/>
            <a:ahLst/>
            <a:cxnLst/>
            <a:rect l="l" t="t" r="r" b="b"/>
            <a:pathLst>
              <a:path w="2440304" h="228600">
                <a:moveTo>
                  <a:pt x="0" y="0"/>
                </a:moveTo>
                <a:lnTo>
                  <a:pt x="0" y="228600"/>
                </a:lnTo>
                <a:lnTo>
                  <a:pt x="2439924" y="228600"/>
                </a:lnTo>
                <a:lnTo>
                  <a:pt x="2439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8476" y="4789170"/>
            <a:ext cx="306705" cy="228600"/>
          </a:xfrm>
          <a:custGeom>
            <a:avLst/>
            <a:gdLst/>
            <a:ahLst/>
            <a:cxnLst/>
            <a:rect l="l" t="t" r="r" b="b"/>
            <a:pathLst>
              <a:path w="306704" h="228600">
                <a:moveTo>
                  <a:pt x="0" y="0"/>
                </a:moveTo>
                <a:lnTo>
                  <a:pt x="0" y="228600"/>
                </a:lnTo>
                <a:lnTo>
                  <a:pt x="306324" y="228600"/>
                </a:lnTo>
                <a:lnTo>
                  <a:pt x="3063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08476" y="5170170"/>
            <a:ext cx="382905" cy="228600"/>
          </a:xfrm>
          <a:custGeom>
            <a:avLst/>
            <a:gdLst/>
            <a:ahLst/>
            <a:cxnLst/>
            <a:rect l="l" t="t" r="r" b="b"/>
            <a:pathLst>
              <a:path w="382904" h="228600">
                <a:moveTo>
                  <a:pt x="0" y="0"/>
                </a:moveTo>
                <a:lnTo>
                  <a:pt x="0" y="228600"/>
                </a:lnTo>
                <a:lnTo>
                  <a:pt x="382524" y="228600"/>
                </a:lnTo>
                <a:lnTo>
                  <a:pt x="382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08476" y="5551170"/>
            <a:ext cx="1678305" cy="228600"/>
          </a:xfrm>
          <a:custGeom>
            <a:avLst/>
            <a:gdLst/>
            <a:ahLst/>
            <a:cxnLst/>
            <a:rect l="l" t="t" r="r" b="b"/>
            <a:pathLst>
              <a:path w="1678304" h="228600">
                <a:moveTo>
                  <a:pt x="0" y="0"/>
                </a:moveTo>
                <a:lnTo>
                  <a:pt x="0" y="228600"/>
                </a:lnTo>
                <a:lnTo>
                  <a:pt x="1677924" y="228600"/>
                </a:lnTo>
                <a:lnTo>
                  <a:pt x="1677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56104" y="4027170"/>
            <a:ext cx="463550" cy="228600"/>
          </a:xfrm>
          <a:custGeom>
            <a:avLst/>
            <a:gdLst/>
            <a:ahLst/>
            <a:cxnLst/>
            <a:rect l="l" t="t" r="r" b="b"/>
            <a:pathLst>
              <a:path w="463550" h="228600">
                <a:moveTo>
                  <a:pt x="0" y="0"/>
                </a:moveTo>
                <a:lnTo>
                  <a:pt x="0" y="228600"/>
                </a:lnTo>
                <a:lnTo>
                  <a:pt x="463295" y="228600"/>
                </a:lnTo>
                <a:lnTo>
                  <a:pt x="463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56104" y="4408170"/>
            <a:ext cx="1225550" cy="228600"/>
          </a:xfrm>
          <a:custGeom>
            <a:avLst/>
            <a:gdLst/>
            <a:ahLst/>
            <a:cxnLst/>
            <a:rect l="l" t="t" r="r" b="b"/>
            <a:pathLst>
              <a:path w="1225550" h="228600">
                <a:moveTo>
                  <a:pt x="0" y="0"/>
                </a:moveTo>
                <a:lnTo>
                  <a:pt x="0" y="228600"/>
                </a:lnTo>
                <a:lnTo>
                  <a:pt x="1225295" y="228600"/>
                </a:lnTo>
                <a:lnTo>
                  <a:pt x="1225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56104" y="4789170"/>
            <a:ext cx="615950" cy="228600"/>
          </a:xfrm>
          <a:custGeom>
            <a:avLst/>
            <a:gdLst/>
            <a:ahLst/>
            <a:cxnLst/>
            <a:rect l="l" t="t" r="r" b="b"/>
            <a:pathLst>
              <a:path w="615950" h="228600">
                <a:moveTo>
                  <a:pt x="0" y="0"/>
                </a:moveTo>
                <a:lnTo>
                  <a:pt x="0" y="228600"/>
                </a:lnTo>
                <a:lnTo>
                  <a:pt x="615695" y="228600"/>
                </a:lnTo>
                <a:lnTo>
                  <a:pt x="615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6104" y="5170170"/>
            <a:ext cx="768350" cy="228600"/>
          </a:xfrm>
          <a:custGeom>
            <a:avLst/>
            <a:gdLst/>
            <a:ahLst/>
            <a:cxnLst/>
            <a:rect l="l" t="t" r="r" b="b"/>
            <a:pathLst>
              <a:path w="768350" h="228600">
                <a:moveTo>
                  <a:pt x="0" y="0"/>
                </a:moveTo>
                <a:lnTo>
                  <a:pt x="0" y="228600"/>
                </a:lnTo>
                <a:lnTo>
                  <a:pt x="768095" y="228600"/>
                </a:lnTo>
                <a:lnTo>
                  <a:pt x="768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56104" y="5551170"/>
            <a:ext cx="1301750" cy="228600"/>
          </a:xfrm>
          <a:custGeom>
            <a:avLst/>
            <a:gdLst/>
            <a:ahLst/>
            <a:cxnLst/>
            <a:rect l="l" t="t" r="r" b="b"/>
            <a:pathLst>
              <a:path w="1301750" h="228600">
                <a:moveTo>
                  <a:pt x="0" y="0"/>
                </a:moveTo>
                <a:lnTo>
                  <a:pt x="0" y="228600"/>
                </a:lnTo>
                <a:lnTo>
                  <a:pt x="1301495" y="228600"/>
                </a:lnTo>
                <a:lnTo>
                  <a:pt x="1301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90725" y="627380"/>
            <a:ext cx="692404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CV-based Algorithm Choice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765301" y="1399286"/>
            <a:ext cx="7924800" cy="12668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Example: Choosing which regression algorithm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1: </a:t>
            </a:r>
            <a:r>
              <a:rPr dirty="0" sz="2400" spc="-5">
                <a:latin typeface="Arial"/>
                <a:cs typeface="Arial"/>
              </a:rPr>
              <a:t>Compute 10-fold-CV error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six </a:t>
            </a:r>
            <a:r>
              <a:rPr dirty="0" sz="2400">
                <a:latin typeface="Arial"/>
                <a:cs typeface="Arial"/>
              </a:rPr>
              <a:t>different </a:t>
            </a:r>
            <a:r>
              <a:rPr dirty="0" sz="2400" spc="-5">
                <a:latin typeface="Arial"/>
                <a:cs typeface="Arial"/>
              </a:rPr>
              <a:t>model  classes: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301" y="6043676"/>
            <a:ext cx="823277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Step 2: </a:t>
            </a:r>
            <a:r>
              <a:rPr dirty="0" sz="2400" spc="-5">
                <a:latin typeface="Arial"/>
                <a:cs typeface="Arial"/>
              </a:rPr>
              <a:t>Whichever algorithm gave </a:t>
            </a:r>
            <a:r>
              <a:rPr dirty="0" sz="2400">
                <a:latin typeface="Arial"/>
                <a:cs typeface="Arial"/>
              </a:rPr>
              <a:t>best </a:t>
            </a:r>
            <a:r>
              <a:rPr dirty="0" sz="2400" spc="-5">
                <a:latin typeface="Arial"/>
                <a:cs typeface="Arial"/>
              </a:rPr>
              <a:t>CV </a:t>
            </a:r>
            <a:r>
              <a:rPr dirty="0" sz="2400">
                <a:latin typeface="Arial"/>
                <a:cs typeface="Arial"/>
              </a:rPr>
              <a:t>score: </a:t>
            </a:r>
            <a:r>
              <a:rPr dirty="0" sz="2400" spc="-5">
                <a:latin typeface="Arial"/>
                <a:cs typeface="Arial"/>
              </a:rPr>
              <a:t>train </a:t>
            </a:r>
            <a:r>
              <a:rPr dirty="0" sz="2400">
                <a:latin typeface="Arial"/>
                <a:cs typeface="Arial"/>
              </a:rPr>
              <a:t>it  </a:t>
            </a:r>
            <a:r>
              <a:rPr dirty="0" sz="2400" spc="-5">
                <a:latin typeface="Arial"/>
                <a:cs typeface="Arial"/>
              </a:rPr>
              <a:t>with all </a:t>
            </a:r>
            <a:r>
              <a:rPr dirty="0" sz="2400">
                <a:latin typeface="Arial"/>
                <a:cs typeface="Arial"/>
              </a:rPr>
              <a:t>the data,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that’s the </a:t>
            </a:r>
            <a:r>
              <a:rPr dirty="0" sz="2400" spc="-5">
                <a:latin typeface="Arial"/>
                <a:cs typeface="Arial"/>
              </a:rPr>
              <a:t>predictive model you’ll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1386626"/>
            <a:ext cx="7769859" cy="22910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770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 sz="2800">
                <a:latin typeface="Arial"/>
                <a:cs typeface="Arial"/>
              </a:rPr>
              <a:t>Model selection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methods:</a:t>
            </a:r>
            <a:endParaRPr sz="2800">
              <a:latin typeface="Arial"/>
              <a:cs typeface="Arial"/>
            </a:endParaRPr>
          </a:p>
          <a:p>
            <a:pPr lvl="1" marL="1043305" indent="-40576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043305" algn="l"/>
                <a:tab pos="1043940" algn="l"/>
              </a:tabLst>
            </a:pPr>
            <a:r>
              <a:rPr dirty="0" sz="2400" spc="-5">
                <a:latin typeface="Arial"/>
                <a:cs typeface="Arial"/>
              </a:rPr>
              <a:t>Cross-validation</a:t>
            </a:r>
            <a:endParaRPr sz="2400">
              <a:latin typeface="Arial"/>
              <a:cs typeface="Arial"/>
            </a:endParaRPr>
          </a:p>
          <a:p>
            <a:pPr lvl="1" marL="1042669" indent="-40513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042669" algn="l"/>
                <a:tab pos="1043305" algn="l"/>
              </a:tabLst>
            </a:pPr>
            <a:r>
              <a:rPr dirty="0" sz="2400">
                <a:latin typeface="Arial"/>
                <a:cs typeface="Arial"/>
              </a:rPr>
              <a:t>AIC </a:t>
            </a:r>
            <a:r>
              <a:rPr dirty="0" sz="2400" spc="-5">
                <a:latin typeface="Arial"/>
                <a:cs typeface="Arial"/>
              </a:rPr>
              <a:t>(Akaike </a:t>
            </a:r>
            <a:r>
              <a:rPr dirty="0" sz="2400">
                <a:latin typeface="Arial"/>
                <a:cs typeface="Arial"/>
              </a:rPr>
              <a:t>Information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Criterion)</a:t>
            </a:r>
            <a:endParaRPr sz="2400">
              <a:latin typeface="Arial"/>
              <a:cs typeface="Arial"/>
            </a:endParaRPr>
          </a:p>
          <a:p>
            <a:pPr lvl="1" marL="1043305" indent="-40576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042669" algn="l"/>
                <a:tab pos="1043940" algn="l"/>
              </a:tabLst>
            </a:pPr>
            <a:r>
              <a:rPr dirty="0" sz="2400">
                <a:latin typeface="Arial"/>
                <a:cs typeface="Arial"/>
              </a:rPr>
              <a:t>BIC </a:t>
            </a:r>
            <a:r>
              <a:rPr dirty="0" sz="2400" spc="-5">
                <a:latin typeface="Arial"/>
                <a:cs typeface="Arial"/>
              </a:rPr>
              <a:t>(Bayesian </a:t>
            </a:r>
            <a:r>
              <a:rPr dirty="0" sz="2400">
                <a:latin typeface="Arial"/>
                <a:cs typeface="Arial"/>
              </a:rPr>
              <a:t>Information </a:t>
            </a:r>
            <a:r>
              <a:rPr dirty="0" sz="2400" spc="-5">
                <a:latin typeface="Arial"/>
                <a:cs typeface="Arial"/>
              </a:rPr>
              <a:t>Criterion)</a:t>
            </a:r>
            <a:endParaRPr sz="2400">
              <a:latin typeface="Arial"/>
              <a:cs typeface="Arial"/>
            </a:endParaRPr>
          </a:p>
          <a:p>
            <a:pPr lvl="1" marL="1043305" indent="-40576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043305" algn="l"/>
                <a:tab pos="1043940" algn="l"/>
                <a:tab pos="6213475" algn="l"/>
              </a:tabLst>
            </a:pPr>
            <a:r>
              <a:rPr dirty="0" sz="2400" spc="-5">
                <a:latin typeface="Arial"/>
                <a:cs typeface="Arial"/>
              </a:rPr>
              <a:t>VC-dimension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(Vapnik-Chervonenkis	Dimension)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0" y="3811523"/>
            <a:ext cx="2895600" cy="3046730"/>
          </a:xfrm>
          <a:custGeom>
            <a:avLst/>
            <a:gdLst/>
            <a:ahLst/>
            <a:cxnLst/>
            <a:rect l="l" t="t" r="r" b="b"/>
            <a:pathLst>
              <a:path w="2895600" h="3046729">
                <a:moveTo>
                  <a:pt x="482346" y="3046476"/>
                </a:moveTo>
                <a:lnTo>
                  <a:pt x="482346" y="1217676"/>
                </a:lnTo>
                <a:lnTo>
                  <a:pt x="0" y="1217676"/>
                </a:lnTo>
                <a:lnTo>
                  <a:pt x="0" y="3046476"/>
                </a:lnTo>
                <a:lnTo>
                  <a:pt x="482346" y="3046476"/>
                </a:lnTo>
                <a:close/>
              </a:path>
              <a:path w="2895600" h="3046729">
                <a:moveTo>
                  <a:pt x="2895600" y="3046476"/>
                </a:moveTo>
                <a:lnTo>
                  <a:pt x="2895600" y="1217676"/>
                </a:lnTo>
                <a:lnTo>
                  <a:pt x="1206246" y="1217676"/>
                </a:lnTo>
                <a:lnTo>
                  <a:pt x="114300" y="0"/>
                </a:lnTo>
                <a:lnTo>
                  <a:pt x="482346" y="1217676"/>
                </a:lnTo>
                <a:lnTo>
                  <a:pt x="482346" y="3046476"/>
                </a:lnTo>
                <a:lnTo>
                  <a:pt x="2895600" y="304647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8400" y="3811523"/>
            <a:ext cx="2895600" cy="3046730"/>
          </a:xfrm>
          <a:custGeom>
            <a:avLst/>
            <a:gdLst/>
            <a:ahLst/>
            <a:cxnLst/>
            <a:rect l="l" t="t" r="r" b="b"/>
            <a:pathLst>
              <a:path w="2895600" h="3046729">
                <a:moveTo>
                  <a:pt x="0" y="1217676"/>
                </a:moveTo>
                <a:lnTo>
                  <a:pt x="0" y="3046476"/>
                </a:lnTo>
                <a:lnTo>
                  <a:pt x="2895600" y="3046476"/>
                </a:lnTo>
                <a:lnTo>
                  <a:pt x="2895600" y="1217676"/>
                </a:lnTo>
                <a:lnTo>
                  <a:pt x="1206246" y="1217676"/>
                </a:lnTo>
                <a:lnTo>
                  <a:pt x="114300" y="0"/>
                </a:lnTo>
                <a:lnTo>
                  <a:pt x="482346" y="1217676"/>
                </a:lnTo>
                <a:lnTo>
                  <a:pt x="0" y="1217676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33997" y="5062220"/>
            <a:ext cx="2628900" cy="167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Only directly applicable to  choosing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classifiers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4997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Described in a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future  </a:t>
            </a:r>
            <a:r>
              <a:rPr dirty="0" sz="1800" spc="-5">
                <a:latin typeface="Arial"/>
                <a:cs typeface="Arial"/>
              </a:rPr>
              <a:t>Lecture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8597" y="814832"/>
            <a:ext cx="74472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Alternatives </a:t>
            </a:r>
            <a:r>
              <a:rPr dirty="0" sz="3200" spc="-5"/>
              <a:t>to </a:t>
            </a:r>
            <a:r>
              <a:rPr dirty="0" sz="3200" spc="-10"/>
              <a:t>CV-based model</a:t>
            </a:r>
            <a:r>
              <a:rPr dirty="0" sz="3200" spc="45"/>
              <a:t> </a:t>
            </a:r>
            <a:r>
              <a:rPr dirty="0" sz="3200" spc="-10"/>
              <a:t>selection</a:t>
            </a:r>
            <a:endParaRPr sz="3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138" y="750823"/>
            <a:ext cx="7949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Which model selection method is</a:t>
            </a:r>
            <a:r>
              <a:rPr dirty="0" sz="3600" spc="-65"/>
              <a:t> </a:t>
            </a:r>
            <a:r>
              <a:rPr dirty="0" sz="3600" spc="-10"/>
              <a:t>best?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901" y="1399286"/>
            <a:ext cx="8691245" cy="54292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174750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174750" algn="l"/>
                <a:tab pos="1175385" algn="l"/>
              </a:tabLst>
            </a:pPr>
            <a:r>
              <a:rPr dirty="0" sz="2400" spc="-5">
                <a:latin typeface="Arial"/>
                <a:cs typeface="Arial"/>
              </a:rPr>
              <a:t>(CV) Cross-validation</a:t>
            </a:r>
            <a:endParaRPr sz="2400">
              <a:latin typeface="Arial"/>
              <a:cs typeface="Arial"/>
            </a:endParaRPr>
          </a:p>
          <a:p>
            <a:pPr marL="1174750" indent="-514984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174750" algn="l"/>
                <a:tab pos="1175385" algn="l"/>
              </a:tabLst>
            </a:pPr>
            <a:r>
              <a:rPr dirty="0" sz="2400">
                <a:latin typeface="Arial"/>
                <a:cs typeface="Arial"/>
              </a:rPr>
              <a:t>AIC </a:t>
            </a:r>
            <a:r>
              <a:rPr dirty="0" sz="2400" spc="-5">
                <a:latin typeface="Arial"/>
                <a:cs typeface="Arial"/>
              </a:rPr>
              <a:t>(Akaike </a:t>
            </a:r>
            <a:r>
              <a:rPr dirty="0" sz="2400">
                <a:latin typeface="Arial"/>
                <a:cs typeface="Arial"/>
              </a:rPr>
              <a:t>Information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Criterion)</a:t>
            </a:r>
            <a:endParaRPr sz="2400">
              <a:latin typeface="Arial"/>
              <a:cs typeface="Arial"/>
            </a:endParaRPr>
          </a:p>
          <a:p>
            <a:pPr marL="1174750" indent="-514984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174750" algn="l"/>
                <a:tab pos="1175385" algn="l"/>
              </a:tabLst>
            </a:pPr>
            <a:r>
              <a:rPr dirty="0" sz="2400">
                <a:latin typeface="Arial"/>
                <a:cs typeface="Arial"/>
              </a:rPr>
              <a:t>BIC </a:t>
            </a:r>
            <a:r>
              <a:rPr dirty="0" sz="2400" spc="-5">
                <a:latin typeface="Arial"/>
                <a:cs typeface="Arial"/>
              </a:rPr>
              <a:t>(Bayesian </a:t>
            </a:r>
            <a:r>
              <a:rPr dirty="0" sz="2400">
                <a:latin typeface="Arial"/>
                <a:cs typeface="Arial"/>
              </a:rPr>
              <a:t>Information </a:t>
            </a:r>
            <a:r>
              <a:rPr dirty="0" sz="2400" spc="-5">
                <a:latin typeface="Arial"/>
                <a:cs typeface="Arial"/>
              </a:rPr>
              <a:t>Criterion)</a:t>
            </a:r>
            <a:endParaRPr sz="2400">
              <a:latin typeface="Arial"/>
              <a:cs typeface="Arial"/>
            </a:endParaRPr>
          </a:p>
          <a:p>
            <a:pPr marL="1174750" indent="-514984">
              <a:lnSpc>
                <a:spcPts val="2875"/>
              </a:lnSpc>
              <a:spcBef>
                <a:spcPts val="570"/>
              </a:spcBef>
              <a:buAutoNum type="arabicPeriod"/>
              <a:tabLst>
                <a:tab pos="1174750" algn="l"/>
                <a:tab pos="1175385" algn="l"/>
              </a:tabLst>
            </a:pPr>
            <a:r>
              <a:rPr dirty="0" sz="2400" spc="-5">
                <a:latin typeface="Arial"/>
                <a:cs typeface="Arial"/>
              </a:rPr>
              <a:t>(SRMVC) Structural Risk Minimize with</a:t>
            </a:r>
            <a:r>
              <a:rPr dirty="0" sz="2400" spc="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VC-dimension</a:t>
            </a:r>
            <a:endParaRPr sz="2400">
              <a:latin typeface="Arial"/>
              <a:cs typeface="Arial"/>
            </a:endParaRPr>
          </a:p>
          <a:p>
            <a:pPr marL="188595" marR="360680" indent="-176530">
              <a:lnSpc>
                <a:spcPts val="287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89230" algn="l"/>
              </a:tabLst>
            </a:pPr>
            <a:r>
              <a:rPr dirty="0" sz="2400">
                <a:solidFill>
                  <a:srgbClr val="00CC00"/>
                </a:solidFill>
                <a:latin typeface="Arial"/>
                <a:cs typeface="Arial"/>
              </a:rPr>
              <a:t>AIC, BIC </a:t>
            </a: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00CC00"/>
                </a:solidFill>
                <a:latin typeface="Arial"/>
                <a:cs typeface="Arial"/>
              </a:rPr>
              <a:t>SRMVC </a:t>
            </a: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advantage: you only need </a:t>
            </a:r>
            <a:r>
              <a:rPr dirty="0" sz="2400">
                <a:solidFill>
                  <a:srgbClr val="00CC00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training  error.</a:t>
            </a:r>
            <a:endParaRPr sz="2400">
              <a:latin typeface="Arial"/>
              <a:cs typeface="Arial"/>
            </a:endParaRPr>
          </a:p>
          <a:p>
            <a:pPr marL="188595" indent="-176530">
              <a:lnSpc>
                <a:spcPts val="2780"/>
              </a:lnSpc>
              <a:buClr>
                <a:srgbClr val="000000"/>
              </a:buClr>
              <a:buChar char="•"/>
              <a:tabLst>
                <a:tab pos="18923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CV error might have more</a:t>
            </a:r>
            <a:r>
              <a:rPr dirty="0" sz="2400" spc="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variance</a:t>
            </a:r>
            <a:endParaRPr sz="2400">
              <a:latin typeface="Arial"/>
              <a:cs typeface="Arial"/>
            </a:endParaRPr>
          </a:p>
          <a:p>
            <a:pPr marL="188595" indent="-176530">
              <a:lnSpc>
                <a:spcPts val="2875"/>
              </a:lnSpc>
              <a:buClr>
                <a:srgbClr val="000000"/>
              </a:buClr>
              <a:buChar char="•"/>
              <a:tabLst>
                <a:tab pos="18923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SRMVC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is wildly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conservative</a:t>
            </a:r>
            <a:endParaRPr sz="2400">
              <a:latin typeface="Arial"/>
              <a:cs typeface="Arial"/>
            </a:endParaRPr>
          </a:p>
          <a:p>
            <a:pPr marL="188595" indent="-176530">
              <a:lnSpc>
                <a:spcPts val="2875"/>
              </a:lnSpc>
              <a:buClr>
                <a:srgbClr val="000000"/>
              </a:buClr>
              <a:buChar char="•"/>
              <a:tabLst>
                <a:tab pos="189230" algn="l"/>
              </a:tabLst>
            </a:pP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Asymptotically AIC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and Leave-one-out CV should be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dirty="0" sz="2400" spc="2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 marL="188595" indent="-176530">
              <a:lnSpc>
                <a:spcPts val="2875"/>
              </a:lnSpc>
              <a:buClr>
                <a:srgbClr val="000000"/>
              </a:buClr>
              <a:buChar char="•"/>
              <a:tabLst>
                <a:tab pos="189230" algn="l"/>
              </a:tabLst>
            </a:pP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Asymptotically BIC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and carefully chosen k-fold should be</a:t>
            </a:r>
            <a:r>
              <a:rPr dirty="0" sz="2400" spc="9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 marL="188595" marR="78105" indent="-176530">
              <a:lnSpc>
                <a:spcPts val="287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89230" algn="l"/>
              </a:tabLst>
            </a:pP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You want BIC if you want the best structure instead of the best  predictor </a:t>
            </a:r>
            <a:r>
              <a:rPr dirty="0" sz="2400">
                <a:solidFill>
                  <a:srgbClr val="00CC00"/>
                </a:solidFill>
                <a:latin typeface="Arial"/>
                <a:cs typeface="Arial"/>
              </a:rPr>
              <a:t>(e.g. for </a:t>
            </a: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clustering or Bayes </a:t>
            </a:r>
            <a:r>
              <a:rPr dirty="0" sz="2400">
                <a:solidFill>
                  <a:srgbClr val="00CC00"/>
                </a:solidFill>
                <a:latin typeface="Arial"/>
                <a:cs typeface="Arial"/>
              </a:rPr>
              <a:t>Net structure</a:t>
            </a:r>
            <a:r>
              <a:rPr dirty="0" sz="2400" spc="15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finding)</a:t>
            </a:r>
            <a:endParaRPr sz="2400">
              <a:latin typeface="Arial"/>
              <a:cs typeface="Arial"/>
            </a:endParaRPr>
          </a:p>
          <a:p>
            <a:pPr marL="188595" indent="-176530">
              <a:lnSpc>
                <a:spcPts val="2780"/>
              </a:lnSpc>
              <a:buClr>
                <a:srgbClr val="000000"/>
              </a:buClr>
              <a:buChar char="•"/>
              <a:tabLst>
                <a:tab pos="189230" algn="l"/>
              </a:tabLst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Many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alternatives---including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proper Bayesian</a:t>
            </a:r>
            <a:r>
              <a:rPr dirty="0" sz="2400" spc="4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approaches.</a:t>
            </a:r>
            <a:endParaRPr sz="2400">
              <a:latin typeface="Arial"/>
              <a:cs typeface="Arial"/>
            </a:endParaRPr>
          </a:p>
          <a:p>
            <a:pPr marL="188595" indent="-176530">
              <a:lnSpc>
                <a:spcPts val="2875"/>
              </a:lnSpc>
              <a:buChar char="•"/>
              <a:tabLst>
                <a:tab pos="189230" algn="l"/>
              </a:tabLst>
            </a:pPr>
            <a:r>
              <a:rPr dirty="0" sz="2400">
                <a:latin typeface="Arial"/>
                <a:cs typeface="Arial"/>
              </a:rPr>
              <a:t>It’s </a:t>
            </a:r>
            <a:r>
              <a:rPr dirty="0" sz="2400" spc="-5">
                <a:latin typeface="Arial"/>
                <a:cs typeface="Arial"/>
              </a:rPr>
              <a:t>an emotional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issue.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558" y="627380"/>
            <a:ext cx="73247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Other Cross-validation</a:t>
            </a:r>
            <a:r>
              <a:rPr dirty="0" spc="5"/>
              <a:t> </a:t>
            </a:r>
            <a:r>
              <a:rPr dirty="0" spc="-5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0151"/>
            <a:ext cx="8307070" cy="5221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2834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Can do </a:t>
            </a:r>
            <a:r>
              <a:rPr dirty="0" sz="3200" spc="-10">
                <a:latin typeface="Arial"/>
                <a:cs typeface="Arial"/>
              </a:rPr>
              <a:t>“leave </a:t>
            </a:r>
            <a:r>
              <a:rPr dirty="0" sz="3200" spc="-5">
                <a:latin typeface="Arial"/>
                <a:cs typeface="Arial"/>
              </a:rPr>
              <a:t>all </a:t>
            </a:r>
            <a:r>
              <a:rPr dirty="0" sz="3200" spc="-10">
                <a:latin typeface="Arial"/>
                <a:cs typeface="Arial"/>
              </a:rPr>
              <a:t>pairs </a:t>
            </a:r>
            <a:r>
              <a:rPr dirty="0" sz="3200" spc="-5">
                <a:latin typeface="Arial"/>
                <a:cs typeface="Arial"/>
              </a:rPr>
              <a:t>out” or </a:t>
            </a:r>
            <a:r>
              <a:rPr dirty="0" sz="3200" spc="-10">
                <a:latin typeface="Arial"/>
                <a:cs typeface="Arial"/>
              </a:rPr>
              <a:t>“leave-all-  ntuples-out” </a:t>
            </a:r>
            <a:r>
              <a:rPr dirty="0" sz="3200" spc="-5">
                <a:latin typeface="Arial"/>
                <a:cs typeface="Arial"/>
              </a:rPr>
              <a:t>if </a:t>
            </a:r>
            <a:r>
              <a:rPr dirty="0" sz="3200" spc="-10">
                <a:latin typeface="Arial"/>
                <a:cs typeface="Arial"/>
              </a:rPr>
              <a:t>feeling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resourceful.</a:t>
            </a:r>
            <a:endParaRPr sz="3200">
              <a:latin typeface="Arial"/>
              <a:cs typeface="Arial"/>
            </a:endParaRPr>
          </a:p>
          <a:p>
            <a:pPr marL="355600" marR="73025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Some folks do </a:t>
            </a:r>
            <a:r>
              <a:rPr dirty="0" sz="3200" spc="-10">
                <a:latin typeface="Arial"/>
                <a:cs typeface="Arial"/>
              </a:rPr>
              <a:t>k-folds </a:t>
            </a:r>
            <a:r>
              <a:rPr dirty="0" sz="3200" spc="-5">
                <a:latin typeface="Arial"/>
                <a:cs typeface="Arial"/>
              </a:rPr>
              <a:t>in </a:t>
            </a:r>
            <a:r>
              <a:rPr dirty="0" sz="3200" spc="-10">
                <a:latin typeface="Arial"/>
                <a:cs typeface="Arial"/>
              </a:rPr>
              <a:t>which each </a:t>
            </a:r>
            <a:r>
              <a:rPr dirty="0" sz="3200" spc="-5">
                <a:latin typeface="Arial"/>
                <a:cs typeface="Arial"/>
              </a:rPr>
              <a:t>fold </a:t>
            </a:r>
            <a:r>
              <a:rPr dirty="0" sz="3200" spc="-10">
                <a:latin typeface="Arial"/>
                <a:cs typeface="Arial"/>
              </a:rPr>
              <a:t>is  </a:t>
            </a:r>
            <a:r>
              <a:rPr dirty="0" sz="3200" spc="-5">
                <a:latin typeface="Arial"/>
                <a:cs typeface="Arial"/>
              </a:rPr>
              <a:t>an </a:t>
            </a:r>
            <a:r>
              <a:rPr dirty="0" sz="3200" spc="-10">
                <a:latin typeface="Arial"/>
                <a:cs typeface="Arial"/>
              </a:rPr>
              <a:t>independently-chosen subset </a:t>
            </a:r>
            <a:r>
              <a:rPr dirty="0" sz="3200" spc="-5">
                <a:latin typeface="Arial"/>
                <a:cs typeface="Arial"/>
              </a:rPr>
              <a:t>of the</a:t>
            </a:r>
            <a:r>
              <a:rPr dirty="0" sz="3200" spc="3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Do you </a:t>
            </a:r>
            <a:r>
              <a:rPr dirty="0" sz="3200" spc="-10">
                <a:latin typeface="Arial"/>
                <a:cs typeface="Arial"/>
              </a:rPr>
              <a:t>know what </a:t>
            </a:r>
            <a:r>
              <a:rPr dirty="0" sz="3200" spc="-5">
                <a:latin typeface="Arial"/>
                <a:cs typeface="Arial"/>
              </a:rPr>
              <a:t>AIC and BIC</a:t>
            </a:r>
            <a:r>
              <a:rPr dirty="0" sz="3200" spc="-10">
                <a:latin typeface="Arial"/>
                <a:cs typeface="Arial"/>
              </a:rPr>
              <a:t> are?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dirty="0" sz="2800" spc="-5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dirty="0" sz="2800" spc="-1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Arial"/>
                <a:cs typeface="Arial"/>
              </a:rPr>
              <a:t>so…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solidFill>
                  <a:srgbClr val="3333CC"/>
                </a:solidFill>
                <a:latin typeface="Arial"/>
                <a:cs typeface="Arial"/>
              </a:rPr>
              <a:t>LOOCV behaves like AIC</a:t>
            </a:r>
            <a:r>
              <a:rPr dirty="0" sz="2800" spc="-4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CC"/>
                </a:solidFill>
                <a:latin typeface="Arial"/>
                <a:cs typeface="Arial"/>
              </a:rPr>
              <a:t>asymptotically.</a:t>
            </a:r>
            <a:endParaRPr sz="2800">
              <a:latin typeface="Arial"/>
              <a:cs typeface="Arial"/>
            </a:endParaRPr>
          </a:p>
          <a:p>
            <a:pPr lvl="1" marL="469900" marR="5080">
              <a:lnSpc>
                <a:spcPct val="120200"/>
              </a:lnSpc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solidFill>
                  <a:srgbClr val="3333CC"/>
                </a:solidFill>
                <a:latin typeface="Arial"/>
                <a:cs typeface="Arial"/>
              </a:rPr>
              <a:t>k-fold behaves like BIC if you choose k</a:t>
            </a:r>
            <a:r>
              <a:rPr dirty="0" sz="2800" spc="-7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CC"/>
                </a:solidFill>
                <a:latin typeface="Arial"/>
                <a:cs typeface="Arial"/>
              </a:rPr>
              <a:t>carefully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9A3365"/>
                </a:solidFill>
                <a:latin typeface="Arial"/>
                <a:cs typeface="Arial"/>
              </a:rPr>
              <a:t>If not…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Nyardely nyardely nyoo</a:t>
            </a:r>
            <a:r>
              <a:rPr dirty="0" sz="2800" spc="-10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nyoo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782" y="772921"/>
            <a:ext cx="76981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Cross-Validation for</a:t>
            </a:r>
            <a:r>
              <a:rPr dirty="0" spc="20"/>
              <a:t> </a:t>
            </a:r>
            <a:r>
              <a:rPr dirty="0" spc="-5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2006600"/>
            <a:ext cx="7765415" cy="2753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Choosing </a:t>
            </a: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 spc="-10">
                <a:latin typeface="Arial"/>
                <a:cs typeface="Arial"/>
              </a:rPr>
              <a:t>number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hidden </a:t>
            </a:r>
            <a:r>
              <a:rPr dirty="0" sz="3200" spc="-5">
                <a:latin typeface="Arial"/>
                <a:cs typeface="Arial"/>
              </a:rPr>
              <a:t>units in a  </a:t>
            </a:r>
            <a:r>
              <a:rPr dirty="0" sz="3200" spc="-10">
                <a:latin typeface="Arial"/>
                <a:cs typeface="Arial"/>
              </a:rPr>
              <a:t>neural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net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Feature </a:t>
            </a:r>
            <a:r>
              <a:rPr dirty="0" sz="3200" spc="-10">
                <a:latin typeface="Arial"/>
                <a:cs typeface="Arial"/>
              </a:rPr>
              <a:t>selection </a:t>
            </a:r>
            <a:r>
              <a:rPr dirty="0" sz="3200" spc="-5">
                <a:latin typeface="Arial"/>
                <a:cs typeface="Arial"/>
              </a:rPr>
              <a:t>(see </a:t>
            </a:r>
            <a:r>
              <a:rPr dirty="0" sz="3200" spc="-10">
                <a:latin typeface="Arial"/>
                <a:cs typeface="Arial"/>
              </a:rPr>
              <a:t>later)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Choosing </a:t>
            </a:r>
            <a:r>
              <a:rPr dirty="0" sz="3200" spc="-5">
                <a:latin typeface="Arial"/>
                <a:cs typeface="Arial"/>
              </a:rPr>
              <a:t>a </a:t>
            </a:r>
            <a:r>
              <a:rPr dirty="0" sz="3200" spc="-10">
                <a:latin typeface="Arial"/>
                <a:cs typeface="Arial"/>
              </a:rPr>
              <a:t>polynomial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degree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Choosing which regressor </a:t>
            </a:r>
            <a:r>
              <a:rPr dirty="0" sz="3200" spc="-5">
                <a:latin typeface="Arial"/>
                <a:cs typeface="Arial"/>
              </a:rPr>
              <a:t>to</a:t>
            </a:r>
            <a:r>
              <a:rPr dirty="0" sz="3200" spc="1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3657600" y="2032253"/>
                </a:move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406146" y="0"/>
                </a:move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1064" y="627380"/>
            <a:ext cx="45624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Linear</a:t>
            </a:r>
            <a:r>
              <a:rPr dirty="0" spc="-4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101" y="1243076"/>
            <a:ext cx="6736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Univariate Linear regression with a </a:t>
            </a:r>
            <a:r>
              <a:rPr dirty="0" sz="2400">
                <a:latin typeface="Arial"/>
                <a:cs typeface="Arial"/>
              </a:rPr>
              <a:t>constant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72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2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72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72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768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81487" y="2204997"/>
            <a:ext cx="2409825" cy="117475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260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1	3</a:t>
            </a:r>
            <a:endParaRPr sz="28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1165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:	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1487" y="1776477"/>
            <a:ext cx="24098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3	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13302" y="1700276"/>
            <a:ext cx="2201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400" b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10" b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1402" y="3605276"/>
            <a:ext cx="2865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31364" algn="l"/>
              </a:tabLst>
            </a:pPr>
            <a:r>
              <a:rPr dirty="0" sz="2400" spc="-5" b="1" i="1">
                <a:latin typeface="Arial"/>
                <a:cs typeface="Arial"/>
              </a:rPr>
              <a:t>x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=(3)..	y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=7..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7939" y="2171866"/>
            <a:ext cx="708660" cy="723900"/>
          </a:xfrm>
          <a:custGeom>
            <a:avLst/>
            <a:gdLst/>
            <a:ahLst/>
            <a:cxnLst/>
            <a:rect l="l" t="t" r="r" b="b"/>
            <a:pathLst>
              <a:path w="708660" h="723900">
                <a:moveTo>
                  <a:pt x="472946" y="417660"/>
                </a:moveTo>
                <a:lnTo>
                  <a:pt x="472440" y="416647"/>
                </a:lnTo>
                <a:lnTo>
                  <a:pt x="471678" y="414361"/>
                </a:lnTo>
                <a:lnTo>
                  <a:pt x="468630" y="408265"/>
                </a:lnTo>
                <a:lnTo>
                  <a:pt x="446811" y="356383"/>
                </a:lnTo>
                <a:lnTo>
                  <a:pt x="439674" y="338923"/>
                </a:lnTo>
                <a:lnTo>
                  <a:pt x="420257" y="297118"/>
                </a:lnTo>
                <a:lnTo>
                  <a:pt x="399814" y="255366"/>
                </a:lnTo>
                <a:lnTo>
                  <a:pt x="378184" y="214094"/>
                </a:lnTo>
                <a:lnTo>
                  <a:pt x="355202" y="173732"/>
                </a:lnTo>
                <a:lnTo>
                  <a:pt x="330708" y="134707"/>
                </a:lnTo>
                <a:lnTo>
                  <a:pt x="299074" y="77623"/>
                </a:lnTo>
                <a:lnTo>
                  <a:pt x="273630" y="40953"/>
                </a:lnTo>
                <a:lnTo>
                  <a:pt x="202400" y="7722"/>
                </a:lnTo>
                <a:lnTo>
                  <a:pt x="137160" y="595"/>
                </a:lnTo>
                <a:lnTo>
                  <a:pt x="128397" y="0"/>
                </a:lnTo>
                <a:lnTo>
                  <a:pt x="119634" y="1547"/>
                </a:lnTo>
                <a:lnTo>
                  <a:pt x="111442" y="5095"/>
                </a:lnTo>
                <a:lnTo>
                  <a:pt x="104393" y="10501"/>
                </a:lnTo>
                <a:lnTo>
                  <a:pt x="77345" y="38142"/>
                </a:lnTo>
                <a:lnTo>
                  <a:pt x="52301" y="68937"/>
                </a:lnTo>
                <a:lnTo>
                  <a:pt x="27205" y="98898"/>
                </a:lnTo>
                <a:lnTo>
                  <a:pt x="0" y="124039"/>
                </a:lnTo>
                <a:lnTo>
                  <a:pt x="45720" y="184999"/>
                </a:lnTo>
                <a:lnTo>
                  <a:pt x="76699" y="157728"/>
                </a:lnTo>
                <a:lnTo>
                  <a:pt x="103360" y="126558"/>
                </a:lnTo>
                <a:lnTo>
                  <a:pt x="123443" y="101618"/>
                </a:lnTo>
                <a:lnTo>
                  <a:pt x="123443" y="75271"/>
                </a:lnTo>
                <a:lnTo>
                  <a:pt x="156972" y="65365"/>
                </a:lnTo>
                <a:lnTo>
                  <a:pt x="156972" y="79231"/>
                </a:lnTo>
                <a:lnTo>
                  <a:pt x="159205" y="79390"/>
                </a:lnTo>
                <a:lnTo>
                  <a:pt x="177213" y="80520"/>
                </a:lnTo>
                <a:lnTo>
                  <a:pt x="195072" y="82891"/>
                </a:lnTo>
                <a:lnTo>
                  <a:pt x="203034" y="84948"/>
                </a:lnTo>
                <a:lnTo>
                  <a:pt x="211277" y="87285"/>
                </a:lnTo>
                <a:lnTo>
                  <a:pt x="217932" y="92035"/>
                </a:lnTo>
                <a:lnTo>
                  <a:pt x="217932" y="92797"/>
                </a:lnTo>
                <a:lnTo>
                  <a:pt x="219456" y="94321"/>
                </a:lnTo>
                <a:lnTo>
                  <a:pt x="220980" y="96607"/>
                </a:lnTo>
                <a:lnTo>
                  <a:pt x="224028" y="100417"/>
                </a:lnTo>
                <a:lnTo>
                  <a:pt x="227076" y="105751"/>
                </a:lnTo>
                <a:lnTo>
                  <a:pt x="230124" y="110323"/>
                </a:lnTo>
                <a:lnTo>
                  <a:pt x="233934" y="116419"/>
                </a:lnTo>
                <a:lnTo>
                  <a:pt x="243972" y="134678"/>
                </a:lnTo>
                <a:lnTo>
                  <a:pt x="253331" y="152952"/>
                </a:lnTo>
                <a:lnTo>
                  <a:pt x="263278" y="170867"/>
                </a:lnTo>
                <a:lnTo>
                  <a:pt x="302305" y="232446"/>
                </a:lnTo>
                <a:lnTo>
                  <a:pt x="326443" y="278460"/>
                </a:lnTo>
                <a:lnTo>
                  <a:pt x="348576" y="325502"/>
                </a:lnTo>
                <a:lnTo>
                  <a:pt x="391156" y="420328"/>
                </a:lnTo>
                <a:lnTo>
                  <a:pt x="413766" y="466939"/>
                </a:lnTo>
                <a:lnTo>
                  <a:pt x="415290" y="467701"/>
                </a:lnTo>
                <a:lnTo>
                  <a:pt x="416052" y="469225"/>
                </a:lnTo>
                <a:lnTo>
                  <a:pt x="420624" y="473797"/>
                </a:lnTo>
                <a:lnTo>
                  <a:pt x="422148" y="474559"/>
                </a:lnTo>
                <a:lnTo>
                  <a:pt x="423672" y="476083"/>
                </a:lnTo>
                <a:lnTo>
                  <a:pt x="425196" y="476845"/>
                </a:lnTo>
                <a:lnTo>
                  <a:pt x="426720" y="477861"/>
                </a:lnTo>
                <a:lnTo>
                  <a:pt x="426720" y="477607"/>
                </a:lnTo>
                <a:lnTo>
                  <a:pt x="427482" y="478369"/>
                </a:lnTo>
                <a:lnTo>
                  <a:pt x="429768" y="479893"/>
                </a:lnTo>
                <a:lnTo>
                  <a:pt x="429768" y="483012"/>
                </a:lnTo>
                <a:lnTo>
                  <a:pt x="443412" y="507211"/>
                </a:lnTo>
                <a:lnTo>
                  <a:pt x="467868" y="551265"/>
                </a:lnTo>
                <a:lnTo>
                  <a:pt x="467868" y="414361"/>
                </a:lnTo>
                <a:lnTo>
                  <a:pt x="468630" y="414856"/>
                </a:lnTo>
                <a:lnTo>
                  <a:pt x="468630" y="414361"/>
                </a:lnTo>
                <a:lnTo>
                  <a:pt x="471324" y="416606"/>
                </a:lnTo>
                <a:lnTo>
                  <a:pt x="471678" y="416836"/>
                </a:lnTo>
                <a:lnTo>
                  <a:pt x="471678" y="416647"/>
                </a:lnTo>
                <a:lnTo>
                  <a:pt x="472217" y="417186"/>
                </a:lnTo>
                <a:lnTo>
                  <a:pt x="472946" y="417660"/>
                </a:lnTo>
                <a:close/>
              </a:path>
              <a:path w="708660" h="723900">
                <a:moveTo>
                  <a:pt x="156972" y="65365"/>
                </a:moveTo>
                <a:lnTo>
                  <a:pt x="123443" y="75271"/>
                </a:lnTo>
                <a:lnTo>
                  <a:pt x="141224" y="78106"/>
                </a:lnTo>
                <a:lnTo>
                  <a:pt x="144599" y="78347"/>
                </a:lnTo>
                <a:lnTo>
                  <a:pt x="156972" y="65365"/>
                </a:lnTo>
                <a:close/>
              </a:path>
              <a:path w="708660" h="723900">
                <a:moveTo>
                  <a:pt x="144599" y="78347"/>
                </a:moveTo>
                <a:lnTo>
                  <a:pt x="141224" y="78106"/>
                </a:lnTo>
                <a:lnTo>
                  <a:pt x="123443" y="75271"/>
                </a:lnTo>
                <a:lnTo>
                  <a:pt x="123443" y="101618"/>
                </a:lnTo>
                <a:lnTo>
                  <a:pt x="129014" y="94700"/>
                </a:lnTo>
                <a:lnTo>
                  <a:pt x="144599" y="78347"/>
                </a:lnTo>
                <a:close/>
              </a:path>
              <a:path w="708660" h="723900">
                <a:moveTo>
                  <a:pt x="156972" y="79231"/>
                </a:moveTo>
                <a:lnTo>
                  <a:pt x="156972" y="65365"/>
                </a:lnTo>
                <a:lnTo>
                  <a:pt x="144599" y="78347"/>
                </a:lnTo>
                <a:lnTo>
                  <a:pt x="156972" y="79231"/>
                </a:lnTo>
                <a:close/>
              </a:path>
              <a:path w="708660" h="723900">
                <a:moveTo>
                  <a:pt x="427482" y="478369"/>
                </a:moveTo>
                <a:lnTo>
                  <a:pt x="426720" y="477607"/>
                </a:lnTo>
                <a:lnTo>
                  <a:pt x="426949" y="478014"/>
                </a:lnTo>
                <a:lnTo>
                  <a:pt x="427482" y="478369"/>
                </a:lnTo>
                <a:close/>
              </a:path>
              <a:path w="708660" h="723900">
                <a:moveTo>
                  <a:pt x="426949" y="478014"/>
                </a:moveTo>
                <a:lnTo>
                  <a:pt x="426720" y="477607"/>
                </a:lnTo>
                <a:lnTo>
                  <a:pt x="426720" y="477861"/>
                </a:lnTo>
                <a:lnTo>
                  <a:pt x="426949" y="478014"/>
                </a:lnTo>
                <a:close/>
              </a:path>
              <a:path w="708660" h="723900">
                <a:moveTo>
                  <a:pt x="429768" y="483012"/>
                </a:moveTo>
                <a:lnTo>
                  <a:pt x="429768" y="480655"/>
                </a:lnTo>
                <a:lnTo>
                  <a:pt x="427482" y="478369"/>
                </a:lnTo>
                <a:lnTo>
                  <a:pt x="426949" y="478014"/>
                </a:lnTo>
                <a:lnTo>
                  <a:pt x="429768" y="483012"/>
                </a:lnTo>
                <a:close/>
              </a:path>
              <a:path w="708660" h="723900">
                <a:moveTo>
                  <a:pt x="584454" y="697604"/>
                </a:moveTo>
                <a:lnTo>
                  <a:pt x="584454" y="576667"/>
                </a:lnTo>
                <a:lnTo>
                  <a:pt x="534162" y="633817"/>
                </a:lnTo>
                <a:lnTo>
                  <a:pt x="507127" y="610000"/>
                </a:lnTo>
                <a:lnTo>
                  <a:pt x="458724" y="671155"/>
                </a:lnTo>
                <a:lnTo>
                  <a:pt x="584454" y="697604"/>
                </a:lnTo>
                <a:close/>
              </a:path>
              <a:path w="708660" h="723900">
                <a:moveTo>
                  <a:pt x="470154" y="415885"/>
                </a:moveTo>
                <a:lnTo>
                  <a:pt x="467868" y="414361"/>
                </a:lnTo>
                <a:lnTo>
                  <a:pt x="470154" y="415885"/>
                </a:lnTo>
                <a:close/>
              </a:path>
              <a:path w="708660" h="723900">
                <a:moveTo>
                  <a:pt x="470154" y="555356"/>
                </a:moveTo>
                <a:lnTo>
                  <a:pt x="470154" y="415885"/>
                </a:lnTo>
                <a:lnTo>
                  <a:pt x="467868" y="414361"/>
                </a:lnTo>
                <a:lnTo>
                  <a:pt x="467868" y="551265"/>
                </a:lnTo>
                <a:lnTo>
                  <a:pt x="470154" y="555356"/>
                </a:lnTo>
                <a:close/>
              </a:path>
              <a:path w="708660" h="723900">
                <a:moveTo>
                  <a:pt x="470042" y="415774"/>
                </a:moveTo>
                <a:lnTo>
                  <a:pt x="468630" y="414361"/>
                </a:lnTo>
                <a:lnTo>
                  <a:pt x="468630" y="414856"/>
                </a:lnTo>
                <a:lnTo>
                  <a:pt x="470042" y="415774"/>
                </a:lnTo>
                <a:close/>
              </a:path>
              <a:path w="708660" h="723900">
                <a:moveTo>
                  <a:pt x="474726" y="563537"/>
                </a:moveTo>
                <a:lnTo>
                  <a:pt x="474726" y="421219"/>
                </a:lnTo>
                <a:lnTo>
                  <a:pt x="472059" y="417218"/>
                </a:lnTo>
                <a:lnTo>
                  <a:pt x="471324" y="416606"/>
                </a:lnTo>
                <a:lnTo>
                  <a:pt x="470042" y="415774"/>
                </a:lnTo>
                <a:lnTo>
                  <a:pt x="470154" y="555356"/>
                </a:lnTo>
                <a:lnTo>
                  <a:pt x="474726" y="563537"/>
                </a:lnTo>
                <a:close/>
              </a:path>
              <a:path w="708660" h="723900">
                <a:moveTo>
                  <a:pt x="472059" y="417218"/>
                </a:moveTo>
                <a:lnTo>
                  <a:pt x="471900" y="416980"/>
                </a:lnTo>
                <a:lnTo>
                  <a:pt x="471324" y="416606"/>
                </a:lnTo>
                <a:lnTo>
                  <a:pt x="472059" y="417218"/>
                </a:lnTo>
                <a:close/>
              </a:path>
              <a:path w="708660" h="723900">
                <a:moveTo>
                  <a:pt x="472217" y="417186"/>
                </a:moveTo>
                <a:lnTo>
                  <a:pt x="471678" y="416647"/>
                </a:lnTo>
                <a:lnTo>
                  <a:pt x="471900" y="416980"/>
                </a:lnTo>
                <a:lnTo>
                  <a:pt x="472217" y="417186"/>
                </a:lnTo>
                <a:close/>
              </a:path>
              <a:path w="708660" h="723900">
                <a:moveTo>
                  <a:pt x="471900" y="416980"/>
                </a:moveTo>
                <a:lnTo>
                  <a:pt x="471678" y="416647"/>
                </a:lnTo>
                <a:lnTo>
                  <a:pt x="471678" y="416836"/>
                </a:lnTo>
                <a:lnTo>
                  <a:pt x="471900" y="416980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217" y="417186"/>
                </a:lnTo>
                <a:lnTo>
                  <a:pt x="471900" y="416980"/>
                </a:lnTo>
                <a:lnTo>
                  <a:pt x="472059" y="417218"/>
                </a:lnTo>
                <a:lnTo>
                  <a:pt x="473202" y="418171"/>
                </a:lnTo>
                <a:close/>
              </a:path>
              <a:path w="708660" h="723900">
                <a:moveTo>
                  <a:pt x="474726" y="421219"/>
                </a:moveTo>
                <a:lnTo>
                  <a:pt x="474726" y="420457"/>
                </a:lnTo>
                <a:lnTo>
                  <a:pt x="473964" y="419695"/>
                </a:lnTo>
                <a:lnTo>
                  <a:pt x="473202" y="418171"/>
                </a:lnTo>
                <a:lnTo>
                  <a:pt x="472059" y="417218"/>
                </a:lnTo>
                <a:lnTo>
                  <a:pt x="474726" y="421219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946" y="417660"/>
                </a:lnTo>
                <a:lnTo>
                  <a:pt x="472217" y="417186"/>
                </a:lnTo>
                <a:lnTo>
                  <a:pt x="473202" y="418171"/>
                </a:lnTo>
                <a:close/>
              </a:path>
              <a:path w="708660" h="723900">
                <a:moveTo>
                  <a:pt x="554794" y="549775"/>
                </a:moveTo>
                <a:lnTo>
                  <a:pt x="527523" y="501919"/>
                </a:lnTo>
                <a:lnTo>
                  <a:pt x="512002" y="473855"/>
                </a:lnTo>
                <a:lnTo>
                  <a:pt x="496824" y="445603"/>
                </a:lnTo>
                <a:lnTo>
                  <a:pt x="490883" y="436594"/>
                </a:lnTo>
                <a:lnTo>
                  <a:pt x="484427" y="427901"/>
                </a:lnTo>
                <a:lnTo>
                  <a:pt x="476930" y="420248"/>
                </a:lnTo>
                <a:lnTo>
                  <a:pt x="472946" y="417660"/>
                </a:lnTo>
                <a:lnTo>
                  <a:pt x="473964" y="419695"/>
                </a:lnTo>
                <a:lnTo>
                  <a:pt x="474726" y="420457"/>
                </a:lnTo>
                <a:lnTo>
                  <a:pt x="474726" y="563537"/>
                </a:lnTo>
                <a:lnTo>
                  <a:pt x="496062" y="600289"/>
                </a:lnTo>
                <a:lnTo>
                  <a:pt x="502158" y="605623"/>
                </a:lnTo>
                <a:lnTo>
                  <a:pt x="507127" y="610000"/>
                </a:lnTo>
                <a:lnTo>
                  <a:pt x="551688" y="553700"/>
                </a:lnTo>
                <a:lnTo>
                  <a:pt x="551688" y="548473"/>
                </a:lnTo>
                <a:lnTo>
                  <a:pt x="554149" y="550591"/>
                </a:lnTo>
                <a:lnTo>
                  <a:pt x="554794" y="549775"/>
                </a:lnTo>
                <a:close/>
              </a:path>
              <a:path w="708660" h="723900">
                <a:moveTo>
                  <a:pt x="559308" y="605242"/>
                </a:moveTo>
                <a:lnTo>
                  <a:pt x="559308" y="557617"/>
                </a:lnTo>
                <a:lnTo>
                  <a:pt x="553810" y="551019"/>
                </a:lnTo>
                <a:lnTo>
                  <a:pt x="507127" y="610000"/>
                </a:lnTo>
                <a:lnTo>
                  <a:pt x="534162" y="633817"/>
                </a:lnTo>
                <a:lnTo>
                  <a:pt x="559308" y="605242"/>
                </a:lnTo>
                <a:close/>
              </a:path>
              <a:path w="708660" h="723900">
                <a:moveTo>
                  <a:pt x="554149" y="550591"/>
                </a:moveTo>
                <a:lnTo>
                  <a:pt x="551688" y="548473"/>
                </a:lnTo>
                <a:lnTo>
                  <a:pt x="553810" y="551019"/>
                </a:lnTo>
                <a:lnTo>
                  <a:pt x="554149" y="550591"/>
                </a:lnTo>
                <a:close/>
              </a:path>
              <a:path w="708660" h="723900">
                <a:moveTo>
                  <a:pt x="553810" y="551019"/>
                </a:moveTo>
                <a:lnTo>
                  <a:pt x="551688" y="548473"/>
                </a:lnTo>
                <a:lnTo>
                  <a:pt x="551688" y="553700"/>
                </a:lnTo>
                <a:lnTo>
                  <a:pt x="553810" y="551019"/>
                </a:lnTo>
                <a:close/>
              </a:path>
              <a:path w="708660" h="723900">
                <a:moveTo>
                  <a:pt x="559308" y="557617"/>
                </a:moveTo>
                <a:lnTo>
                  <a:pt x="556358" y="552491"/>
                </a:lnTo>
                <a:lnTo>
                  <a:pt x="554149" y="550591"/>
                </a:lnTo>
                <a:lnTo>
                  <a:pt x="553810" y="551019"/>
                </a:lnTo>
                <a:lnTo>
                  <a:pt x="559308" y="557617"/>
                </a:lnTo>
                <a:close/>
              </a:path>
              <a:path w="708660" h="723900">
                <a:moveTo>
                  <a:pt x="556358" y="552491"/>
                </a:moveTo>
                <a:lnTo>
                  <a:pt x="554794" y="549775"/>
                </a:lnTo>
                <a:lnTo>
                  <a:pt x="554149" y="550591"/>
                </a:lnTo>
                <a:lnTo>
                  <a:pt x="556358" y="552491"/>
                </a:lnTo>
                <a:close/>
              </a:path>
              <a:path w="708660" h="723900">
                <a:moveTo>
                  <a:pt x="708660" y="723733"/>
                </a:moveTo>
                <a:lnTo>
                  <a:pt x="600456" y="492085"/>
                </a:lnTo>
                <a:lnTo>
                  <a:pt x="554794" y="549775"/>
                </a:lnTo>
                <a:lnTo>
                  <a:pt x="556358" y="552491"/>
                </a:lnTo>
                <a:lnTo>
                  <a:pt x="584454" y="576667"/>
                </a:lnTo>
                <a:lnTo>
                  <a:pt x="584454" y="697604"/>
                </a:lnTo>
                <a:lnTo>
                  <a:pt x="708660" y="723733"/>
                </a:lnTo>
                <a:close/>
              </a:path>
              <a:path w="708660" h="723900">
                <a:moveTo>
                  <a:pt x="584454" y="576667"/>
                </a:moveTo>
                <a:lnTo>
                  <a:pt x="556358" y="552491"/>
                </a:lnTo>
                <a:lnTo>
                  <a:pt x="559308" y="557617"/>
                </a:lnTo>
                <a:lnTo>
                  <a:pt x="559308" y="605242"/>
                </a:lnTo>
                <a:lnTo>
                  <a:pt x="584454" y="576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6800" y="3733800"/>
            <a:ext cx="4114800" cy="3124200"/>
          </a:xfrm>
          <a:custGeom>
            <a:avLst/>
            <a:gdLst/>
            <a:ahLst/>
            <a:cxnLst/>
            <a:rect l="l" t="t" r="r" b="b"/>
            <a:pathLst>
              <a:path w="4114800" h="3124200">
                <a:moveTo>
                  <a:pt x="4114800" y="2603754"/>
                </a:moveTo>
                <a:lnTo>
                  <a:pt x="4114800" y="520446"/>
                </a:lnTo>
                <a:lnTo>
                  <a:pt x="4112671" y="473098"/>
                </a:lnTo>
                <a:lnTo>
                  <a:pt x="4106409" y="426937"/>
                </a:lnTo>
                <a:lnTo>
                  <a:pt x="4096198" y="382146"/>
                </a:lnTo>
                <a:lnTo>
                  <a:pt x="4082221" y="338910"/>
                </a:lnTo>
                <a:lnTo>
                  <a:pt x="4064663" y="297412"/>
                </a:lnTo>
                <a:lnTo>
                  <a:pt x="4043708" y="257838"/>
                </a:lnTo>
                <a:lnTo>
                  <a:pt x="4019540" y="220371"/>
                </a:lnTo>
                <a:lnTo>
                  <a:pt x="3992344" y="185195"/>
                </a:lnTo>
                <a:lnTo>
                  <a:pt x="3962304" y="152495"/>
                </a:lnTo>
                <a:lnTo>
                  <a:pt x="3929604" y="122455"/>
                </a:lnTo>
                <a:lnTo>
                  <a:pt x="3894428" y="95259"/>
                </a:lnTo>
                <a:lnTo>
                  <a:pt x="3856961" y="71091"/>
                </a:lnTo>
                <a:lnTo>
                  <a:pt x="3817387" y="50136"/>
                </a:lnTo>
                <a:lnTo>
                  <a:pt x="3775889" y="32578"/>
                </a:lnTo>
                <a:lnTo>
                  <a:pt x="3732653" y="18601"/>
                </a:lnTo>
                <a:lnTo>
                  <a:pt x="3687862" y="8390"/>
                </a:lnTo>
                <a:lnTo>
                  <a:pt x="3641701" y="2128"/>
                </a:lnTo>
                <a:lnTo>
                  <a:pt x="3594354" y="0"/>
                </a:lnTo>
                <a:lnTo>
                  <a:pt x="520446" y="0"/>
                </a:lnTo>
                <a:lnTo>
                  <a:pt x="473098" y="2128"/>
                </a:lnTo>
                <a:lnTo>
                  <a:pt x="426937" y="8390"/>
                </a:lnTo>
                <a:lnTo>
                  <a:pt x="382146" y="18601"/>
                </a:lnTo>
                <a:lnTo>
                  <a:pt x="338910" y="32578"/>
                </a:lnTo>
                <a:lnTo>
                  <a:pt x="297412" y="50136"/>
                </a:lnTo>
                <a:lnTo>
                  <a:pt x="257838" y="71091"/>
                </a:lnTo>
                <a:lnTo>
                  <a:pt x="220371" y="95259"/>
                </a:lnTo>
                <a:lnTo>
                  <a:pt x="185195" y="122455"/>
                </a:lnTo>
                <a:lnTo>
                  <a:pt x="152495" y="152495"/>
                </a:lnTo>
                <a:lnTo>
                  <a:pt x="122455" y="185195"/>
                </a:lnTo>
                <a:lnTo>
                  <a:pt x="95259" y="220371"/>
                </a:lnTo>
                <a:lnTo>
                  <a:pt x="71091" y="257838"/>
                </a:lnTo>
                <a:lnTo>
                  <a:pt x="50136" y="297412"/>
                </a:lnTo>
                <a:lnTo>
                  <a:pt x="32578" y="338910"/>
                </a:lnTo>
                <a:lnTo>
                  <a:pt x="18601" y="382146"/>
                </a:lnTo>
                <a:lnTo>
                  <a:pt x="8390" y="426937"/>
                </a:lnTo>
                <a:lnTo>
                  <a:pt x="2128" y="473098"/>
                </a:lnTo>
                <a:lnTo>
                  <a:pt x="0" y="520446"/>
                </a:lnTo>
                <a:lnTo>
                  <a:pt x="0" y="2603754"/>
                </a:lnTo>
                <a:lnTo>
                  <a:pt x="2128" y="2651101"/>
                </a:lnTo>
                <a:lnTo>
                  <a:pt x="8390" y="2697262"/>
                </a:lnTo>
                <a:lnTo>
                  <a:pt x="18601" y="2742053"/>
                </a:lnTo>
                <a:lnTo>
                  <a:pt x="32578" y="2785289"/>
                </a:lnTo>
                <a:lnTo>
                  <a:pt x="50136" y="2826787"/>
                </a:lnTo>
                <a:lnTo>
                  <a:pt x="71091" y="2866361"/>
                </a:lnTo>
                <a:lnTo>
                  <a:pt x="95259" y="2903828"/>
                </a:lnTo>
                <a:lnTo>
                  <a:pt x="122455" y="2939004"/>
                </a:lnTo>
                <a:lnTo>
                  <a:pt x="152495" y="2971704"/>
                </a:lnTo>
                <a:lnTo>
                  <a:pt x="185195" y="3001744"/>
                </a:lnTo>
                <a:lnTo>
                  <a:pt x="220371" y="3028940"/>
                </a:lnTo>
                <a:lnTo>
                  <a:pt x="257838" y="3053108"/>
                </a:lnTo>
                <a:lnTo>
                  <a:pt x="297412" y="3074063"/>
                </a:lnTo>
                <a:lnTo>
                  <a:pt x="338910" y="3091621"/>
                </a:lnTo>
                <a:lnTo>
                  <a:pt x="382146" y="3105598"/>
                </a:lnTo>
                <a:lnTo>
                  <a:pt x="426937" y="3115809"/>
                </a:lnTo>
                <a:lnTo>
                  <a:pt x="473098" y="3122071"/>
                </a:lnTo>
                <a:lnTo>
                  <a:pt x="520446" y="3124200"/>
                </a:lnTo>
                <a:lnTo>
                  <a:pt x="3594354" y="3124200"/>
                </a:lnTo>
                <a:lnTo>
                  <a:pt x="3641701" y="3122071"/>
                </a:lnTo>
                <a:lnTo>
                  <a:pt x="3687862" y="3115809"/>
                </a:lnTo>
                <a:lnTo>
                  <a:pt x="3732653" y="3105598"/>
                </a:lnTo>
                <a:lnTo>
                  <a:pt x="3775889" y="3091621"/>
                </a:lnTo>
                <a:lnTo>
                  <a:pt x="3817387" y="3074063"/>
                </a:lnTo>
                <a:lnTo>
                  <a:pt x="3856961" y="3053108"/>
                </a:lnTo>
                <a:lnTo>
                  <a:pt x="3894428" y="3028940"/>
                </a:lnTo>
                <a:lnTo>
                  <a:pt x="3929604" y="3001744"/>
                </a:lnTo>
                <a:lnTo>
                  <a:pt x="3962304" y="2971704"/>
                </a:lnTo>
                <a:lnTo>
                  <a:pt x="3992344" y="2939004"/>
                </a:lnTo>
                <a:lnTo>
                  <a:pt x="4019540" y="2903828"/>
                </a:lnTo>
                <a:lnTo>
                  <a:pt x="4043708" y="2866361"/>
                </a:lnTo>
                <a:lnTo>
                  <a:pt x="4064663" y="2826787"/>
                </a:lnTo>
                <a:lnTo>
                  <a:pt x="4082221" y="2785289"/>
                </a:lnTo>
                <a:lnTo>
                  <a:pt x="4096198" y="2742053"/>
                </a:lnTo>
                <a:lnTo>
                  <a:pt x="4106409" y="2697262"/>
                </a:lnTo>
                <a:lnTo>
                  <a:pt x="4112671" y="2651101"/>
                </a:lnTo>
                <a:lnTo>
                  <a:pt x="4114800" y="260375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66800" y="3733800"/>
            <a:ext cx="4114800" cy="3124200"/>
          </a:xfrm>
          <a:custGeom>
            <a:avLst/>
            <a:gdLst/>
            <a:ahLst/>
            <a:cxnLst/>
            <a:rect l="l" t="t" r="r" b="b"/>
            <a:pathLst>
              <a:path w="4114800" h="3124200">
                <a:moveTo>
                  <a:pt x="520446" y="0"/>
                </a:moveTo>
                <a:lnTo>
                  <a:pt x="473098" y="2128"/>
                </a:lnTo>
                <a:lnTo>
                  <a:pt x="426937" y="8390"/>
                </a:lnTo>
                <a:lnTo>
                  <a:pt x="382146" y="18601"/>
                </a:lnTo>
                <a:lnTo>
                  <a:pt x="338910" y="32578"/>
                </a:lnTo>
                <a:lnTo>
                  <a:pt x="297412" y="50136"/>
                </a:lnTo>
                <a:lnTo>
                  <a:pt x="257838" y="71091"/>
                </a:lnTo>
                <a:lnTo>
                  <a:pt x="220371" y="95259"/>
                </a:lnTo>
                <a:lnTo>
                  <a:pt x="185195" y="122455"/>
                </a:lnTo>
                <a:lnTo>
                  <a:pt x="152495" y="152495"/>
                </a:lnTo>
                <a:lnTo>
                  <a:pt x="122455" y="185195"/>
                </a:lnTo>
                <a:lnTo>
                  <a:pt x="95259" y="220371"/>
                </a:lnTo>
                <a:lnTo>
                  <a:pt x="71091" y="257838"/>
                </a:lnTo>
                <a:lnTo>
                  <a:pt x="50136" y="297412"/>
                </a:lnTo>
                <a:lnTo>
                  <a:pt x="32578" y="338910"/>
                </a:lnTo>
                <a:lnTo>
                  <a:pt x="18601" y="382146"/>
                </a:lnTo>
                <a:lnTo>
                  <a:pt x="8390" y="426937"/>
                </a:lnTo>
                <a:lnTo>
                  <a:pt x="2128" y="473098"/>
                </a:lnTo>
                <a:lnTo>
                  <a:pt x="0" y="520446"/>
                </a:lnTo>
                <a:lnTo>
                  <a:pt x="0" y="2603754"/>
                </a:lnTo>
                <a:lnTo>
                  <a:pt x="2128" y="2651101"/>
                </a:lnTo>
                <a:lnTo>
                  <a:pt x="8390" y="2697262"/>
                </a:lnTo>
                <a:lnTo>
                  <a:pt x="18601" y="2742053"/>
                </a:lnTo>
                <a:lnTo>
                  <a:pt x="32578" y="2785289"/>
                </a:lnTo>
                <a:lnTo>
                  <a:pt x="50136" y="2826787"/>
                </a:lnTo>
                <a:lnTo>
                  <a:pt x="71091" y="2866361"/>
                </a:lnTo>
                <a:lnTo>
                  <a:pt x="95259" y="2903828"/>
                </a:lnTo>
                <a:lnTo>
                  <a:pt x="122455" y="2939004"/>
                </a:lnTo>
                <a:lnTo>
                  <a:pt x="152495" y="2971704"/>
                </a:lnTo>
                <a:lnTo>
                  <a:pt x="185195" y="3001744"/>
                </a:lnTo>
                <a:lnTo>
                  <a:pt x="220371" y="3028940"/>
                </a:lnTo>
                <a:lnTo>
                  <a:pt x="257838" y="3053108"/>
                </a:lnTo>
                <a:lnTo>
                  <a:pt x="297412" y="3074063"/>
                </a:lnTo>
                <a:lnTo>
                  <a:pt x="338910" y="3091621"/>
                </a:lnTo>
                <a:lnTo>
                  <a:pt x="382146" y="3105598"/>
                </a:lnTo>
                <a:lnTo>
                  <a:pt x="426937" y="3115809"/>
                </a:lnTo>
                <a:lnTo>
                  <a:pt x="473098" y="3122071"/>
                </a:lnTo>
                <a:lnTo>
                  <a:pt x="520446" y="3124200"/>
                </a:lnTo>
                <a:lnTo>
                  <a:pt x="3594354" y="3124200"/>
                </a:lnTo>
                <a:lnTo>
                  <a:pt x="3641701" y="3122071"/>
                </a:lnTo>
                <a:lnTo>
                  <a:pt x="3687862" y="3115809"/>
                </a:lnTo>
                <a:lnTo>
                  <a:pt x="3732653" y="3105598"/>
                </a:lnTo>
                <a:lnTo>
                  <a:pt x="3775889" y="3091621"/>
                </a:lnTo>
                <a:lnTo>
                  <a:pt x="3817387" y="3074063"/>
                </a:lnTo>
                <a:lnTo>
                  <a:pt x="3856961" y="3053108"/>
                </a:lnTo>
                <a:lnTo>
                  <a:pt x="3894428" y="3028940"/>
                </a:lnTo>
                <a:lnTo>
                  <a:pt x="3929604" y="3001744"/>
                </a:lnTo>
                <a:lnTo>
                  <a:pt x="3962304" y="2971704"/>
                </a:lnTo>
                <a:lnTo>
                  <a:pt x="3992344" y="2939004"/>
                </a:lnTo>
                <a:lnTo>
                  <a:pt x="4019540" y="2903828"/>
                </a:lnTo>
                <a:lnTo>
                  <a:pt x="4043708" y="2866361"/>
                </a:lnTo>
                <a:lnTo>
                  <a:pt x="4064663" y="2826787"/>
                </a:lnTo>
                <a:lnTo>
                  <a:pt x="4082221" y="2785289"/>
                </a:lnTo>
                <a:lnTo>
                  <a:pt x="4096198" y="2742053"/>
                </a:lnTo>
                <a:lnTo>
                  <a:pt x="4106409" y="2697262"/>
                </a:lnTo>
                <a:lnTo>
                  <a:pt x="4112671" y="2651101"/>
                </a:lnTo>
                <a:lnTo>
                  <a:pt x="4114800" y="2603754"/>
                </a:lnTo>
                <a:lnTo>
                  <a:pt x="4114800" y="520446"/>
                </a:lnTo>
                <a:lnTo>
                  <a:pt x="4112671" y="473098"/>
                </a:lnTo>
                <a:lnTo>
                  <a:pt x="4106409" y="426937"/>
                </a:lnTo>
                <a:lnTo>
                  <a:pt x="4096198" y="382146"/>
                </a:lnTo>
                <a:lnTo>
                  <a:pt x="4082221" y="338910"/>
                </a:lnTo>
                <a:lnTo>
                  <a:pt x="4064663" y="297412"/>
                </a:lnTo>
                <a:lnTo>
                  <a:pt x="4043708" y="257838"/>
                </a:lnTo>
                <a:lnTo>
                  <a:pt x="4019540" y="220371"/>
                </a:lnTo>
                <a:lnTo>
                  <a:pt x="3992344" y="185195"/>
                </a:lnTo>
                <a:lnTo>
                  <a:pt x="3962304" y="152495"/>
                </a:lnTo>
                <a:lnTo>
                  <a:pt x="3929604" y="122455"/>
                </a:lnTo>
                <a:lnTo>
                  <a:pt x="3894428" y="95259"/>
                </a:lnTo>
                <a:lnTo>
                  <a:pt x="3856961" y="71091"/>
                </a:lnTo>
                <a:lnTo>
                  <a:pt x="3817387" y="50136"/>
                </a:lnTo>
                <a:lnTo>
                  <a:pt x="3775889" y="32578"/>
                </a:lnTo>
                <a:lnTo>
                  <a:pt x="3732653" y="18601"/>
                </a:lnTo>
                <a:lnTo>
                  <a:pt x="3687862" y="8390"/>
                </a:lnTo>
                <a:lnTo>
                  <a:pt x="3641701" y="2128"/>
                </a:lnTo>
                <a:lnTo>
                  <a:pt x="3594354" y="0"/>
                </a:lnTo>
                <a:lnTo>
                  <a:pt x="520446" y="0"/>
                </a:lnTo>
                <a:close/>
              </a:path>
            </a:pathLst>
          </a:custGeom>
          <a:ln w="3809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90712" y="3795712"/>
          <a:ext cx="1262380" cy="1756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576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5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433887" y="4414797"/>
            <a:ext cx="581025" cy="117475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260"/>
              </a:spcBef>
            </a:pPr>
            <a:r>
              <a:rPr dirty="0" sz="280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3887" y="3986277"/>
            <a:ext cx="5810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9600" y="3962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9600" y="45384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19600" y="51130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19600" y="56898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19600" y="39624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29200" y="39624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95312" y="1662112"/>
          <a:ext cx="1262380" cy="236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5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5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44475">
                        <a:lnSpc>
                          <a:spcPts val="1305"/>
                        </a:lnSpc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3965702" y="3833876"/>
            <a:ext cx="372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01902" y="5481320"/>
            <a:ext cx="1315720" cy="112014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25"/>
              </a:spcBef>
            </a:pPr>
            <a:r>
              <a:rPr dirty="0" sz="2400" spc="-5" b="1" i="1">
                <a:latin typeface="Arial"/>
                <a:cs typeface="Arial"/>
              </a:rPr>
              <a:t>z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=(1,3)..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dirty="0" sz="2400" spc="-5" b="1" i="1">
                <a:latin typeface="Arial"/>
                <a:cs typeface="Arial"/>
              </a:rPr>
              <a:t>z</a:t>
            </a:r>
            <a:r>
              <a:rPr dirty="0" baseline="-20833" sz="2400" spc="-7" i="1">
                <a:latin typeface="Arial"/>
                <a:cs typeface="Arial"/>
              </a:rPr>
              <a:t>k</a:t>
            </a:r>
            <a:r>
              <a:rPr dirty="0" sz="2400" spc="-5" i="1">
                <a:latin typeface="Arial"/>
                <a:cs typeface="Arial"/>
              </a:rPr>
              <a:t>=(1,x</a:t>
            </a:r>
            <a:r>
              <a:rPr dirty="0" baseline="-20833" sz="2400" spc="-7" i="1">
                <a:latin typeface="Arial"/>
                <a:cs typeface="Arial"/>
              </a:rPr>
              <a:t>k</a:t>
            </a:r>
            <a:r>
              <a:rPr dirty="0" sz="2400" spc="-5" i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83102" y="5662676"/>
            <a:ext cx="8585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Arial"/>
                <a:cs typeface="Arial"/>
              </a:rPr>
              <a:t>y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=7..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30829" y="3150107"/>
            <a:ext cx="595630" cy="547370"/>
          </a:xfrm>
          <a:custGeom>
            <a:avLst/>
            <a:gdLst/>
            <a:ahLst/>
            <a:cxnLst/>
            <a:rect l="l" t="t" r="r" b="b"/>
            <a:pathLst>
              <a:path w="595629" h="547370">
                <a:moveTo>
                  <a:pt x="77061" y="316319"/>
                </a:moveTo>
                <a:lnTo>
                  <a:pt x="0" y="310134"/>
                </a:lnTo>
                <a:lnTo>
                  <a:pt x="73151" y="493603"/>
                </a:lnTo>
                <a:lnTo>
                  <a:pt x="73151" y="352806"/>
                </a:lnTo>
                <a:lnTo>
                  <a:pt x="77061" y="316319"/>
                </a:lnTo>
                <a:close/>
              </a:path>
              <a:path w="595629" h="547370">
                <a:moveTo>
                  <a:pt x="152655" y="323326"/>
                </a:moveTo>
                <a:lnTo>
                  <a:pt x="151637" y="326136"/>
                </a:lnTo>
                <a:lnTo>
                  <a:pt x="151637" y="322305"/>
                </a:lnTo>
                <a:lnTo>
                  <a:pt x="77061" y="316319"/>
                </a:lnTo>
                <a:lnTo>
                  <a:pt x="73151" y="352806"/>
                </a:lnTo>
                <a:lnTo>
                  <a:pt x="148589" y="361950"/>
                </a:lnTo>
                <a:lnTo>
                  <a:pt x="151637" y="332993"/>
                </a:lnTo>
                <a:lnTo>
                  <a:pt x="151637" y="326136"/>
                </a:lnTo>
                <a:lnTo>
                  <a:pt x="152391" y="322366"/>
                </a:lnTo>
                <a:lnTo>
                  <a:pt x="152391" y="325831"/>
                </a:lnTo>
                <a:lnTo>
                  <a:pt x="152655" y="323326"/>
                </a:lnTo>
                <a:close/>
              </a:path>
              <a:path w="595629" h="547370">
                <a:moveTo>
                  <a:pt x="227837" y="328422"/>
                </a:moveTo>
                <a:lnTo>
                  <a:pt x="152986" y="322413"/>
                </a:lnTo>
                <a:lnTo>
                  <a:pt x="152655" y="323326"/>
                </a:lnTo>
                <a:lnTo>
                  <a:pt x="148589" y="361950"/>
                </a:lnTo>
                <a:lnTo>
                  <a:pt x="73151" y="352806"/>
                </a:lnTo>
                <a:lnTo>
                  <a:pt x="73151" y="493603"/>
                </a:lnTo>
                <a:lnTo>
                  <a:pt x="94487" y="547116"/>
                </a:lnTo>
                <a:lnTo>
                  <a:pt x="227837" y="328422"/>
                </a:lnTo>
                <a:close/>
              </a:path>
              <a:path w="595629" h="547370">
                <a:moveTo>
                  <a:pt x="595121" y="75437"/>
                </a:moveTo>
                <a:lnTo>
                  <a:pt x="588263" y="0"/>
                </a:lnTo>
                <a:lnTo>
                  <a:pt x="539630" y="3318"/>
                </a:lnTo>
                <a:lnTo>
                  <a:pt x="489840" y="6301"/>
                </a:lnTo>
                <a:lnTo>
                  <a:pt x="439045" y="10337"/>
                </a:lnTo>
                <a:lnTo>
                  <a:pt x="388462" y="16749"/>
                </a:lnTo>
                <a:lnTo>
                  <a:pt x="339042" y="26878"/>
                </a:lnTo>
                <a:lnTo>
                  <a:pt x="291735" y="42064"/>
                </a:lnTo>
                <a:lnTo>
                  <a:pt x="247492" y="63645"/>
                </a:lnTo>
                <a:lnTo>
                  <a:pt x="207263" y="92964"/>
                </a:lnTo>
                <a:lnTo>
                  <a:pt x="168820" y="131546"/>
                </a:lnTo>
                <a:lnTo>
                  <a:pt x="139280" y="169158"/>
                </a:lnTo>
                <a:lnTo>
                  <a:pt x="116160" y="208357"/>
                </a:lnTo>
                <a:lnTo>
                  <a:pt x="96977" y="251702"/>
                </a:lnTo>
                <a:lnTo>
                  <a:pt x="79247" y="301752"/>
                </a:lnTo>
                <a:lnTo>
                  <a:pt x="78486" y="304800"/>
                </a:lnTo>
                <a:lnTo>
                  <a:pt x="77724" y="307086"/>
                </a:lnTo>
                <a:lnTo>
                  <a:pt x="77724" y="310134"/>
                </a:lnTo>
                <a:lnTo>
                  <a:pt x="77061" y="316319"/>
                </a:lnTo>
                <a:lnTo>
                  <a:pt x="152391" y="322366"/>
                </a:lnTo>
                <a:lnTo>
                  <a:pt x="153162" y="318516"/>
                </a:lnTo>
                <a:lnTo>
                  <a:pt x="153162" y="321928"/>
                </a:lnTo>
                <a:lnTo>
                  <a:pt x="171765" y="270569"/>
                </a:lnTo>
                <a:lnTo>
                  <a:pt x="194642" y="224411"/>
                </a:lnTo>
                <a:lnTo>
                  <a:pt x="220362" y="186732"/>
                </a:lnTo>
                <a:lnTo>
                  <a:pt x="249018" y="156599"/>
                </a:lnTo>
                <a:lnTo>
                  <a:pt x="280703" y="133081"/>
                </a:lnTo>
                <a:lnTo>
                  <a:pt x="315510" y="115247"/>
                </a:lnTo>
                <a:lnTo>
                  <a:pt x="353532" y="102165"/>
                </a:lnTo>
                <a:lnTo>
                  <a:pt x="394862" y="92904"/>
                </a:lnTo>
                <a:lnTo>
                  <a:pt x="439593" y="86532"/>
                </a:lnTo>
                <a:lnTo>
                  <a:pt x="487818" y="82118"/>
                </a:lnTo>
                <a:lnTo>
                  <a:pt x="539896" y="78715"/>
                </a:lnTo>
                <a:lnTo>
                  <a:pt x="595121" y="75437"/>
                </a:lnTo>
                <a:close/>
              </a:path>
              <a:path w="595629" h="547370">
                <a:moveTo>
                  <a:pt x="152753" y="322395"/>
                </a:moveTo>
                <a:lnTo>
                  <a:pt x="152391" y="322366"/>
                </a:lnTo>
                <a:lnTo>
                  <a:pt x="151637" y="326136"/>
                </a:lnTo>
                <a:lnTo>
                  <a:pt x="152655" y="323326"/>
                </a:lnTo>
                <a:lnTo>
                  <a:pt x="152753" y="322395"/>
                </a:lnTo>
                <a:close/>
              </a:path>
              <a:path w="595629" h="547370">
                <a:moveTo>
                  <a:pt x="153162" y="318516"/>
                </a:moveTo>
                <a:lnTo>
                  <a:pt x="152391" y="322366"/>
                </a:lnTo>
                <a:lnTo>
                  <a:pt x="152753" y="322395"/>
                </a:lnTo>
                <a:lnTo>
                  <a:pt x="153162" y="318516"/>
                </a:lnTo>
                <a:close/>
              </a:path>
              <a:path w="595629" h="547370">
                <a:moveTo>
                  <a:pt x="152986" y="322413"/>
                </a:moveTo>
                <a:lnTo>
                  <a:pt x="152753" y="322395"/>
                </a:lnTo>
                <a:lnTo>
                  <a:pt x="152655" y="323326"/>
                </a:lnTo>
                <a:lnTo>
                  <a:pt x="152986" y="322413"/>
                </a:lnTo>
                <a:close/>
              </a:path>
              <a:path w="595629" h="547370">
                <a:moveTo>
                  <a:pt x="153162" y="321928"/>
                </a:moveTo>
                <a:lnTo>
                  <a:pt x="153162" y="318516"/>
                </a:lnTo>
                <a:lnTo>
                  <a:pt x="152753" y="322395"/>
                </a:lnTo>
                <a:lnTo>
                  <a:pt x="152986" y="322413"/>
                </a:lnTo>
                <a:lnTo>
                  <a:pt x="153162" y="32192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0" y="627380"/>
            <a:ext cx="745363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Supervising Gradient</a:t>
            </a:r>
            <a:r>
              <a:rPr dirty="0" spc="10"/>
              <a:t> </a:t>
            </a:r>
            <a:r>
              <a:rPr dirty="0"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0151"/>
            <a:ext cx="8170545" cy="314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239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This is a </a:t>
            </a:r>
            <a:r>
              <a:rPr dirty="0" sz="3200" spc="-10">
                <a:latin typeface="Arial"/>
                <a:cs typeface="Arial"/>
              </a:rPr>
              <a:t>weird </a:t>
            </a:r>
            <a:r>
              <a:rPr dirty="0" sz="3200" spc="-5">
                <a:latin typeface="Arial"/>
                <a:cs typeface="Arial"/>
              </a:rPr>
              <a:t>but </a:t>
            </a:r>
            <a:r>
              <a:rPr dirty="0" sz="3200" spc="-10">
                <a:latin typeface="Arial"/>
                <a:cs typeface="Arial"/>
              </a:rPr>
              <a:t>common </a:t>
            </a:r>
            <a:r>
              <a:rPr dirty="0" sz="3200" spc="-5">
                <a:latin typeface="Arial"/>
                <a:cs typeface="Arial"/>
              </a:rPr>
              <a:t>use of </a:t>
            </a:r>
            <a:r>
              <a:rPr dirty="0" sz="3200" spc="-10">
                <a:latin typeface="Arial"/>
                <a:cs typeface="Arial"/>
              </a:rPr>
              <a:t>Test-set  validation</a:t>
            </a:r>
            <a:endParaRPr sz="3200">
              <a:latin typeface="Arial"/>
              <a:cs typeface="Arial"/>
            </a:endParaRPr>
          </a:p>
          <a:p>
            <a:pPr marL="355600" marR="681990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Suppose you </a:t>
            </a:r>
            <a:r>
              <a:rPr dirty="0" sz="3200" spc="-10">
                <a:latin typeface="Arial"/>
                <a:cs typeface="Arial"/>
              </a:rPr>
              <a:t>have </a:t>
            </a:r>
            <a:r>
              <a:rPr dirty="0" sz="3200" spc="-5">
                <a:latin typeface="Arial"/>
                <a:cs typeface="Arial"/>
              </a:rPr>
              <a:t>a </a:t>
            </a:r>
            <a:r>
              <a:rPr dirty="0" sz="3200" spc="-10">
                <a:latin typeface="Arial"/>
                <a:cs typeface="Arial"/>
              </a:rPr>
              <a:t>neural </a:t>
            </a:r>
            <a:r>
              <a:rPr dirty="0" sz="3200" spc="-5">
                <a:latin typeface="Arial"/>
                <a:cs typeface="Arial"/>
              </a:rPr>
              <a:t>net with </a:t>
            </a:r>
            <a:r>
              <a:rPr dirty="0" sz="3200" spc="-10">
                <a:latin typeface="Arial"/>
                <a:cs typeface="Arial"/>
              </a:rPr>
              <a:t>too  many hidden </a:t>
            </a:r>
            <a:r>
              <a:rPr dirty="0" sz="3200" spc="-5">
                <a:latin typeface="Arial"/>
                <a:cs typeface="Arial"/>
              </a:rPr>
              <a:t>units. It will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overfit.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As </a:t>
            </a:r>
            <a:r>
              <a:rPr dirty="0" sz="3200" spc="-10">
                <a:latin typeface="Arial"/>
                <a:cs typeface="Arial"/>
              </a:rPr>
              <a:t>gradient descent progresses, maintain </a:t>
            </a:r>
            <a:r>
              <a:rPr dirty="0" sz="3200" spc="-5">
                <a:latin typeface="Arial"/>
                <a:cs typeface="Arial"/>
              </a:rPr>
              <a:t>a  </a:t>
            </a:r>
            <a:r>
              <a:rPr dirty="0" sz="3200" spc="-10">
                <a:latin typeface="Arial"/>
                <a:cs typeface="Arial"/>
              </a:rPr>
              <a:t>graph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MSE-testset-error </a:t>
            </a:r>
            <a:r>
              <a:rPr dirty="0" sz="3200" spc="-5">
                <a:latin typeface="Arial"/>
                <a:cs typeface="Arial"/>
              </a:rPr>
              <a:t>vs.</a:t>
            </a:r>
            <a:r>
              <a:rPr dirty="0" sz="3200" spc="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Iteration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4648200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3600" y="6477000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 h="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0301" y="6564121"/>
            <a:ext cx="26263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Iteration of Gradient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Descent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5752" y="6667500"/>
            <a:ext cx="1069975" cy="76200"/>
          </a:xfrm>
          <a:custGeom>
            <a:avLst/>
            <a:gdLst/>
            <a:ahLst/>
            <a:cxnLst/>
            <a:rect l="l" t="t" r="r" b="b"/>
            <a:pathLst>
              <a:path w="1069975" h="76200">
                <a:moveTo>
                  <a:pt x="1009649" y="38100"/>
                </a:moveTo>
                <a:lnTo>
                  <a:pt x="1008888" y="35814"/>
                </a:lnTo>
                <a:lnTo>
                  <a:pt x="1006601" y="35051"/>
                </a:lnTo>
                <a:lnTo>
                  <a:pt x="3048" y="35051"/>
                </a:lnTo>
                <a:lnTo>
                  <a:pt x="762" y="35814"/>
                </a:lnTo>
                <a:lnTo>
                  <a:pt x="0" y="38100"/>
                </a:lnTo>
                <a:lnTo>
                  <a:pt x="762" y="40385"/>
                </a:lnTo>
                <a:lnTo>
                  <a:pt x="3048" y="41148"/>
                </a:lnTo>
                <a:lnTo>
                  <a:pt x="1006601" y="41148"/>
                </a:lnTo>
                <a:lnTo>
                  <a:pt x="1008888" y="40385"/>
                </a:lnTo>
                <a:lnTo>
                  <a:pt x="1009649" y="38100"/>
                </a:lnTo>
                <a:close/>
              </a:path>
              <a:path w="1069975" h="76200">
                <a:moveTo>
                  <a:pt x="1069847" y="38100"/>
                </a:moveTo>
                <a:lnTo>
                  <a:pt x="993647" y="0"/>
                </a:lnTo>
                <a:lnTo>
                  <a:pt x="993647" y="35051"/>
                </a:lnTo>
                <a:lnTo>
                  <a:pt x="1006601" y="35051"/>
                </a:lnTo>
                <a:lnTo>
                  <a:pt x="1008888" y="35814"/>
                </a:lnTo>
                <a:lnTo>
                  <a:pt x="1009649" y="38100"/>
                </a:lnTo>
                <a:lnTo>
                  <a:pt x="1009649" y="68199"/>
                </a:lnTo>
                <a:lnTo>
                  <a:pt x="1069847" y="38100"/>
                </a:lnTo>
                <a:close/>
              </a:path>
              <a:path w="1069975" h="76200">
                <a:moveTo>
                  <a:pt x="1009649" y="68199"/>
                </a:moveTo>
                <a:lnTo>
                  <a:pt x="1009649" y="38100"/>
                </a:lnTo>
                <a:lnTo>
                  <a:pt x="1008888" y="40385"/>
                </a:lnTo>
                <a:lnTo>
                  <a:pt x="1006601" y="41148"/>
                </a:lnTo>
                <a:lnTo>
                  <a:pt x="993647" y="41148"/>
                </a:lnTo>
                <a:lnTo>
                  <a:pt x="993647" y="76200"/>
                </a:lnTo>
                <a:lnTo>
                  <a:pt x="1009649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95748" y="5113398"/>
            <a:ext cx="497840" cy="135763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Mean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Squared  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8954" y="4760976"/>
            <a:ext cx="3303270" cy="1719580"/>
          </a:xfrm>
          <a:custGeom>
            <a:avLst/>
            <a:gdLst/>
            <a:ahLst/>
            <a:cxnLst/>
            <a:rect l="l" t="t" r="r" b="b"/>
            <a:pathLst>
              <a:path w="3303270" h="1719579">
                <a:moveTo>
                  <a:pt x="0" y="0"/>
                </a:moveTo>
                <a:lnTo>
                  <a:pt x="40838" y="34254"/>
                </a:lnTo>
                <a:lnTo>
                  <a:pt x="78104" y="74009"/>
                </a:lnTo>
                <a:lnTo>
                  <a:pt x="115943" y="110478"/>
                </a:lnTo>
                <a:lnTo>
                  <a:pt x="158495" y="134874"/>
                </a:lnTo>
                <a:lnTo>
                  <a:pt x="193250" y="164996"/>
                </a:lnTo>
                <a:lnTo>
                  <a:pt x="229076" y="188975"/>
                </a:lnTo>
                <a:lnTo>
                  <a:pt x="266188" y="210097"/>
                </a:lnTo>
                <a:lnTo>
                  <a:pt x="304800" y="231648"/>
                </a:lnTo>
                <a:lnTo>
                  <a:pt x="348643" y="257750"/>
                </a:lnTo>
                <a:lnTo>
                  <a:pt x="368271" y="271808"/>
                </a:lnTo>
                <a:lnTo>
                  <a:pt x="374142" y="278034"/>
                </a:lnTo>
                <a:lnTo>
                  <a:pt x="376710" y="280641"/>
                </a:lnTo>
                <a:lnTo>
                  <a:pt x="386432" y="283841"/>
                </a:lnTo>
                <a:lnTo>
                  <a:pt x="413765" y="291846"/>
                </a:lnTo>
                <a:lnTo>
                  <a:pt x="455392" y="321319"/>
                </a:lnTo>
                <a:lnTo>
                  <a:pt x="496611" y="351385"/>
                </a:lnTo>
                <a:lnTo>
                  <a:pt x="537397" y="382049"/>
                </a:lnTo>
                <a:lnTo>
                  <a:pt x="577722" y="413318"/>
                </a:lnTo>
                <a:lnTo>
                  <a:pt x="617559" y="445199"/>
                </a:lnTo>
                <a:lnTo>
                  <a:pt x="656882" y="477697"/>
                </a:lnTo>
                <a:lnTo>
                  <a:pt x="695663" y="510820"/>
                </a:lnTo>
                <a:lnTo>
                  <a:pt x="733876" y="544573"/>
                </a:lnTo>
                <a:lnTo>
                  <a:pt x="771493" y="578964"/>
                </a:lnTo>
                <a:lnTo>
                  <a:pt x="808487" y="613999"/>
                </a:lnTo>
                <a:lnTo>
                  <a:pt x="844832" y="649685"/>
                </a:lnTo>
                <a:lnTo>
                  <a:pt x="880500" y="686028"/>
                </a:lnTo>
                <a:lnTo>
                  <a:pt x="915465" y="723034"/>
                </a:lnTo>
                <a:lnTo>
                  <a:pt x="949700" y="760710"/>
                </a:lnTo>
                <a:lnTo>
                  <a:pt x="983176" y="799063"/>
                </a:lnTo>
                <a:lnTo>
                  <a:pt x="1015869" y="838098"/>
                </a:lnTo>
                <a:lnTo>
                  <a:pt x="1047749" y="877824"/>
                </a:lnTo>
                <a:lnTo>
                  <a:pt x="1098237" y="951536"/>
                </a:lnTo>
                <a:lnTo>
                  <a:pt x="1129607" y="1000829"/>
                </a:lnTo>
                <a:lnTo>
                  <a:pt x="1155746" y="1044708"/>
                </a:lnTo>
                <a:lnTo>
                  <a:pt x="1174861" y="1091184"/>
                </a:lnTo>
                <a:lnTo>
                  <a:pt x="1179766" y="1110043"/>
                </a:lnTo>
                <a:lnTo>
                  <a:pt x="1185529" y="1128617"/>
                </a:lnTo>
                <a:lnTo>
                  <a:pt x="1221560" y="1188286"/>
                </a:lnTo>
                <a:lnTo>
                  <a:pt x="1253320" y="1227666"/>
                </a:lnTo>
                <a:lnTo>
                  <a:pt x="1287875" y="1264634"/>
                </a:lnTo>
                <a:lnTo>
                  <a:pt x="1324525" y="1299633"/>
                </a:lnTo>
                <a:lnTo>
                  <a:pt x="1362572" y="1333108"/>
                </a:lnTo>
                <a:lnTo>
                  <a:pt x="1401318" y="1365503"/>
                </a:lnTo>
                <a:lnTo>
                  <a:pt x="1412700" y="1376981"/>
                </a:lnTo>
                <a:lnTo>
                  <a:pt x="1450848" y="1414272"/>
                </a:lnTo>
                <a:lnTo>
                  <a:pt x="1505140" y="1439608"/>
                </a:lnTo>
                <a:lnTo>
                  <a:pt x="1533358" y="1451348"/>
                </a:lnTo>
                <a:lnTo>
                  <a:pt x="1560576" y="1463802"/>
                </a:lnTo>
                <a:lnTo>
                  <a:pt x="1603918" y="1488155"/>
                </a:lnTo>
                <a:lnTo>
                  <a:pt x="1651467" y="1515983"/>
                </a:lnTo>
                <a:lnTo>
                  <a:pt x="1701576" y="1542531"/>
                </a:lnTo>
                <a:lnTo>
                  <a:pt x="1752600" y="1563044"/>
                </a:lnTo>
                <a:lnTo>
                  <a:pt x="1802892" y="1572768"/>
                </a:lnTo>
                <a:lnTo>
                  <a:pt x="1855219" y="1575732"/>
                </a:lnTo>
                <a:lnTo>
                  <a:pt x="1907190" y="1578768"/>
                </a:lnTo>
                <a:lnTo>
                  <a:pt x="1959018" y="1581661"/>
                </a:lnTo>
                <a:lnTo>
                  <a:pt x="2010918" y="1584198"/>
                </a:lnTo>
                <a:lnTo>
                  <a:pt x="2061364" y="1593828"/>
                </a:lnTo>
                <a:lnTo>
                  <a:pt x="2111597" y="1606522"/>
                </a:lnTo>
                <a:lnTo>
                  <a:pt x="2161686" y="1621126"/>
                </a:lnTo>
                <a:lnTo>
                  <a:pt x="2211705" y="1636490"/>
                </a:lnTo>
                <a:lnTo>
                  <a:pt x="2261723" y="1651460"/>
                </a:lnTo>
                <a:lnTo>
                  <a:pt x="2311812" y="1664886"/>
                </a:lnTo>
                <a:lnTo>
                  <a:pt x="2362045" y="1675615"/>
                </a:lnTo>
                <a:lnTo>
                  <a:pt x="2412492" y="1682496"/>
                </a:lnTo>
                <a:lnTo>
                  <a:pt x="2461808" y="1687126"/>
                </a:lnTo>
                <a:lnTo>
                  <a:pt x="2511199" y="1691376"/>
                </a:lnTo>
                <a:lnTo>
                  <a:pt x="2560655" y="1695259"/>
                </a:lnTo>
                <a:lnTo>
                  <a:pt x="2610164" y="1698789"/>
                </a:lnTo>
                <a:lnTo>
                  <a:pt x="2659718" y="1701981"/>
                </a:lnTo>
                <a:lnTo>
                  <a:pt x="2709305" y="1704848"/>
                </a:lnTo>
                <a:lnTo>
                  <a:pt x="2758915" y="1707404"/>
                </a:lnTo>
                <a:lnTo>
                  <a:pt x="2808539" y="1709664"/>
                </a:lnTo>
                <a:lnTo>
                  <a:pt x="2858166" y="1711642"/>
                </a:lnTo>
                <a:lnTo>
                  <a:pt x="2907786" y="1713352"/>
                </a:lnTo>
                <a:lnTo>
                  <a:pt x="2957389" y="1714808"/>
                </a:lnTo>
                <a:lnTo>
                  <a:pt x="3006964" y="1716023"/>
                </a:lnTo>
                <a:lnTo>
                  <a:pt x="3056502" y="1717014"/>
                </a:lnTo>
                <a:lnTo>
                  <a:pt x="3105992" y="1717792"/>
                </a:lnTo>
                <a:lnTo>
                  <a:pt x="3155424" y="1718373"/>
                </a:lnTo>
                <a:lnTo>
                  <a:pt x="3204788" y="1718770"/>
                </a:lnTo>
                <a:lnTo>
                  <a:pt x="3254073" y="1718999"/>
                </a:lnTo>
                <a:lnTo>
                  <a:pt x="3303270" y="1719072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23202" y="4719320"/>
            <a:ext cx="1670050" cy="112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49600"/>
              </a:lnSpc>
              <a:spcBef>
                <a:spcPts val="100"/>
              </a:spcBef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Training</a:t>
            </a:r>
            <a:r>
              <a:rPr dirty="0" sz="24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Set  </a:t>
            </a:r>
            <a:r>
              <a:rPr dirty="0" sz="2400" spc="-5">
                <a:solidFill>
                  <a:srgbClr val="9A3365"/>
                </a:solidFill>
                <a:latin typeface="Arial"/>
                <a:cs typeface="Arial"/>
              </a:rPr>
              <a:t>Test</a:t>
            </a:r>
            <a:r>
              <a:rPr dirty="0" sz="2400" spc="-30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9A3365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4711446"/>
            <a:ext cx="2719705" cy="1135380"/>
          </a:xfrm>
          <a:custGeom>
            <a:avLst/>
            <a:gdLst/>
            <a:ahLst/>
            <a:cxnLst/>
            <a:rect l="l" t="t" r="r" b="b"/>
            <a:pathLst>
              <a:path w="2719704" h="1135379">
                <a:moveTo>
                  <a:pt x="0" y="0"/>
                </a:moveTo>
                <a:lnTo>
                  <a:pt x="51742" y="4608"/>
                </a:lnTo>
                <a:lnTo>
                  <a:pt x="98109" y="9253"/>
                </a:lnTo>
                <a:lnTo>
                  <a:pt x="141768" y="15252"/>
                </a:lnTo>
                <a:lnTo>
                  <a:pt x="185391" y="23920"/>
                </a:lnTo>
                <a:lnTo>
                  <a:pt x="231648" y="36575"/>
                </a:lnTo>
                <a:lnTo>
                  <a:pt x="258341" y="60864"/>
                </a:lnTo>
                <a:lnTo>
                  <a:pt x="290322" y="84581"/>
                </a:lnTo>
                <a:lnTo>
                  <a:pt x="317158" y="102584"/>
                </a:lnTo>
                <a:lnTo>
                  <a:pt x="328422" y="109727"/>
                </a:lnTo>
                <a:lnTo>
                  <a:pt x="349162" y="140196"/>
                </a:lnTo>
                <a:lnTo>
                  <a:pt x="360044" y="154019"/>
                </a:lnTo>
                <a:lnTo>
                  <a:pt x="376642" y="170271"/>
                </a:lnTo>
                <a:lnTo>
                  <a:pt x="414527" y="208025"/>
                </a:lnTo>
                <a:lnTo>
                  <a:pt x="446020" y="247530"/>
                </a:lnTo>
                <a:lnTo>
                  <a:pt x="475583" y="294893"/>
                </a:lnTo>
                <a:lnTo>
                  <a:pt x="501860" y="344543"/>
                </a:lnTo>
                <a:lnTo>
                  <a:pt x="523494" y="390905"/>
                </a:lnTo>
                <a:lnTo>
                  <a:pt x="543550" y="439359"/>
                </a:lnTo>
                <a:lnTo>
                  <a:pt x="559498" y="485072"/>
                </a:lnTo>
                <a:lnTo>
                  <a:pt x="573589" y="528588"/>
                </a:lnTo>
                <a:lnTo>
                  <a:pt x="588073" y="570452"/>
                </a:lnTo>
                <a:lnTo>
                  <a:pt x="605200" y="611208"/>
                </a:lnTo>
                <a:lnTo>
                  <a:pt x="627221" y="651402"/>
                </a:lnTo>
                <a:lnTo>
                  <a:pt x="656385" y="691578"/>
                </a:lnTo>
                <a:lnTo>
                  <a:pt x="694944" y="732281"/>
                </a:lnTo>
                <a:lnTo>
                  <a:pt x="704008" y="762733"/>
                </a:lnTo>
                <a:lnTo>
                  <a:pt x="706993" y="773509"/>
                </a:lnTo>
                <a:lnTo>
                  <a:pt x="706780" y="772090"/>
                </a:lnTo>
                <a:lnTo>
                  <a:pt x="706247" y="765952"/>
                </a:lnTo>
                <a:lnTo>
                  <a:pt x="734806" y="803147"/>
                </a:lnTo>
                <a:lnTo>
                  <a:pt x="736091" y="812863"/>
                </a:lnTo>
                <a:lnTo>
                  <a:pt x="737949" y="822293"/>
                </a:lnTo>
                <a:lnTo>
                  <a:pt x="742950" y="830579"/>
                </a:lnTo>
                <a:lnTo>
                  <a:pt x="750939" y="835675"/>
                </a:lnTo>
                <a:lnTo>
                  <a:pt x="760571" y="838200"/>
                </a:lnTo>
                <a:lnTo>
                  <a:pt x="770917" y="839581"/>
                </a:lnTo>
                <a:lnTo>
                  <a:pt x="781050" y="841248"/>
                </a:lnTo>
                <a:lnTo>
                  <a:pt x="817352" y="869918"/>
                </a:lnTo>
                <a:lnTo>
                  <a:pt x="861155" y="891159"/>
                </a:lnTo>
                <a:lnTo>
                  <a:pt x="907387" y="908970"/>
                </a:lnTo>
                <a:lnTo>
                  <a:pt x="950976" y="927353"/>
                </a:lnTo>
                <a:lnTo>
                  <a:pt x="999359" y="949655"/>
                </a:lnTo>
                <a:lnTo>
                  <a:pt x="1048426" y="969173"/>
                </a:lnTo>
                <a:lnTo>
                  <a:pt x="1098070" y="986451"/>
                </a:lnTo>
                <a:lnTo>
                  <a:pt x="1148184" y="1002036"/>
                </a:lnTo>
                <a:lnTo>
                  <a:pt x="1198662" y="1016473"/>
                </a:lnTo>
                <a:lnTo>
                  <a:pt x="1249397" y="1030308"/>
                </a:lnTo>
                <a:lnTo>
                  <a:pt x="1300283" y="1044087"/>
                </a:lnTo>
                <a:lnTo>
                  <a:pt x="1351213" y="1058355"/>
                </a:lnTo>
                <a:lnTo>
                  <a:pt x="1402079" y="1073657"/>
                </a:lnTo>
                <a:lnTo>
                  <a:pt x="1450455" y="1089517"/>
                </a:lnTo>
                <a:lnTo>
                  <a:pt x="1498758" y="1105662"/>
                </a:lnTo>
                <a:lnTo>
                  <a:pt x="1547491" y="1121235"/>
                </a:lnTo>
                <a:lnTo>
                  <a:pt x="1597151" y="1135379"/>
                </a:lnTo>
                <a:lnTo>
                  <a:pt x="1647664" y="1133854"/>
                </a:lnTo>
                <a:lnTo>
                  <a:pt x="1698069" y="1132605"/>
                </a:lnTo>
                <a:lnTo>
                  <a:pt x="1748403" y="1131482"/>
                </a:lnTo>
                <a:lnTo>
                  <a:pt x="1798700" y="1130331"/>
                </a:lnTo>
                <a:lnTo>
                  <a:pt x="1848998" y="1129002"/>
                </a:lnTo>
                <a:lnTo>
                  <a:pt x="1899332" y="1127343"/>
                </a:lnTo>
                <a:lnTo>
                  <a:pt x="1949737" y="1125201"/>
                </a:lnTo>
                <a:lnTo>
                  <a:pt x="2000249" y="1122426"/>
                </a:lnTo>
                <a:lnTo>
                  <a:pt x="2043672" y="1116427"/>
                </a:lnTo>
                <a:lnTo>
                  <a:pt x="2092254" y="1103738"/>
                </a:lnTo>
                <a:lnTo>
                  <a:pt x="2143968" y="1086436"/>
                </a:lnTo>
                <a:lnTo>
                  <a:pt x="2196788" y="1066602"/>
                </a:lnTo>
                <a:lnTo>
                  <a:pt x="2248688" y="1046314"/>
                </a:lnTo>
                <a:lnTo>
                  <a:pt x="2297643" y="1027653"/>
                </a:lnTo>
                <a:lnTo>
                  <a:pt x="2341625" y="1012698"/>
                </a:lnTo>
                <a:lnTo>
                  <a:pt x="2385511" y="998951"/>
                </a:lnTo>
                <a:lnTo>
                  <a:pt x="2429359" y="984473"/>
                </a:lnTo>
                <a:lnTo>
                  <a:pt x="2473135" y="969629"/>
                </a:lnTo>
                <a:lnTo>
                  <a:pt x="2516800" y="954785"/>
                </a:lnTo>
                <a:lnTo>
                  <a:pt x="2560320" y="940307"/>
                </a:lnTo>
                <a:lnTo>
                  <a:pt x="2602928" y="926032"/>
                </a:lnTo>
                <a:lnTo>
                  <a:pt x="2647232" y="910828"/>
                </a:lnTo>
                <a:lnTo>
                  <a:pt x="2693860" y="900422"/>
                </a:lnTo>
                <a:lnTo>
                  <a:pt x="2715577" y="892373"/>
                </a:lnTo>
                <a:lnTo>
                  <a:pt x="2719577" y="890777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48100" y="5635752"/>
            <a:ext cx="76200" cy="841375"/>
          </a:xfrm>
          <a:custGeom>
            <a:avLst/>
            <a:gdLst/>
            <a:ahLst/>
            <a:cxnLst/>
            <a:rect l="l" t="t" r="r" b="b"/>
            <a:pathLst>
              <a:path w="76200" h="841375">
                <a:moveTo>
                  <a:pt x="76200" y="765048"/>
                </a:moveTo>
                <a:lnTo>
                  <a:pt x="0" y="765048"/>
                </a:lnTo>
                <a:lnTo>
                  <a:pt x="35051" y="835151"/>
                </a:lnTo>
                <a:lnTo>
                  <a:pt x="35051" y="778001"/>
                </a:lnTo>
                <a:lnTo>
                  <a:pt x="35813" y="780288"/>
                </a:lnTo>
                <a:lnTo>
                  <a:pt x="38100" y="781050"/>
                </a:lnTo>
                <a:lnTo>
                  <a:pt x="40386" y="780288"/>
                </a:lnTo>
                <a:lnTo>
                  <a:pt x="41148" y="778001"/>
                </a:lnTo>
                <a:lnTo>
                  <a:pt x="41148" y="835151"/>
                </a:lnTo>
                <a:lnTo>
                  <a:pt x="76200" y="765048"/>
                </a:lnTo>
                <a:close/>
              </a:path>
              <a:path w="76200" h="841375">
                <a:moveTo>
                  <a:pt x="41148" y="765048"/>
                </a:moveTo>
                <a:lnTo>
                  <a:pt x="41147" y="3048"/>
                </a:lnTo>
                <a:lnTo>
                  <a:pt x="40385" y="762"/>
                </a:lnTo>
                <a:lnTo>
                  <a:pt x="38099" y="0"/>
                </a:lnTo>
                <a:lnTo>
                  <a:pt x="35813" y="762"/>
                </a:lnTo>
                <a:lnTo>
                  <a:pt x="35051" y="3048"/>
                </a:lnTo>
                <a:lnTo>
                  <a:pt x="35051" y="765048"/>
                </a:lnTo>
                <a:lnTo>
                  <a:pt x="41148" y="765048"/>
                </a:lnTo>
                <a:close/>
              </a:path>
              <a:path w="76200" h="841375">
                <a:moveTo>
                  <a:pt x="41148" y="835151"/>
                </a:moveTo>
                <a:lnTo>
                  <a:pt x="41148" y="778001"/>
                </a:lnTo>
                <a:lnTo>
                  <a:pt x="40386" y="780288"/>
                </a:lnTo>
                <a:lnTo>
                  <a:pt x="38100" y="781050"/>
                </a:lnTo>
                <a:lnTo>
                  <a:pt x="35813" y="780288"/>
                </a:lnTo>
                <a:lnTo>
                  <a:pt x="35051" y="778001"/>
                </a:lnTo>
                <a:lnTo>
                  <a:pt x="35051" y="835151"/>
                </a:lnTo>
                <a:lnTo>
                  <a:pt x="38100" y="841248"/>
                </a:lnTo>
                <a:lnTo>
                  <a:pt x="41148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84702" y="5056885"/>
            <a:ext cx="17189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Use the weights you  </a:t>
            </a:r>
            <a:r>
              <a:rPr dirty="0" sz="1400" spc="-10">
                <a:latin typeface="Arial"/>
                <a:cs typeface="Arial"/>
              </a:rPr>
              <a:t>found </a:t>
            </a:r>
            <a:r>
              <a:rPr dirty="0" sz="1400" spc="-5">
                <a:latin typeface="Arial"/>
                <a:cs typeface="Arial"/>
              </a:rPr>
              <a:t>on this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iteration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0" y="627380"/>
            <a:ext cx="745363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Supervising Gradient</a:t>
            </a:r>
            <a:r>
              <a:rPr dirty="0" spc="10"/>
              <a:t> </a:t>
            </a:r>
            <a:r>
              <a:rPr dirty="0"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261" y="1470151"/>
            <a:ext cx="8104505" cy="158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3200" spc="-5">
                <a:latin typeface="Arial"/>
                <a:cs typeface="Arial"/>
              </a:rPr>
              <a:t>This is a </a:t>
            </a:r>
            <a:r>
              <a:rPr dirty="0" sz="3200" spc="-10">
                <a:solidFill>
                  <a:srgbClr val="FF0000"/>
                </a:solidFill>
                <a:latin typeface="Arial"/>
                <a:cs typeface="Arial"/>
              </a:rPr>
              <a:t>weird </a:t>
            </a:r>
            <a:r>
              <a:rPr dirty="0" sz="3200" spc="-5">
                <a:latin typeface="Arial"/>
                <a:cs typeface="Arial"/>
              </a:rPr>
              <a:t>but </a:t>
            </a:r>
            <a:r>
              <a:rPr dirty="0" sz="3200" spc="-10">
                <a:latin typeface="Arial"/>
                <a:cs typeface="Arial"/>
              </a:rPr>
              <a:t>common </a:t>
            </a:r>
            <a:r>
              <a:rPr dirty="0" sz="3200" spc="-5">
                <a:latin typeface="Arial"/>
                <a:cs typeface="Arial"/>
              </a:rPr>
              <a:t>use of </a:t>
            </a:r>
            <a:r>
              <a:rPr dirty="0" sz="3200" spc="-10">
                <a:latin typeface="Arial"/>
                <a:cs typeface="Arial"/>
              </a:rPr>
              <a:t>Test-set  validation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Suppose you </a:t>
            </a:r>
            <a:r>
              <a:rPr dirty="0" sz="3200" spc="-10">
                <a:latin typeface="Arial"/>
                <a:cs typeface="Arial"/>
              </a:rPr>
              <a:t>have </a:t>
            </a:r>
            <a:r>
              <a:rPr dirty="0" sz="3200" spc="-5">
                <a:latin typeface="Arial"/>
                <a:cs typeface="Arial"/>
              </a:rPr>
              <a:t>a </a:t>
            </a:r>
            <a:r>
              <a:rPr dirty="0" sz="3200" spc="-10">
                <a:latin typeface="Arial"/>
                <a:cs typeface="Arial"/>
              </a:rPr>
              <a:t>neural </a:t>
            </a:r>
            <a:r>
              <a:rPr dirty="0" sz="3200" spc="-5">
                <a:latin typeface="Arial"/>
                <a:cs typeface="Arial"/>
              </a:rPr>
              <a:t>net with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too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4648200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3600" y="6477000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 h="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0301" y="6564121"/>
            <a:ext cx="26263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Iteration of Gradient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Descent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5752" y="6667500"/>
            <a:ext cx="1069975" cy="76200"/>
          </a:xfrm>
          <a:custGeom>
            <a:avLst/>
            <a:gdLst/>
            <a:ahLst/>
            <a:cxnLst/>
            <a:rect l="l" t="t" r="r" b="b"/>
            <a:pathLst>
              <a:path w="1069975" h="76200">
                <a:moveTo>
                  <a:pt x="1009649" y="38100"/>
                </a:moveTo>
                <a:lnTo>
                  <a:pt x="1008888" y="35814"/>
                </a:lnTo>
                <a:lnTo>
                  <a:pt x="1006601" y="35051"/>
                </a:lnTo>
                <a:lnTo>
                  <a:pt x="3048" y="35051"/>
                </a:lnTo>
                <a:lnTo>
                  <a:pt x="762" y="35814"/>
                </a:lnTo>
                <a:lnTo>
                  <a:pt x="0" y="38100"/>
                </a:lnTo>
                <a:lnTo>
                  <a:pt x="762" y="40385"/>
                </a:lnTo>
                <a:lnTo>
                  <a:pt x="3048" y="41148"/>
                </a:lnTo>
                <a:lnTo>
                  <a:pt x="1006601" y="41148"/>
                </a:lnTo>
                <a:lnTo>
                  <a:pt x="1008888" y="40385"/>
                </a:lnTo>
                <a:lnTo>
                  <a:pt x="1009649" y="38100"/>
                </a:lnTo>
                <a:close/>
              </a:path>
              <a:path w="1069975" h="76200">
                <a:moveTo>
                  <a:pt x="1069847" y="38100"/>
                </a:moveTo>
                <a:lnTo>
                  <a:pt x="993647" y="0"/>
                </a:lnTo>
                <a:lnTo>
                  <a:pt x="993647" y="35051"/>
                </a:lnTo>
                <a:lnTo>
                  <a:pt x="1006601" y="35051"/>
                </a:lnTo>
                <a:lnTo>
                  <a:pt x="1008888" y="35814"/>
                </a:lnTo>
                <a:lnTo>
                  <a:pt x="1009649" y="38100"/>
                </a:lnTo>
                <a:lnTo>
                  <a:pt x="1009649" y="68199"/>
                </a:lnTo>
                <a:lnTo>
                  <a:pt x="1069847" y="38100"/>
                </a:lnTo>
                <a:close/>
              </a:path>
              <a:path w="1069975" h="76200">
                <a:moveTo>
                  <a:pt x="1009649" y="68199"/>
                </a:moveTo>
                <a:lnTo>
                  <a:pt x="1009649" y="38100"/>
                </a:lnTo>
                <a:lnTo>
                  <a:pt x="1008888" y="40385"/>
                </a:lnTo>
                <a:lnTo>
                  <a:pt x="1006601" y="41148"/>
                </a:lnTo>
                <a:lnTo>
                  <a:pt x="993647" y="41148"/>
                </a:lnTo>
                <a:lnTo>
                  <a:pt x="993647" y="76200"/>
                </a:lnTo>
                <a:lnTo>
                  <a:pt x="1009649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95748" y="5113398"/>
            <a:ext cx="497840" cy="135763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Mean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Squared  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8954" y="4760976"/>
            <a:ext cx="3303270" cy="1719580"/>
          </a:xfrm>
          <a:custGeom>
            <a:avLst/>
            <a:gdLst/>
            <a:ahLst/>
            <a:cxnLst/>
            <a:rect l="l" t="t" r="r" b="b"/>
            <a:pathLst>
              <a:path w="3303270" h="1719579">
                <a:moveTo>
                  <a:pt x="0" y="0"/>
                </a:moveTo>
                <a:lnTo>
                  <a:pt x="40838" y="34254"/>
                </a:lnTo>
                <a:lnTo>
                  <a:pt x="78104" y="74009"/>
                </a:lnTo>
                <a:lnTo>
                  <a:pt x="115943" y="110478"/>
                </a:lnTo>
                <a:lnTo>
                  <a:pt x="158495" y="134874"/>
                </a:lnTo>
                <a:lnTo>
                  <a:pt x="193250" y="164996"/>
                </a:lnTo>
                <a:lnTo>
                  <a:pt x="229076" y="188975"/>
                </a:lnTo>
                <a:lnTo>
                  <a:pt x="266188" y="210097"/>
                </a:lnTo>
                <a:lnTo>
                  <a:pt x="304800" y="231648"/>
                </a:lnTo>
                <a:lnTo>
                  <a:pt x="348643" y="257750"/>
                </a:lnTo>
                <a:lnTo>
                  <a:pt x="368271" y="271808"/>
                </a:lnTo>
                <a:lnTo>
                  <a:pt x="374142" y="278034"/>
                </a:lnTo>
                <a:lnTo>
                  <a:pt x="376710" y="280641"/>
                </a:lnTo>
                <a:lnTo>
                  <a:pt x="386432" y="283841"/>
                </a:lnTo>
                <a:lnTo>
                  <a:pt x="413765" y="291846"/>
                </a:lnTo>
                <a:lnTo>
                  <a:pt x="455392" y="321319"/>
                </a:lnTo>
                <a:lnTo>
                  <a:pt x="496611" y="351385"/>
                </a:lnTo>
                <a:lnTo>
                  <a:pt x="537397" y="382049"/>
                </a:lnTo>
                <a:lnTo>
                  <a:pt x="577722" y="413318"/>
                </a:lnTo>
                <a:lnTo>
                  <a:pt x="617559" y="445199"/>
                </a:lnTo>
                <a:lnTo>
                  <a:pt x="656882" y="477697"/>
                </a:lnTo>
                <a:lnTo>
                  <a:pt x="695663" y="510820"/>
                </a:lnTo>
                <a:lnTo>
                  <a:pt x="733876" y="544573"/>
                </a:lnTo>
                <a:lnTo>
                  <a:pt x="771493" y="578964"/>
                </a:lnTo>
                <a:lnTo>
                  <a:pt x="808487" y="613999"/>
                </a:lnTo>
                <a:lnTo>
                  <a:pt x="844832" y="649685"/>
                </a:lnTo>
                <a:lnTo>
                  <a:pt x="880500" y="686028"/>
                </a:lnTo>
                <a:lnTo>
                  <a:pt x="915465" y="723034"/>
                </a:lnTo>
                <a:lnTo>
                  <a:pt x="949700" y="760710"/>
                </a:lnTo>
                <a:lnTo>
                  <a:pt x="983176" y="799063"/>
                </a:lnTo>
                <a:lnTo>
                  <a:pt x="1015869" y="838098"/>
                </a:lnTo>
                <a:lnTo>
                  <a:pt x="1047749" y="877824"/>
                </a:lnTo>
                <a:lnTo>
                  <a:pt x="1098237" y="951536"/>
                </a:lnTo>
                <a:lnTo>
                  <a:pt x="1129607" y="1000829"/>
                </a:lnTo>
                <a:lnTo>
                  <a:pt x="1155746" y="1044708"/>
                </a:lnTo>
                <a:lnTo>
                  <a:pt x="1174861" y="1091184"/>
                </a:lnTo>
                <a:lnTo>
                  <a:pt x="1179766" y="1110043"/>
                </a:lnTo>
                <a:lnTo>
                  <a:pt x="1185529" y="1128617"/>
                </a:lnTo>
                <a:lnTo>
                  <a:pt x="1221560" y="1188286"/>
                </a:lnTo>
                <a:lnTo>
                  <a:pt x="1253320" y="1227666"/>
                </a:lnTo>
                <a:lnTo>
                  <a:pt x="1287875" y="1264634"/>
                </a:lnTo>
                <a:lnTo>
                  <a:pt x="1324525" y="1299633"/>
                </a:lnTo>
                <a:lnTo>
                  <a:pt x="1362572" y="1333108"/>
                </a:lnTo>
                <a:lnTo>
                  <a:pt x="1401318" y="1365503"/>
                </a:lnTo>
                <a:lnTo>
                  <a:pt x="1412700" y="1376981"/>
                </a:lnTo>
                <a:lnTo>
                  <a:pt x="1450848" y="1414272"/>
                </a:lnTo>
                <a:lnTo>
                  <a:pt x="1505140" y="1439608"/>
                </a:lnTo>
                <a:lnTo>
                  <a:pt x="1533358" y="1451348"/>
                </a:lnTo>
                <a:lnTo>
                  <a:pt x="1560576" y="1463802"/>
                </a:lnTo>
                <a:lnTo>
                  <a:pt x="1603918" y="1488155"/>
                </a:lnTo>
                <a:lnTo>
                  <a:pt x="1651467" y="1515983"/>
                </a:lnTo>
                <a:lnTo>
                  <a:pt x="1701576" y="1542531"/>
                </a:lnTo>
                <a:lnTo>
                  <a:pt x="1752600" y="1563044"/>
                </a:lnTo>
                <a:lnTo>
                  <a:pt x="1802892" y="1572768"/>
                </a:lnTo>
                <a:lnTo>
                  <a:pt x="1855219" y="1575732"/>
                </a:lnTo>
                <a:lnTo>
                  <a:pt x="1907190" y="1578768"/>
                </a:lnTo>
                <a:lnTo>
                  <a:pt x="1959018" y="1581661"/>
                </a:lnTo>
                <a:lnTo>
                  <a:pt x="2010918" y="1584198"/>
                </a:lnTo>
                <a:lnTo>
                  <a:pt x="2061364" y="1593828"/>
                </a:lnTo>
                <a:lnTo>
                  <a:pt x="2111597" y="1606522"/>
                </a:lnTo>
                <a:lnTo>
                  <a:pt x="2161686" y="1621126"/>
                </a:lnTo>
                <a:lnTo>
                  <a:pt x="2211705" y="1636490"/>
                </a:lnTo>
                <a:lnTo>
                  <a:pt x="2261723" y="1651460"/>
                </a:lnTo>
                <a:lnTo>
                  <a:pt x="2311812" y="1664886"/>
                </a:lnTo>
                <a:lnTo>
                  <a:pt x="2362045" y="1675615"/>
                </a:lnTo>
                <a:lnTo>
                  <a:pt x="2412492" y="1682496"/>
                </a:lnTo>
                <a:lnTo>
                  <a:pt x="2461808" y="1687126"/>
                </a:lnTo>
                <a:lnTo>
                  <a:pt x="2511199" y="1691376"/>
                </a:lnTo>
                <a:lnTo>
                  <a:pt x="2560655" y="1695259"/>
                </a:lnTo>
                <a:lnTo>
                  <a:pt x="2610164" y="1698789"/>
                </a:lnTo>
                <a:lnTo>
                  <a:pt x="2659718" y="1701981"/>
                </a:lnTo>
                <a:lnTo>
                  <a:pt x="2709305" y="1704848"/>
                </a:lnTo>
                <a:lnTo>
                  <a:pt x="2758915" y="1707404"/>
                </a:lnTo>
                <a:lnTo>
                  <a:pt x="2808539" y="1709664"/>
                </a:lnTo>
                <a:lnTo>
                  <a:pt x="2858166" y="1711642"/>
                </a:lnTo>
                <a:lnTo>
                  <a:pt x="2907786" y="1713352"/>
                </a:lnTo>
                <a:lnTo>
                  <a:pt x="2957389" y="1714808"/>
                </a:lnTo>
                <a:lnTo>
                  <a:pt x="3006964" y="1716023"/>
                </a:lnTo>
                <a:lnTo>
                  <a:pt x="3056502" y="1717014"/>
                </a:lnTo>
                <a:lnTo>
                  <a:pt x="3105992" y="1717792"/>
                </a:lnTo>
                <a:lnTo>
                  <a:pt x="3155424" y="1718373"/>
                </a:lnTo>
                <a:lnTo>
                  <a:pt x="3204788" y="1718770"/>
                </a:lnTo>
                <a:lnTo>
                  <a:pt x="3254073" y="1718999"/>
                </a:lnTo>
                <a:lnTo>
                  <a:pt x="3303270" y="1719072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23202" y="4719320"/>
            <a:ext cx="1670050" cy="112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49600"/>
              </a:lnSpc>
              <a:spcBef>
                <a:spcPts val="100"/>
              </a:spcBef>
            </a:pP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Training</a:t>
            </a:r>
            <a:r>
              <a:rPr dirty="0" sz="24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Set  </a:t>
            </a:r>
            <a:r>
              <a:rPr dirty="0" sz="2400" spc="-5">
                <a:solidFill>
                  <a:srgbClr val="9A3365"/>
                </a:solidFill>
                <a:latin typeface="Arial"/>
                <a:cs typeface="Arial"/>
              </a:rPr>
              <a:t>Test</a:t>
            </a:r>
            <a:r>
              <a:rPr dirty="0" sz="2400" spc="-30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9A3365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4711446"/>
            <a:ext cx="2719705" cy="1135380"/>
          </a:xfrm>
          <a:custGeom>
            <a:avLst/>
            <a:gdLst/>
            <a:ahLst/>
            <a:cxnLst/>
            <a:rect l="l" t="t" r="r" b="b"/>
            <a:pathLst>
              <a:path w="2719704" h="1135379">
                <a:moveTo>
                  <a:pt x="0" y="0"/>
                </a:moveTo>
                <a:lnTo>
                  <a:pt x="51742" y="4608"/>
                </a:lnTo>
                <a:lnTo>
                  <a:pt x="98109" y="9253"/>
                </a:lnTo>
                <a:lnTo>
                  <a:pt x="141768" y="15252"/>
                </a:lnTo>
                <a:lnTo>
                  <a:pt x="185391" y="23920"/>
                </a:lnTo>
                <a:lnTo>
                  <a:pt x="231648" y="36575"/>
                </a:lnTo>
                <a:lnTo>
                  <a:pt x="258341" y="60864"/>
                </a:lnTo>
                <a:lnTo>
                  <a:pt x="290322" y="84581"/>
                </a:lnTo>
                <a:lnTo>
                  <a:pt x="317158" y="102584"/>
                </a:lnTo>
                <a:lnTo>
                  <a:pt x="328422" y="109727"/>
                </a:lnTo>
                <a:lnTo>
                  <a:pt x="349162" y="140196"/>
                </a:lnTo>
                <a:lnTo>
                  <a:pt x="360044" y="154019"/>
                </a:lnTo>
                <a:lnTo>
                  <a:pt x="376642" y="170271"/>
                </a:lnTo>
                <a:lnTo>
                  <a:pt x="414527" y="208025"/>
                </a:lnTo>
                <a:lnTo>
                  <a:pt x="446020" y="247530"/>
                </a:lnTo>
                <a:lnTo>
                  <a:pt x="475583" y="294893"/>
                </a:lnTo>
                <a:lnTo>
                  <a:pt x="501860" y="344543"/>
                </a:lnTo>
                <a:lnTo>
                  <a:pt x="523494" y="390905"/>
                </a:lnTo>
                <a:lnTo>
                  <a:pt x="543550" y="439359"/>
                </a:lnTo>
                <a:lnTo>
                  <a:pt x="559498" y="485072"/>
                </a:lnTo>
                <a:lnTo>
                  <a:pt x="573589" y="528588"/>
                </a:lnTo>
                <a:lnTo>
                  <a:pt x="588073" y="570452"/>
                </a:lnTo>
                <a:lnTo>
                  <a:pt x="605200" y="611208"/>
                </a:lnTo>
                <a:lnTo>
                  <a:pt x="627221" y="651402"/>
                </a:lnTo>
                <a:lnTo>
                  <a:pt x="656385" y="691578"/>
                </a:lnTo>
                <a:lnTo>
                  <a:pt x="694944" y="732281"/>
                </a:lnTo>
                <a:lnTo>
                  <a:pt x="704008" y="762733"/>
                </a:lnTo>
                <a:lnTo>
                  <a:pt x="706993" y="773509"/>
                </a:lnTo>
                <a:lnTo>
                  <a:pt x="706780" y="772090"/>
                </a:lnTo>
                <a:lnTo>
                  <a:pt x="706247" y="765952"/>
                </a:lnTo>
                <a:lnTo>
                  <a:pt x="734806" y="803147"/>
                </a:lnTo>
                <a:lnTo>
                  <a:pt x="736091" y="812863"/>
                </a:lnTo>
                <a:lnTo>
                  <a:pt x="737949" y="822293"/>
                </a:lnTo>
                <a:lnTo>
                  <a:pt x="742950" y="830579"/>
                </a:lnTo>
                <a:lnTo>
                  <a:pt x="750939" y="835675"/>
                </a:lnTo>
                <a:lnTo>
                  <a:pt x="760571" y="838200"/>
                </a:lnTo>
                <a:lnTo>
                  <a:pt x="770917" y="839581"/>
                </a:lnTo>
                <a:lnTo>
                  <a:pt x="781050" y="841248"/>
                </a:lnTo>
                <a:lnTo>
                  <a:pt x="817352" y="869918"/>
                </a:lnTo>
                <a:lnTo>
                  <a:pt x="861155" y="891159"/>
                </a:lnTo>
                <a:lnTo>
                  <a:pt x="907387" y="908970"/>
                </a:lnTo>
                <a:lnTo>
                  <a:pt x="950976" y="927353"/>
                </a:lnTo>
                <a:lnTo>
                  <a:pt x="999359" y="949655"/>
                </a:lnTo>
                <a:lnTo>
                  <a:pt x="1048426" y="969173"/>
                </a:lnTo>
                <a:lnTo>
                  <a:pt x="1098070" y="986451"/>
                </a:lnTo>
                <a:lnTo>
                  <a:pt x="1148184" y="1002036"/>
                </a:lnTo>
                <a:lnTo>
                  <a:pt x="1198662" y="1016473"/>
                </a:lnTo>
                <a:lnTo>
                  <a:pt x="1249397" y="1030308"/>
                </a:lnTo>
                <a:lnTo>
                  <a:pt x="1300283" y="1044087"/>
                </a:lnTo>
                <a:lnTo>
                  <a:pt x="1351213" y="1058355"/>
                </a:lnTo>
                <a:lnTo>
                  <a:pt x="1402079" y="1073657"/>
                </a:lnTo>
                <a:lnTo>
                  <a:pt x="1450455" y="1089517"/>
                </a:lnTo>
                <a:lnTo>
                  <a:pt x="1498758" y="1105662"/>
                </a:lnTo>
                <a:lnTo>
                  <a:pt x="1547491" y="1121235"/>
                </a:lnTo>
                <a:lnTo>
                  <a:pt x="1597151" y="1135379"/>
                </a:lnTo>
                <a:lnTo>
                  <a:pt x="1647664" y="1133854"/>
                </a:lnTo>
                <a:lnTo>
                  <a:pt x="1698069" y="1132605"/>
                </a:lnTo>
                <a:lnTo>
                  <a:pt x="1748403" y="1131482"/>
                </a:lnTo>
                <a:lnTo>
                  <a:pt x="1798700" y="1130331"/>
                </a:lnTo>
                <a:lnTo>
                  <a:pt x="1848998" y="1129002"/>
                </a:lnTo>
                <a:lnTo>
                  <a:pt x="1899332" y="1127343"/>
                </a:lnTo>
                <a:lnTo>
                  <a:pt x="1949737" y="1125201"/>
                </a:lnTo>
                <a:lnTo>
                  <a:pt x="2000249" y="1122426"/>
                </a:lnTo>
                <a:lnTo>
                  <a:pt x="2043672" y="1116427"/>
                </a:lnTo>
                <a:lnTo>
                  <a:pt x="2092254" y="1103738"/>
                </a:lnTo>
                <a:lnTo>
                  <a:pt x="2143968" y="1086436"/>
                </a:lnTo>
                <a:lnTo>
                  <a:pt x="2196788" y="1066602"/>
                </a:lnTo>
                <a:lnTo>
                  <a:pt x="2248688" y="1046314"/>
                </a:lnTo>
                <a:lnTo>
                  <a:pt x="2297643" y="1027653"/>
                </a:lnTo>
                <a:lnTo>
                  <a:pt x="2341625" y="1012698"/>
                </a:lnTo>
                <a:lnTo>
                  <a:pt x="2385511" y="998951"/>
                </a:lnTo>
                <a:lnTo>
                  <a:pt x="2429359" y="984473"/>
                </a:lnTo>
                <a:lnTo>
                  <a:pt x="2473135" y="969629"/>
                </a:lnTo>
                <a:lnTo>
                  <a:pt x="2516800" y="954785"/>
                </a:lnTo>
                <a:lnTo>
                  <a:pt x="2560320" y="940307"/>
                </a:lnTo>
                <a:lnTo>
                  <a:pt x="2602928" y="926032"/>
                </a:lnTo>
                <a:lnTo>
                  <a:pt x="2647232" y="910828"/>
                </a:lnTo>
                <a:lnTo>
                  <a:pt x="2693860" y="900422"/>
                </a:lnTo>
                <a:lnTo>
                  <a:pt x="2715577" y="892373"/>
                </a:lnTo>
                <a:lnTo>
                  <a:pt x="2719577" y="890777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48100" y="5635752"/>
            <a:ext cx="76200" cy="841375"/>
          </a:xfrm>
          <a:custGeom>
            <a:avLst/>
            <a:gdLst/>
            <a:ahLst/>
            <a:cxnLst/>
            <a:rect l="l" t="t" r="r" b="b"/>
            <a:pathLst>
              <a:path w="76200" h="841375">
                <a:moveTo>
                  <a:pt x="76200" y="765048"/>
                </a:moveTo>
                <a:lnTo>
                  <a:pt x="0" y="765048"/>
                </a:lnTo>
                <a:lnTo>
                  <a:pt x="35051" y="835151"/>
                </a:lnTo>
                <a:lnTo>
                  <a:pt x="35051" y="778001"/>
                </a:lnTo>
                <a:lnTo>
                  <a:pt x="35813" y="780288"/>
                </a:lnTo>
                <a:lnTo>
                  <a:pt x="38100" y="781050"/>
                </a:lnTo>
                <a:lnTo>
                  <a:pt x="40386" y="780288"/>
                </a:lnTo>
                <a:lnTo>
                  <a:pt x="41148" y="778001"/>
                </a:lnTo>
                <a:lnTo>
                  <a:pt x="41148" y="835151"/>
                </a:lnTo>
                <a:lnTo>
                  <a:pt x="76200" y="765048"/>
                </a:lnTo>
                <a:close/>
              </a:path>
              <a:path w="76200" h="841375">
                <a:moveTo>
                  <a:pt x="41148" y="765048"/>
                </a:moveTo>
                <a:lnTo>
                  <a:pt x="41147" y="3048"/>
                </a:lnTo>
                <a:lnTo>
                  <a:pt x="40385" y="762"/>
                </a:lnTo>
                <a:lnTo>
                  <a:pt x="38099" y="0"/>
                </a:lnTo>
                <a:lnTo>
                  <a:pt x="35813" y="762"/>
                </a:lnTo>
                <a:lnTo>
                  <a:pt x="35051" y="3048"/>
                </a:lnTo>
                <a:lnTo>
                  <a:pt x="35051" y="765048"/>
                </a:lnTo>
                <a:lnTo>
                  <a:pt x="41148" y="765048"/>
                </a:lnTo>
                <a:close/>
              </a:path>
              <a:path w="76200" h="841375">
                <a:moveTo>
                  <a:pt x="41148" y="835151"/>
                </a:moveTo>
                <a:lnTo>
                  <a:pt x="41148" y="778001"/>
                </a:lnTo>
                <a:lnTo>
                  <a:pt x="40386" y="780288"/>
                </a:lnTo>
                <a:lnTo>
                  <a:pt x="38100" y="781050"/>
                </a:lnTo>
                <a:lnTo>
                  <a:pt x="35813" y="780288"/>
                </a:lnTo>
                <a:lnTo>
                  <a:pt x="35051" y="778001"/>
                </a:lnTo>
                <a:lnTo>
                  <a:pt x="35051" y="835151"/>
                </a:lnTo>
                <a:lnTo>
                  <a:pt x="38100" y="841248"/>
                </a:lnTo>
                <a:lnTo>
                  <a:pt x="41148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84702" y="5056885"/>
            <a:ext cx="17189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Use the weights you  </a:t>
            </a:r>
            <a:r>
              <a:rPr dirty="0" sz="1400" spc="-10">
                <a:latin typeface="Arial"/>
                <a:cs typeface="Arial"/>
              </a:rPr>
              <a:t>found </a:t>
            </a:r>
            <a:r>
              <a:rPr dirty="0" sz="1400" spc="-5">
                <a:latin typeface="Arial"/>
                <a:cs typeface="Arial"/>
              </a:rPr>
              <a:t>on this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iteration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6600" y="1984248"/>
            <a:ext cx="6172200" cy="2740660"/>
          </a:xfrm>
          <a:custGeom>
            <a:avLst/>
            <a:gdLst/>
            <a:ahLst/>
            <a:cxnLst/>
            <a:rect l="l" t="t" r="r" b="b"/>
            <a:pathLst>
              <a:path w="6172200" h="2740660">
                <a:moveTo>
                  <a:pt x="1028700" y="2740152"/>
                </a:moveTo>
                <a:lnTo>
                  <a:pt x="1028700" y="911351"/>
                </a:lnTo>
                <a:lnTo>
                  <a:pt x="0" y="911351"/>
                </a:lnTo>
                <a:lnTo>
                  <a:pt x="0" y="2740152"/>
                </a:lnTo>
                <a:lnTo>
                  <a:pt x="1028700" y="2740152"/>
                </a:lnTo>
                <a:close/>
              </a:path>
              <a:path w="6172200" h="2740660">
                <a:moveTo>
                  <a:pt x="6172200" y="2740151"/>
                </a:moveTo>
                <a:lnTo>
                  <a:pt x="6172200" y="911351"/>
                </a:lnTo>
                <a:lnTo>
                  <a:pt x="2571750" y="911351"/>
                </a:lnTo>
                <a:lnTo>
                  <a:pt x="190500" y="0"/>
                </a:lnTo>
                <a:lnTo>
                  <a:pt x="1028700" y="911351"/>
                </a:lnTo>
                <a:lnTo>
                  <a:pt x="1028700" y="2740152"/>
                </a:lnTo>
                <a:lnTo>
                  <a:pt x="6172200" y="274015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6600" y="1984248"/>
            <a:ext cx="6172200" cy="2740660"/>
          </a:xfrm>
          <a:custGeom>
            <a:avLst/>
            <a:gdLst/>
            <a:ahLst/>
            <a:cxnLst/>
            <a:rect l="l" t="t" r="r" b="b"/>
            <a:pathLst>
              <a:path w="6172200" h="2740660">
                <a:moveTo>
                  <a:pt x="0" y="911351"/>
                </a:moveTo>
                <a:lnTo>
                  <a:pt x="0" y="2740152"/>
                </a:lnTo>
                <a:lnTo>
                  <a:pt x="6172200" y="2740151"/>
                </a:lnTo>
                <a:lnTo>
                  <a:pt x="6172200" y="911351"/>
                </a:lnTo>
                <a:lnTo>
                  <a:pt x="2571750" y="911351"/>
                </a:lnTo>
                <a:lnTo>
                  <a:pt x="190500" y="0"/>
                </a:lnTo>
                <a:lnTo>
                  <a:pt x="1028700" y="911351"/>
                </a:lnTo>
                <a:lnTo>
                  <a:pt x="0" y="91135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2770" y="2821177"/>
            <a:ext cx="72593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8645" sz="4800" spc="-15">
                <a:latin typeface="Arial"/>
                <a:cs typeface="Arial"/>
              </a:rPr>
              <a:t>many </a:t>
            </a:r>
            <a:r>
              <a:rPr dirty="0" baseline="-28645" sz="4800" spc="-630">
                <a:latin typeface="Arial"/>
                <a:cs typeface="Arial"/>
              </a:rPr>
              <a:t>hidden</a:t>
            </a:r>
            <a:r>
              <a:rPr dirty="0" sz="2400" spc="-420">
                <a:latin typeface="Arial"/>
                <a:cs typeface="Arial"/>
              </a:rPr>
              <a:t>R</a:t>
            </a:r>
            <a:r>
              <a:rPr dirty="0" baseline="-28645" sz="4800" spc="-630">
                <a:latin typeface="Arial"/>
                <a:cs typeface="Arial"/>
              </a:rPr>
              <a:t>u</a:t>
            </a:r>
            <a:r>
              <a:rPr dirty="0" sz="2400" spc="-420">
                <a:latin typeface="Arial"/>
                <a:cs typeface="Arial"/>
              </a:rPr>
              <a:t>el</a:t>
            </a:r>
            <a:r>
              <a:rPr dirty="0" baseline="-28645" sz="4800" spc="-630">
                <a:latin typeface="Arial"/>
                <a:cs typeface="Arial"/>
              </a:rPr>
              <a:t>n</a:t>
            </a:r>
            <a:r>
              <a:rPr dirty="0" sz="2400" spc="-420">
                <a:latin typeface="Arial"/>
                <a:cs typeface="Arial"/>
              </a:rPr>
              <a:t>ie</a:t>
            </a:r>
            <a:r>
              <a:rPr dirty="0" baseline="-28645" sz="4800" spc="-630">
                <a:latin typeface="Arial"/>
                <a:cs typeface="Arial"/>
              </a:rPr>
              <a:t>i</a:t>
            </a:r>
            <a:r>
              <a:rPr dirty="0" sz="2400" spc="-420">
                <a:latin typeface="Arial"/>
                <a:cs typeface="Arial"/>
              </a:rPr>
              <a:t>s</a:t>
            </a:r>
            <a:r>
              <a:rPr dirty="0" baseline="-28645" sz="4800" spc="-630">
                <a:latin typeface="Arial"/>
                <a:cs typeface="Arial"/>
              </a:rPr>
              <a:t>ts</a:t>
            </a:r>
            <a:r>
              <a:rPr dirty="0" sz="2400" spc="-420">
                <a:latin typeface="Arial"/>
                <a:cs typeface="Arial"/>
              </a:rPr>
              <a:t>o</a:t>
            </a:r>
            <a:r>
              <a:rPr dirty="0" baseline="-28645" sz="4800" spc="-630">
                <a:latin typeface="Arial"/>
                <a:cs typeface="Arial"/>
              </a:rPr>
              <a:t>.</a:t>
            </a:r>
            <a:r>
              <a:rPr dirty="0" sz="2400" spc="-420">
                <a:latin typeface="Arial"/>
                <a:cs typeface="Arial"/>
              </a:rPr>
              <a:t>n</a:t>
            </a:r>
            <a:r>
              <a:rPr dirty="0" baseline="-28645" sz="4800" spc="-630">
                <a:latin typeface="Arial"/>
                <a:cs typeface="Arial"/>
              </a:rPr>
              <a:t>I</a:t>
            </a:r>
            <a:r>
              <a:rPr dirty="0" sz="2400" spc="-420">
                <a:latin typeface="Arial"/>
                <a:cs typeface="Arial"/>
              </a:rPr>
              <a:t>a</a:t>
            </a:r>
            <a:r>
              <a:rPr dirty="0" baseline="-28645" sz="4800" spc="-630">
                <a:latin typeface="Arial"/>
                <a:cs typeface="Arial"/>
              </a:rPr>
              <a:t>t</a:t>
            </a:r>
            <a:r>
              <a:rPr dirty="0" sz="2400" spc="-420">
                <a:latin typeface="Arial"/>
                <a:cs typeface="Arial"/>
              </a:rPr>
              <a:t>n</a:t>
            </a:r>
            <a:r>
              <a:rPr dirty="0" baseline="-28645" sz="4800" spc="-630">
                <a:latin typeface="Arial"/>
                <a:cs typeface="Arial"/>
              </a:rPr>
              <a:t>w</a:t>
            </a:r>
            <a:r>
              <a:rPr dirty="0" sz="2400" spc="-420">
                <a:latin typeface="Arial"/>
                <a:cs typeface="Arial"/>
              </a:rPr>
              <a:t>in</a:t>
            </a:r>
            <a:r>
              <a:rPr dirty="0" baseline="-28645" sz="4800" spc="-630">
                <a:latin typeface="Arial"/>
                <a:cs typeface="Arial"/>
              </a:rPr>
              <a:t>il</a:t>
            </a:r>
            <a:r>
              <a:rPr dirty="0" sz="2400" spc="-420">
                <a:latin typeface="Arial"/>
                <a:cs typeface="Arial"/>
              </a:rPr>
              <a:t>t</a:t>
            </a:r>
            <a:r>
              <a:rPr dirty="0" baseline="-28645" sz="4800" spc="-630">
                <a:latin typeface="Arial"/>
                <a:cs typeface="Arial"/>
              </a:rPr>
              <a:t>l</a:t>
            </a:r>
            <a:r>
              <a:rPr dirty="0" sz="2400" spc="-420">
                <a:latin typeface="Arial"/>
                <a:cs typeface="Arial"/>
              </a:rPr>
              <a:t>ui</a:t>
            </a:r>
            <a:r>
              <a:rPr dirty="0" baseline="-28645" sz="4800" spc="-630">
                <a:latin typeface="Arial"/>
                <a:cs typeface="Arial"/>
              </a:rPr>
              <a:t>o</a:t>
            </a:r>
            <a:r>
              <a:rPr dirty="0" sz="2400" spc="-420">
                <a:latin typeface="Arial"/>
                <a:cs typeface="Arial"/>
              </a:rPr>
              <a:t>tio</a:t>
            </a:r>
            <a:r>
              <a:rPr dirty="0" baseline="-28645" sz="4800" spc="-630">
                <a:latin typeface="Arial"/>
                <a:cs typeface="Arial"/>
              </a:rPr>
              <a:t>v</a:t>
            </a:r>
            <a:r>
              <a:rPr dirty="0" sz="2400" spc="-420">
                <a:latin typeface="Arial"/>
                <a:cs typeface="Arial"/>
              </a:rPr>
              <a:t>n</a:t>
            </a:r>
            <a:r>
              <a:rPr dirty="0" baseline="-28645" sz="4800" spc="-630">
                <a:latin typeface="Arial"/>
                <a:cs typeface="Arial"/>
              </a:rPr>
              <a:t>e</a:t>
            </a:r>
            <a:r>
              <a:rPr dirty="0" sz="2400" spc="-420">
                <a:latin typeface="Arial"/>
                <a:cs typeface="Arial"/>
              </a:rPr>
              <a:t>t</a:t>
            </a:r>
            <a:r>
              <a:rPr dirty="0" baseline="-28645" sz="4800" spc="-630">
                <a:latin typeface="Arial"/>
                <a:cs typeface="Arial"/>
              </a:rPr>
              <a:t>r</a:t>
            </a:r>
            <a:r>
              <a:rPr dirty="0" sz="2400" spc="-420">
                <a:latin typeface="Arial"/>
                <a:cs typeface="Arial"/>
              </a:rPr>
              <a:t>h</a:t>
            </a:r>
            <a:r>
              <a:rPr dirty="0" baseline="-28645" sz="4800" spc="-630">
                <a:latin typeface="Arial"/>
                <a:cs typeface="Arial"/>
              </a:rPr>
              <a:t>f</a:t>
            </a:r>
            <a:r>
              <a:rPr dirty="0" sz="2400" spc="-420">
                <a:latin typeface="Arial"/>
                <a:cs typeface="Arial"/>
              </a:rPr>
              <a:t>a</a:t>
            </a:r>
            <a:r>
              <a:rPr dirty="0" baseline="-28645" sz="4800" spc="-630">
                <a:latin typeface="Arial"/>
                <a:cs typeface="Arial"/>
              </a:rPr>
              <a:t>it</a:t>
            </a:r>
            <a:r>
              <a:rPr dirty="0" sz="2400" spc="-420">
                <a:latin typeface="Arial"/>
                <a:cs typeface="Arial"/>
              </a:rPr>
              <a:t>t</a:t>
            </a:r>
            <a:r>
              <a:rPr dirty="0" baseline="-28645" sz="4800" spc="-630">
                <a:latin typeface="Arial"/>
                <a:cs typeface="Arial"/>
              </a:rPr>
              <a:t>.</a:t>
            </a:r>
            <a:r>
              <a:rPr dirty="0" sz="2400" spc="-420">
                <a:latin typeface="Arial"/>
                <a:cs typeface="Arial"/>
              </a:rPr>
              <a:t>a</a:t>
            </a:r>
            <a:r>
              <a:rPr dirty="0" sz="2400" spc="-3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not-fully-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727161" y="3287491"/>
            <a:ext cx="8312150" cy="132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4140">
              <a:lnSpc>
                <a:spcPts val="2725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minimized </a:t>
            </a:r>
            <a:r>
              <a:rPr dirty="0" sz="2400">
                <a:latin typeface="Arial"/>
                <a:cs typeface="Arial"/>
              </a:rPr>
              <a:t>set of </a:t>
            </a:r>
            <a:r>
              <a:rPr dirty="0" sz="2400" spc="-5">
                <a:latin typeface="Arial"/>
                <a:cs typeface="Arial"/>
              </a:rPr>
              <a:t>weights is somewhat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393065" indent="-342900">
              <a:lnSpc>
                <a:spcPts val="3679"/>
              </a:lnSpc>
              <a:buChar char="•"/>
              <a:tabLst>
                <a:tab pos="393065" algn="l"/>
                <a:tab pos="393700" algn="l"/>
              </a:tabLst>
            </a:pPr>
            <a:r>
              <a:rPr dirty="0" sz="3200" spc="-5">
                <a:latin typeface="Arial"/>
                <a:cs typeface="Arial"/>
              </a:rPr>
              <a:t>As </a:t>
            </a:r>
            <a:r>
              <a:rPr dirty="0" sz="3200" spc="-10">
                <a:latin typeface="Arial"/>
                <a:cs typeface="Arial"/>
              </a:rPr>
              <a:t>gradient </a:t>
            </a:r>
            <a:r>
              <a:rPr dirty="0" sz="3200" spc="-625">
                <a:latin typeface="Arial"/>
                <a:cs typeface="Arial"/>
              </a:rPr>
              <a:t>d</a:t>
            </a:r>
            <a:r>
              <a:rPr dirty="0" baseline="11574" sz="3600" spc="-937">
                <a:latin typeface="Arial"/>
                <a:cs typeface="Arial"/>
              </a:rPr>
              <a:t>h</a:t>
            </a:r>
            <a:r>
              <a:rPr dirty="0" sz="3200" spc="-625">
                <a:latin typeface="Arial"/>
                <a:cs typeface="Arial"/>
              </a:rPr>
              <a:t>e</a:t>
            </a:r>
            <a:r>
              <a:rPr dirty="0" baseline="11574" sz="3600" spc="-937">
                <a:latin typeface="Arial"/>
                <a:cs typeface="Arial"/>
              </a:rPr>
              <a:t>av</a:t>
            </a:r>
            <a:r>
              <a:rPr dirty="0" sz="3200" spc="-625">
                <a:latin typeface="Arial"/>
                <a:cs typeface="Arial"/>
              </a:rPr>
              <a:t>s</a:t>
            </a:r>
            <a:r>
              <a:rPr dirty="0" baseline="11574" sz="3600" spc="-937">
                <a:latin typeface="Arial"/>
                <a:cs typeface="Arial"/>
              </a:rPr>
              <a:t>in</a:t>
            </a:r>
            <a:r>
              <a:rPr dirty="0" sz="3200" spc="-625">
                <a:latin typeface="Arial"/>
                <a:cs typeface="Arial"/>
              </a:rPr>
              <a:t>c</a:t>
            </a:r>
            <a:r>
              <a:rPr dirty="0" baseline="11574" sz="3600" spc="-937">
                <a:latin typeface="Arial"/>
                <a:cs typeface="Arial"/>
              </a:rPr>
              <a:t>g</a:t>
            </a:r>
            <a:r>
              <a:rPr dirty="0" sz="3200" spc="-625">
                <a:latin typeface="Arial"/>
                <a:cs typeface="Arial"/>
              </a:rPr>
              <a:t>e</a:t>
            </a:r>
            <a:r>
              <a:rPr dirty="0" baseline="11574" sz="3600" spc="-937">
                <a:latin typeface="Arial"/>
                <a:cs typeface="Arial"/>
              </a:rPr>
              <a:t>f</a:t>
            </a:r>
            <a:r>
              <a:rPr dirty="0" sz="3200" spc="-625">
                <a:latin typeface="Arial"/>
                <a:cs typeface="Arial"/>
              </a:rPr>
              <a:t>n</a:t>
            </a:r>
            <a:r>
              <a:rPr dirty="0" baseline="11574" sz="3600" spc="-937">
                <a:latin typeface="Arial"/>
                <a:cs typeface="Arial"/>
              </a:rPr>
              <a:t>e</a:t>
            </a:r>
            <a:r>
              <a:rPr dirty="0" sz="3200" spc="-625">
                <a:latin typeface="Arial"/>
                <a:cs typeface="Arial"/>
              </a:rPr>
              <a:t>t</a:t>
            </a:r>
            <a:r>
              <a:rPr dirty="0" baseline="11574" sz="3600" spc="-937">
                <a:latin typeface="Arial"/>
                <a:cs typeface="Arial"/>
              </a:rPr>
              <a:t>w</a:t>
            </a:r>
            <a:r>
              <a:rPr dirty="0" sz="3200" spc="-625">
                <a:latin typeface="Arial"/>
                <a:cs typeface="Arial"/>
              </a:rPr>
              <a:t>p</a:t>
            </a:r>
            <a:r>
              <a:rPr dirty="0" baseline="11574" sz="3600" spc="-937">
                <a:latin typeface="Arial"/>
                <a:cs typeface="Arial"/>
              </a:rPr>
              <a:t>er</a:t>
            </a:r>
            <a:r>
              <a:rPr dirty="0" sz="3200" spc="-625">
                <a:latin typeface="Arial"/>
                <a:cs typeface="Arial"/>
              </a:rPr>
              <a:t>ro</a:t>
            </a:r>
            <a:r>
              <a:rPr dirty="0" baseline="11574" sz="3600" spc="-937">
                <a:latin typeface="Arial"/>
                <a:cs typeface="Arial"/>
              </a:rPr>
              <a:t>pa</a:t>
            </a:r>
            <a:r>
              <a:rPr dirty="0" sz="3200" spc="-625">
                <a:latin typeface="Arial"/>
                <a:cs typeface="Arial"/>
              </a:rPr>
              <a:t>g</a:t>
            </a:r>
            <a:r>
              <a:rPr dirty="0" baseline="11574" sz="3600" spc="-937">
                <a:latin typeface="Arial"/>
                <a:cs typeface="Arial"/>
              </a:rPr>
              <a:t>ra</a:t>
            </a:r>
            <a:r>
              <a:rPr dirty="0" sz="3200" spc="-625">
                <a:latin typeface="Arial"/>
                <a:cs typeface="Arial"/>
              </a:rPr>
              <a:t>re</a:t>
            </a:r>
            <a:r>
              <a:rPr dirty="0" baseline="11574" sz="3600" spc="-937">
                <a:latin typeface="Arial"/>
                <a:cs typeface="Arial"/>
              </a:rPr>
              <a:t>m</a:t>
            </a:r>
            <a:r>
              <a:rPr dirty="0" sz="3200" spc="-625">
                <a:latin typeface="Arial"/>
                <a:cs typeface="Arial"/>
              </a:rPr>
              <a:t>s</a:t>
            </a:r>
            <a:r>
              <a:rPr dirty="0" baseline="11574" sz="3600" spc="-937">
                <a:latin typeface="Arial"/>
                <a:cs typeface="Arial"/>
              </a:rPr>
              <a:t>e</a:t>
            </a:r>
            <a:r>
              <a:rPr dirty="0" sz="3200" spc="-625">
                <a:latin typeface="Arial"/>
                <a:cs typeface="Arial"/>
              </a:rPr>
              <a:t>s</a:t>
            </a:r>
            <a:r>
              <a:rPr dirty="0" baseline="11574" sz="3600" spc="-937">
                <a:latin typeface="Arial"/>
                <a:cs typeface="Arial"/>
              </a:rPr>
              <a:t>te</a:t>
            </a:r>
            <a:r>
              <a:rPr dirty="0" sz="3200" spc="-625">
                <a:latin typeface="Arial"/>
                <a:cs typeface="Arial"/>
              </a:rPr>
              <a:t>e</a:t>
            </a:r>
            <a:r>
              <a:rPr dirty="0" baseline="11574" sz="3600" spc="-937">
                <a:latin typeface="Arial"/>
                <a:cs typeface="Arial"/>
              </a:rPr>
              <a:t>rs</a:t>
            </a:r>
            <a:r>
              <a:rPr dirty="0" sz="3200" spc="-625">
                <a:latin typeface="Arial"/>
                <a:cs typeface="Arial"/>
              </a:rPr>
              <a:t>s</a:t>
            </a:r>
            <a:r>
              <a:rPr dirty="0" baseline="11574" sz="3600" spc="-937">
                <a:latin typeface="Arial"/>
                <a:cs typeface="Arial"/>
              </a:rPr>
              <a:t>.</a:t>
            </a:r>
            <a:r>
              <a:rPr dirty="0" sz="3200" spc="-625">
                <a:latin typeface="Arial"/>
                <a:cs typeface="Arial"/>
              </a:rPr>
              <a:t>, </a:t>
            </a:r>
            <a:r>
              <a:rPr dirty="0" sz="3200" spc="-10">
                <a:latin typeface="Arial"/>
                <a:cs typeface="Arial"/>
              </a:rPr>
              <a:t>maintain</a:t>
            </a:r>
            <a:r>
              <a:rPr dirty="0" sz="3200" spc="-1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393700">
              <a:lnSpc>
                <a:spcPts val="3835"/>
              </a:lnSpc>
            </a:pPr>
            <a:r>
              <a:rPr dirty="0" sz="3200" spc="-10">
                <a:latin typeface="Arial"/>
                <a:cs typeface="Arial"/>
              </a:rPr>
              <a:t>graph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600">
                <a:latin typeface="Arial"/>
                <a:cs typeface="Arial"/>
              </a:rPr>
              <a:t>MSE</a:t>
            </a:r>
            <a:r>
              <a:rPr dirty="0" sz="2400" spc="-600">
                <a:latin typeface="Arial"/>
                <a:cs typeface="Arial"/>
              </a:rPr>
              <a:t>W</a:t>
            </a:r>
            <a:r>
              <a:rPr dirty="0" sz="3200" spc="-600">
                <a:latin typeface="Arial"/>
                <a:cs typeface="Arial"/>
              </a:rPr>
              <a:t>-</a:t>
            </a:r>
            <a:r>
              <a:rPr dirty="0" sz="2400" spc="-600">
                <a:latin typeface="Arial"/>
                <a:cs typeface="Arial"/>
              </a:rPr>
              <a:t>o</a:t>
            </a:r>
            <a:r>
              <a:rPr dirty="0" sz="3200" spc="-600">
                <a:latin typeface="Arial"/>
                <a:cs typeface="Arial"/>
              </a:rPr>
              <a:t>t</a:t>
            </a:r>
            <a:r>
              <a:rPr dirty="0" sz="2400" spc="-600">
                <a:latin typeface="Arial"/>
                <a:cs typeface="Arial"/>
              </a:rPr>
              <a:t>r</a:t>
            </a:r>
            <a:r>
              <a:rPr dirty="0" sz="3200" spc="-600">
                <a:latin typeface="Arial"/>
                <a:cs typeface="Arial"/>
              </a:rPr>
              <a:t>e</a:t>
            </a:r>
            <a:r>
              <a:rPr dirty="0" sz="2400" spc="-600">
                <a:latin typeface="Arial"/>
                <a:cs typeface="Arial"/>
              </a:rPr>
              <a:t>k</a:t>
            </a:r>
            <a:r>
              <a:rPr dirty="0" sz="3200" spc="-600">
                <a:latin typeface="Arial"/>
                <a:cs typeface="Arial"/>
              </a:rPr>
              <a:t>s</a:t>
            </a:r>
            <a:r>
              <a:rPr dirty="0" sz="2400" spc="-600">
                <a:latin typeface="Arial"/>
                <a:cs typeface="Arial"/>
              </a:rPr>
              <a:t>s </a:t>
            </a:r>
            <a:r>
              <a:rPr dirty="0" sz="3200" spc="-580">
                <a:latin typeface="Arial"/>
                <a:cs typeface="Arial"/>
              </a:rPr>
              <a:t>t</a:t>
            </a:r>
            <a:r>
              <a:rPr dirty="0" sz="2400" spc="-580">
                <a:latin typeface="Arial"/>
                <a:cs typeface="Arial"/>
              </a:rPr>
              <a:t>p</a:t>
            </a:r>
            <a:r>
              <a:rPr dirty="0" sz="3200" spc="-580">
                <a:latin typeface="Arial"/>
                <a:cs typeface="Arial"/>
              </a:rPr>
              <a:t>s</a:t>
            </a:r>
            <a:r>
              <a:rPr dirty="0" sz="2400" spc="-580">
                <a:latin typeface="Arial"/>
                <a:cs typeface="Arial"/>
              </a:rPr>
              <a:t>re</a:t>
            </a:r>
            <a:r>
              <a:rPr dirty="0" sz="3200" spc="-580">
                <a:latin typeface="Arial"/>
                <a:cs typeface="Arial"/>
              </a:rPr>
              <a:t>e</a:t>
            </a:r>
            <a:r>
              <a:rPr dirty="0" sz="2400" spc="-580">
                <a:latin typeface="Arial"/>
                <a:cs typeface="Arial"/>
              </a:rPr>
              <a:t>t</a:t>
            </a:r>
            <a:r>
              <a:rPr dirty="0" sz="3200" spc="-580">
                <a:latin typeface="Arial"/>
                <a:cs typeface="Arial"/>
              </a:rPr>
              <a:t>t</a:t>
            </a:r>
            <a:r>
              <a:rPr dirty="0" sz="2400" spc="-580">
                <a:latin typeface="Arial"/>
                <a:cs typeface="Arial"/>
              </a:rPr>
              <a:t>ty</a:t>
            </a:r>
            <a:r>
              <a:rPr dirty="0" sz="3200" spc="-580">
                <a:latin typeface="Arial"/>
                <a:cs typeface="Arial"/>
              </a:rPr>
              <a:t>-e</a:t>
            </a:r>
            <a:r>
              <a:rPr dirty="0" sz="2400" spc="-580">
                <a:latin typeface="Arial"/>
                <a:cs typeface="Arial"/>
              </a:rPr>
              <a:t>w</a:t>
            </a:r>
            <a:r>
              <a:rPr dirty="0" sz="3200" spc="-580">
                <a:latin typeface="Arial"/>
                <a:cs typeface="Arial"/>
              </a:rPr>
              <a:t>r</a:t>
            </a:r>
            <a:r>
              <a:rPr dirty="0" sz="2400" spc="-580">
                <a:latin typeface="Arial"/>
                <a:cs typeface="Arial"/>
              </a:rPr>
              <a:t>e</a:t>
            </a:r>
            <a:r>
              <a:rPr dirty="0" sz="3200" spc="-580">
                <a:latin typeface="Arial"/>
                <a:cs typeface="Arial"/>
              </a:rPr>
              <a:t>r</a:t>
            </a:r>
            <a:r>
              <a:rPr dirty="0" sz="2400" spc="-580">
                <a:latin typeface="Arial"/>
                <a:cs typeface="Arial"/>
              </a:rPr>
              <a:t>l</a:t>
            </a:r>
            <a:r>
              <a:rPr dirty="0" sz="3200" spc="-580">
                <a:latin typeface="Arial"/>
                <a:cs typeface="Arial"/>
              </a:rPr>
              <a:t>o</a:t>
            </a:r>
            <a:r>
              <a:rPr dirty="0" sz="2400" spc="-580">
                <a:latin typeface="Arial"/>
                <a:cs typeface="Arial"/>
              </a:rPr>
              <a:t>l</a:t>
            </a:r>
            <a:r>
              <a:rPr dirty="0" sz="2400" spc="-495">
                <a:latin typeface="Arial"/>
                <a:cs typeface="Arial"/>
              </a:rPr>
              <a:t> </a:t>
            </a:r>
            <a:r>
              <a:rPr dirty="0" sz="2400" spc="-455">
                <a:latin typeface="Arial"/>
                <a:cs typeface="Arial"/>
              </a:rPr>
              <a:t>i</a:t>
            </a:r>
            <a:r>
              <a:rPr dirty="0" sz="3200" spc="-455">
                <a:latin typeface="Arial"/>
                <a:cs typeface="Arial"/>
              </a:rPr>
              <a:t>r</a:t>
            </a:r>
            <a:r>
              <a:rPr dirty="0" sz="2400" spc="-455">
                <a:latin typeface="Arial"/>
                <a:cs typeface="Arial"/>
              </a:rPr>
              <a:t>n</a:t>
            </a:r>
            <a:r>
              <a:rPr dirty="0" sz="3200" spc="-455">
                <a:latin typeface="Arial"/>
                <a:cs typeface="Arial"/>
              </a:rPr>
              <a:t>v</a:t>
            </a:r>
            <a:r>
              <a:rPr dirty="0" sz="2400" spc="-455">
                <a:latin typeface="Arial"/>
                <a:cs typeface="Arial"/>
              </a:rPr>
              <a:t>p</a:t>
            </a:r>
            <a:r>
              <a:rPr dirty="0" sz="3200" spc="-455">
                <a:latin typeface="Arial"/>
                <a:cs typeface="Arial"/>
              </a:rPr>
              <a:t>s</a:t>
            </a:r>
            <a:r>
              <a:rPr dirty="0" sz="2400" spc="-455">
                <a:latin typeface="Arial"/>
                <a:cs typeface="Arial"/>
              </a:rPr>
              <a:t>ra</a:t>
            </a:r>
            <a:r>
              <a:rPr dirty="0" sz="3200" spc="-455">
                <a:latin typeface="Arial"/>
                <a:cs typeface="Arial"/>
              </a:rPr>
              <a:t>.</a:t>
            </a:r>
            <a:r>
              <a:rPr dirty="0" sz="2400" spc="-455">
                <a:latin typeface="Arial"/>
                <a:cs typeface="Arial"/>
              </a:rPr>
              <a:t>c</a:t>
            </a:r>
            <a:r>
              <a:rPr dirty="0" sz="3200" spc="-455">
                <a:latin typeface="Arial"/>
                <a:cs typeface="Arial"/>
              </a:rPr>
              <a:t>I</a:t>
            </a:r>
            <a:r>
              <a:rPr dirty="0" sz="2400" spc="-455">
                <a:latin typeface="Arial"/>
                <a:cs typeface="Arial"/>
              </a:rPr>
              <a:t>ti</a:t>
            </a:r>
            <a:r>
              <a:rPr dirty="0" sz="3200" spc="-455">
                <a:latin typeface="Arial"/>
                <a:cs typeface="Arial"/>
              </a:rPr>
              <a:t>t</a:t>
            </a:r>
            <a:r>
              <a:rPr dirty="0" sz="2400" spc="-455">
                <a:latin typeface="Arial"/>
                <a:cs typeface="Arial"/>
              </a:rPr>
              <a:t>c</a:t>
            </a:r>
            <a:r>
              <a:rPr dirty="0" sz="3200" spc="-455">
                <a:latin typeface="Arial"/>
                <a:cs typeface="Arial"/>
              </a:rPr>
              <a:t>e</a:t>
            </a:r>
            <a:r>
              <a:rPr dirty="0" sz="2400" spc="-455">
                <a:latin typeface="Arial"/>
                <a:cs typeface="Arial"/>
              </a:rPr>
              <a:t>e</a:t>
            </a:r>
            <a:r>
              <a:rPr dirty="0" sz="3200" spc="-455">
                <a:latin typeface="Arial"/>
                <a:cs typeface="Arial"/>
              </a:rPr>
              <a:t>r</a:t>
            </a:r>
            <a:r>
              <a:rPr dirty="0" sz="2400" spc="-455">
                <a:latin typeface="Arial"/>
                <a:cs typeface="Arial"/>
              </a:rPr>
              <a:t>,</a:t>
            </a:r>
            <a:r>
              <a:rPr dirty="0" sz="3200" spc="-455">
                <a:latin typeface="Arial"/>
                <a:cs typeface="Arial"/>
              </a:rPr>
              <a:t>a</a:t>
            </a:r>
            <a:r>
              <a:rPr dirty="0" sz="2400" spc="-455">
                <a:latin typeface="Arial"/>
                <a:cs typeface="Arial"/>
              </a:rPr>
              <a:t>a</a:t>
            </a:r>
            <a:r>
              <a:rPr dirty="0" sz="3200" spc="-455">
                <a:latin typeface="Arial"/>
                <a:cs typeface="Arial"/>
              </a:rPr>
              <a:t>t</a:t>
            </a:r>
            <a:r>
              <a:rPr dirty="0" sz="2400" spc="-455">
                <a:latin typeface="Arial"/>
                <a:cs typeface="Arial"/>
              </a:rPr>
              <a:t>p</a:t>
            </a:r>
            <a:r>
              <a:rPr dirty="0" sz="3200" spc="-455">
                <a:latin typeface="Arial"/>
                <a:cs typeface="Arial"/>
              </a:rPr>
              <a:t>i</a:t>
            </a:r>
            <a:r>
              <a:rPr dirty="0" sz="2400" spc="-455">
                <a:latin typeface="Arial"/>
                <a:cs typeface="Arial"/>
              </a:rPr>
              <a:t>p</a:t>
            </a:r>
            <a:r>
              <a:rPr dirty="0" sz="3200" spc="-455">
                <a:latin typeface="Arial"/>
                <a:cs typeface="Arial"/>
              </a:rPr>
              <a:t>o</a:t>
            </a:r>
            <a:r>
              <a:rPr dirty="0" sz="2400" spc="-455">
                <a:latin typeface="Arial"/>
                <a:cs typeface="Arial"/>
              </a:rPr>
              <a:t>a</a:t>
            </a:r>
            <a:r>
              <a:rPr dirty="0" sz="3200" spc="-455">
                <a:latin typeface="Arial"/>
                <a:cs typeface="Arial"/>
              </a:rPr>
              <a:t>n</a:t>
            </a:r>
            <a:r>
              <a:rPr dirty="0" sz="2400" spc="-455">
                <a:latin typeface="Arial"/>
                <a:cs typeface="Arial"/>
              </a:rPr>
              <a:t>rently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458" y="627380"/>
            <a:ext cx="816355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Cross-validation for</a:t>
            </a:r>
            <a:r>
              <a:rPr dirty="0" spc="30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0151"/>
            <a:ext cx="800862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Instead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computing </a:t>
            </a:r>
            <a:r>
              <a:rPr dirty="0" sz="3200" spc="-5">
                <a:latin typeface="Arial"/>
                <a:cs typeface="Arial"/>
              </a:rPr>
              <a:t>the sum </a:t>
            </a:r>
            <a:r>
              <a:rPr dirty="0" sz="3200" spc="-10">
                <a:latin typeface="Arial"/>
                <a:cs typeface="Arial"/>
              </a:rPr>
              <a:t>squared  errors </a:t>
            </a:r>
            <a:r>
              <a:rPr dirty="0" sz="3200" spc="-5">
                <a:latin typeface="Arial"/>
                <a:cs typeface="Arial"/>
              </a:rPr>
              <a:t>on a test set, you </a:t>
            </a:r>
            <a:r>
              <a:rPr dirty="0" sz="3200" spc="-10">
                <a:latin typeface="Arial"/>
                <a:cs typeface="Arial"/>
              </a:rPr>
              <a:t>should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compute…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458" y="627380"/>
            <a:ext cx="816355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Cross-validation for</a:t>
            </a:r>
            <a:r>
              <a:rPr dirty="0" spc="30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0151"/>
            <a:ext cx="8268334" cy="2072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6416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Instead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computing </a:t>
            </a:r>
            <a:r>
              <a:rPr dirty="0" sz="3200" spc="-5">
                <a:latin typeface="Arial"/>
                <a:cs typeface="Arial"/>
              </a:rPr>
              <a:t>the sum </a:t>
            </a:r>
            <a:r>
              <a:rPr dirty="0" sz="3200" spc="-10">
                <a:latin typeface="Arial"/>
                <a:cs typeface="Arial"/>
              </a:rPr>
              <a:t>squared  errors </a:t>
            </a:r>
            <a:r>
              <a:rPr dirty="0" sz="3200" spc="-5">
                <a:latin typeface="Arial"/>
                <a:cs typeface="Arial"/>
              </a:rPr>
              <a:t>on a test set, you </a:t>
            </a:r>
            <a:r>
              <a:rPr dirty="0" sz="3200" spc="-10">
                <a:latin typeface="Arial"/>
                <a:cs typeface="Arial"/>
              </a:rPr>
              <a:t>should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compute…</a:t>
            </a:r>
            <a:endParaRPr sz="3200">
              <a:latin typeface="Arial"/>
              <a:cs typeface="Arial"/>
            </a:endParaRPr>
          </a:p>
          <a:p>
            <a:pPr marL="1155700" marR="5080" indent="-229235">
              <a:lnSpc>
                <a:spcPct val="100000"/>
              </a:lnSpc>
              <a:spcBef>
                <a:spcPts val="760"/>
              </a:spcBef>
            </a:pP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The total 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number </a:t>
            </a: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of 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misclassifications on  </a:t>
            </a: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a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 testset.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458" y="627380"/>
            <a:ext cx="816355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Cross-validation for</a:t>
            </a:r>
            <a:r>
              <a:rPr dirty="0" spc="30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3505200"/>
            <a:ext cx="0" cy="3429000"/>
          </a:xfrm>
          <a:custGeom>
            <a:avLst/>
            <a:gdLst/>
            <a:ahLst/>
            <a:cxnLst/>
            <a:rect l="l" t="t" r="r" b="b"/>
            <a:pathLst>
              <a:path w="0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67818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 h="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8779" y="51549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8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2732" y="73140"/>
                </a:lnTo>
                <a:lnTo>
                  <a:pt x="64865" y="64865"/>
                </a:lnTo>
                <a:lnTo>
                  <a:pt x="73140" y="52732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03500" y="5783326"/>
            <a:ext cx="88900" cy="8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79294" y="4782820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43301" y="5060950"/>
            <a:ext cx="889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49526" y="4871973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28823" y="5425947"/>
            <a:ext cx="889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5429" y="6302247"/>
            <a:ext cx="88900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65527" y="5603494"/>
            <a:ext cx="88900" cy="8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06904" y="6514845"/>
            <a:ext cx="88900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74672" y="5175250"/>
            <a:ext cx="88900" cy="88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36750" y="5112003"/>
            <a:ext cx="88900" cy="88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78176" y="4773676"/>
            <a:ext cx="88900" cy="88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65144" y="4903978"/>
            <a:ext cx="88900" cy="88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6050" y="4870450"/>
            <a:ext cx="88900" cy="88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8450" y="5022850"/>
            <a:ext cx="88900" cy="88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95396" y="4744720"/>
            <a:ext cx="88900" cy="88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2803" y="4168647"/>
            <a:ext cx="88900" cy="88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57346" y="4268470"/>
            <a:ext cx="88900" cy="88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38273" y="5335270"/>
            <a:ext cx="88900" cy="88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25929" y="50482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0"/>
                </a:move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8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25929" y="50482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64253" y="4590796"/>
            <a:ext cx="88900" cy="88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38296" y="5643879"/>
            <a:ext cx="88900" cy="88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39820" y="5141721"/>
            <a:ext cx="88900" cy="88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5301" y="1470151"/>
            <a:ext cx="8352155" cy="3663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4861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Instead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computing </a:t>
            </a:r>
            <a:r>
              <a:rPr dirty="0" sz="3200" spc="-5">
                <a:latin typeface="Arial"/>
                <a:cs typeface="Arial"/>
              </a:rPr>
              <a:t>the sum </a:t>
            </a:r>
            <a:r>
              <a:rPr dirty="0" sz="3200" spc="-10">
                <a:latin typeface="Arial"/>
                <a:cs typeface="Arial"/>
              </a:rPr>
              <a:t>squared  errors </a:t>
            </a:r>
            <a:r>
              <a:rPr dirty="0" sz="3200" spc="-5">
                <a:latin typeface="Arial"/>
                <a:cs typeface="Arial"/>
              </a:rPr>
              <a:t>on a test set, you </a:t>
            </a:r>
            <a:r>
              <a:rPr dirty="0" sz="3200" spc="-10">
                <a:latin typeface="Arial"/>
                <a:cs typeface="Arial"/>
              </a:rPr>
              <a:t>should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compute…</a:t>
            </a:r>
            <a:endParaRPr sz="3200">
              <a:latin typeface="Arial"/>
              <a:cs typeface="Arial"/>
            </a:endParaRPr>
          </a:p>
          <a:p>
            <a:pPr marL="1155700" marR="88900" indent="-229235">
              <a:lnSpc>
                <a:spcPct val="100000"/>
              </a:lnSpc>
              <a:spcBef>
                <a:spcPts val="760"/>
              </a:spcBef>
            </a:pP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The total 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number </a:t>
            </a: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of 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misclassifications on  </a:t>
            </a: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a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 testset.</a:t>
            </a:r>
            <a:endParaRPr sz="3200">
              <a:latin typeface="Arial"/>
              <a:cs typeface="Arial"/>
            </a:endParaRPr>
          </a:p>
          <a:p>
            <a:pPr lvl="1" marL="4780915" indent="-343535">
              <a:lnSpc>
                <a:spcPct val="100000"/>
              </a:lnSpc>
              <a:spcBef>
                <a:spcPts val="1030"/>
              </a:spcBef>
              <a:buChar char="•"/>
              <a:tabLst>
                <a:tab pos="4780915" algn="l"/>
                <a:tab pos="4781550" algn="l"/>
              </a:tabLst>
            </a:pPr>
            <a:r>
              <a:rPr dirty="0" sz="2400" spc="-5">
                <a:latin typeface="Arial"/>
                <a:cs typeface="Arial"/>
              </a:rPr>
              <a:t>What’s </a:t>
            </a:r>
            <a:r>
              <a:rPr dirty="0" sz="2400">
                <a:latin typeface="Arial"/>
                <a:cs typeface="Arial"/>
              </a:rPr>
              <a:t>LOOCV of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1-NN?</a:t>
            </a:r>
            <a:endParaRPr sz="2400">
              <a:latin typeface="Arial"/>
              <a:cs typeface="Arial"/>
            </a:endParaRPr>
          </a:p>
          <a:p>
            <a:pPr lvl="1" marL="4780915" indent="-343535">
              <a:lnSpc>
                <a:spcPct val="100000"/>
              </a:lnSpc>
              <a:spcBef>
                <a:spcPts val="1435"/>
              </a:spcBef>
              <a:buChar char="•"/>
              <a:tabLst>
                <a:tab pos="4780915" algn="l"/>
                <a:tab pos="4781550" algn="l"/>
              </a:tabLst>
            </a:pPr>
            <a:r>
              <a:rPr dirty="0" sz="2400" spc="-5">
                <a:latin typeface="Arial"/>
                <a:cs typeface="Arial"/>
              </a:rPr>
              <a:t>What’s </a:t>
            </a:r>
            <a:r>
              <a:rPr dirty="0" sz="2400">
                <a:latin typeface="Arial"/>
                <a:cs typeface="Arial"/>
              </a:rPr>
              <a:t>LOOCV of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3-NN?</a:t>
            </a:r>
            <a:endParaRPr sz="2400">
              <a:latin typeface="Arial"/>
              <a:cs typeface="Arial"/>
            </a:endParaRPr>
          </a:p>
          <a:p>
            <a:pPr lvl="1" marL="4780915" indent="-343535">
              <a:lnSpc>
                <a:spcPct val="100000"/>
              </a:lnSpc>
              <a:spcBef>
                <a:spcPts val="1430"/>
              </a:spcBef>
              <a:buChar char="•"/>
              <a:tabLst>
                <a:tab pos="4780915" algn="l"/>
                <a:tab pos="4781550" algn="l"/>
              </a:tabLst>
            </a:pPr>
            <a:r>
              <a:rPr dirty="0" sz="2400" spc="-5">
                <a:latin typeface="Arial"/>
                <a:cs typeface="Arial"/>
              </a:rPr>
              <a:t>What’s </a:t>
            </a:r>
            <a:r>
              <a:rPr dirty="0" sz="2400">
                <a:latin typeface="Arial"/>
                <a:cs typeface="Arial"/>
              </a:rPr>
              <a:t>LOOCV 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22-NN?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458" y="627380"/>
            <a:ext cx="816355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Cross-validation for</a:t>
            </a:r>
            <a:r>
              <a:rPr dirty="0" spc="30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0151"/>
            <a:ext cx="8409305" cy="37547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0576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Instead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computing </a:t>
            </a:r>
            <a:r>
              <a:rPr dirty="0" sz="3200" spc="-5">
                <a:latin typeface="Arial"/>
                <a:cs typeface="Arial"/>
              </a:rPr>
              <a:t>the sum </a:t>
            </a:r>
            <a:r>
              <a:rPr dirty="0" sz="3200" spc="-10">
                <a:latin typeface="Arial"/>
                <a:cs typeface="Arial"/>
              </a:rPr>
              <a:t>squared  errors </a:t>
            </a:r>
            <a:r>
              <a:rPr dirty="0" sz="3200" spc="-5">
                <a:latin typeface="Arial"/>
                <a:cs typeface="Arial"/>
              </a:rPr>
              <a:t>on a test set, you </a:t>
            </a:r>
            <a:r>
              <a:rPr dirty="0" sz="3200" spc="-10">
                <a:latin typeface="Arial"/>
                <a:cs typeface="Arial"/>
              </a:rPr>
              <a:t>should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compute…</a:t>
            </a:r>
            <a:endParaRPr sz="3200">
              <a:latin typeface="Arial"/>
              <a:cs typeface="Arial"/>
            </a:endParaRPr>
          </a:p>
          <a:p>
            <a:pPr marL="1155700" marR="146050" indent="-229235">
              <a:lnSpc>
                <a:spcPct val="100000"/>
              </a:lnSpc>
              <a:spcBef>
                <a:spcPts val="760"/>
              </a:spcBef>
            </a:pP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The total 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number </a:t>
            </a: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of 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misclassifications on  </a:t>
            </a:r>
            <a:r>
              <a:rPr dirty="0" sz="3200" spc="-5">
                <a:solidFill>
                  <a:srgbClr val="9A3365"/>
                </a:solidFill>
                <a:latin typeface="Arial"/>
                <a:cs typeface="Arial"/>
              </a:rPr>
              <a:t>a</a:t>
            </a: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 testset.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But </a:t>
            </a:r>
            <a:r>
              <a:rPr dirty="0" sz="3200" spc="-10">
                <a:latin typeface="Arial"/>
                <a:cs typeface="Arial"/>
              </a:rPr>
              <a:t>there’s </a:t>
            </a:r>
            <a:r>
              <a:rPr dirty="0" sz="3200" spc="-5">
                <a:latin typeface="Arial"/>
                <a:cs typeface="Arial"/>
              </a:rPr>
              <a:t>a </a:t>
            </a:r>
            <a:r>
              <a:rPr dirty="0" sz="3200" spc="-10">
                <a:latin typeface="Arial"/>
                <a:cs typeface="Arial"/>
              </a:rPr>
              <a:t>more sensitive</a:t>
            </a:r>
            <a:r>
              <a:rPr dirty="0" sz="3200" spc="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alternative: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55"/>
              </a:spcBef>
            </a:pPr>
            <a:r>
              <a:rPr dirty="0" sz="3200" spc="-10">
                <a:solidFill>
                  <a:srgbClr val="9A3365"/>
                </a:solidFill>
                <a:latin typeface="Arial"/>
                <a:cs typeface="Arial"/>
              </a:rPr>
              <a:t>Compute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log P(all test outputs|all test inputs, your</a:t>
            </a:r>
            <a:r>
              <a:rPr dirty="0" sz="2800" spc="-75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9A3365"/>
                </a:solidFill>
                <a:latin typeface="Arial"/>
                <a:cs typeface="Arial"/>
              </a:rPr>
              <a:t>model)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27" y="772921"/>
            <a:ext cx="825754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Cross-Validation for</a:t>
            </a:r>
            <a:r>
              <a:rPr dirty="0" spc="3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2006600"/>
            <a:ext cx="8396605" cy="3240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857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Choosing </a:t>
            </a: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 spc="-10">
                <a:latin typeface="Arial"/>
                <a:cs typeface="Arial"/>
              </a:rPr>
              <a:t>pruning parameter </a:t>
            </a:r>
            <a:r>
              <a:rPr dirty="0" sz="3200" spc="-5">
                <a:latin typeface="Arial"/>
                <a:cs typeface="Arial"/>
              </a:rPr>
              <a:t>for </a:t>
            </a:r>
            <a:r>
              <a:rPr dirty="0" sz="3200" spc="-10">
                <a:latin typeface="Arial"/>
                <a:cs typeface="Arial"/>
              </a:rPr>
              <a:t>decision  trees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Feature </a:t>
            </a:r>
            <a:r>
              <a:rPr dirty="0" sz="3200" spc="-10">
                <a:latin typeface="Arial"/>
                <a:cs typeface="Arial"/>
              </a:rPr>
              <a:t>selection </a:t>
            </a:r>
            <a:r>
              <a:rPr dirty="0" sz="3200" spc="-5">
                <a:latin typeface="Arial"/>
                <a:cs typeface="Arial"/>
              </a:rPr>
              <a:t>(see </a:t>
            </a:r>
            <a:r>
              <a:rPr dirty="0" sz="3200" spc="-10">
                <a:latin typeface="Arial"/>
                <a:cs typeface="Arial"/>
              </a:rPr>
              <a:t>later)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kind of </a:t>
            </a:r>
            <a:r>
              <a:rPr dirty="0" sz="3200" spc="-10">
                <a:latin typeface="Arial"/>
                <a:cs typeface="Arial"/>
              </a:rPr>
              <a:t>Gaussian </a:t>
            </a:r>
            <a:r>
              <a:rPr dirty="0" sz="3200" spc="-5">
                <a:latin typeface="Arial"/>
                <a:cs typeface="Arial"/>
              </a:rPr>
              <a:t>to use in a </a:t>
            </a:r>
            <a:r>
              <a:rPr dirty="0" sz="3200" spc="-10">
                <a:latin typeface="Arial"/>
                <a:cs typeface="Arial"/>
              </a:rPr>
              <a:t>Gaussian-  based Bayes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Classifier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Choosing which classifier </a:t>
            </a:r>
            <a:r>
              <a:rPr dirty="0" sz="3200" spc="-5">
                <a:latin typeface="Arial"/>
                <a:cs typeface="Arial"/>
              </a:rPr>
              <a:t>to</a:t>
            </a:r>
            <a:r>
              <a:rPr dirty="0" sz="3200" spc="1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19" y="481075"/>
            <a:ext cx="6861809" cy="1365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56460" marR="5080" indent="-214439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Cross-Validation for density  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2006600"/>
            <a:ext cx="8375015" cy="487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5656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Compute the sum of </a:t>
            </a:r>
            <a:r>
              <a:rPr dirty="0" sz="3200" spc="-10">
                <a:latin typeface="Arial"/>
                <a:cs typeface="Arial"/>
              </a:rPr>
              <a:t>log-likelihoods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">
                <a:latin typeface="Arial"/>
                <a:cs typeface="Arial"/>
              </a:rPr>
              <a:t>test  points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3600" spc="-5">
                <a:solidFill>
                  <a:srgbClr val="33CC33"/>
                </a:solidFill>
                <a:latin typeface="Arial"/>
                <a:cs typeface="Arial"/>
              </a:rPr>
              <a:t>Example</a:t>
            </a:r>
            <a:r>
              <a:rPr dirty="0" sz="3600" spc="-1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33CC33"/>
                </a:solidFill>
                <a:latin typeface="Arial"/>
                <a:cs typeface="Arial"/>
              </a:rPr>
              <a:t>uses:</a:t>
            </a:r>
            <a:endParaRPr sz="3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Choosing what </a:t>
            </a:r>
            <a:r>
              <a:rPr dirty="0" sz="3200" spc="-5">
                <a:latin typeface="Arial"/>
                <a:cs typeface="Arial"/>
              </a:rPr>
              <a:t>kind of </a:t>
            </a:r>
            <a:r>
              <a:rPr dirty="0" sz="3200" spc="-10">
                <a:latin typeface="Arial"/>
                <a:cs typeface="Arial"/>
              </a:rPr>
              <a:t>Gaussian assumption  </a:t>
            </a:r>
            <a:r>
              <a:rPr dirty="0" sz="3200" spc="-5">
                <a:latin typeface="Arial"/>
                <a:cs typeface="Arial"/>
              </a:rPr>
              <a:t>to</a:t>
            </a:r>
            <a:r>
              <a:rPr dirty="0" sz="3200" spc="-10">
                <a:latin typeface="Arial"/>
                <a:cs typeface="Arial"/>
              </a:rPr>
              <a:t> use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Choose the </a:t>
            </a:r>
            <a:r>
              <a:rPr dirty="0" sz="3200" spc="-10">
                <a:latin typeface="Arial"/>
                <a:cs typeface="Arial"/>
              </a:rPr>
              <a:t>density estimator</a:t>
            </a:r>
            <a:endParaRPr sz="3200">
              <a:latin typeface="Arial"/>
              <a:cs typeface="Arial"/>
            </a:endParaRPr>
          </a:p>
          <a:p>
            <a:pPr marL="355600" marR="412115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NOT </a:t>
            </a:r>
            <a:r>
              <a:rPr dirty="0" sz="3200" spc="-10">
                <a:latin typeface="Arial"/>
                <a:cs typeface="Arial"/>
              </a:rPr>
              <a:t>Feature selection (testset density will  almost always </a:t>
            </a:r>
            <a:r>
              <a:rPr dirty="0" sz="3200" spc="-5">
                <a:latin typeface="Arial"/>
                <a:cs typeface="Arial"/>
              </a:rPr>
              <a:t>look </a:t>
            </a:r>
            <a:r>
              <a:rPr dirty="0" sz="3200" spc="-10">
                <a:latin typeface="Arial"/>
                <a:cs typeface="Arial"/>
              </a:rPr>
              <a:t>better </a:t>
            </a:r>
            <a:r>
              <a:rPr dirty="0" sz="3200" spc="-5">
                <a:latin typeface="Arial"/>
                <a:cs typeface="Arial"/>
              </a:rPr>
              <a:t>with </a:t>
            </a:r>
            <a:r>
              <a:rPr dirty="0" sz="3200" spc="-10">
                <a:latin typeface="Arial"/>
                <a:cs typeface="Arial"/>
              </a:rPr>
              <a:t>fewer  features)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788" y="627380"/>
            <a:ext cx="440880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Feature</a:t>
            </a:r>
            <a:r>
              <a:rPr dirty="0" spc="-35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502" y="5174233"/>
            <a:ext cx="3194050" cy="13398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67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 spc="-5">
                <a:latin typeface="Arial"/>
                <a:cs typeface="Arial"/>
              </a:rPr>
              <a:t>Forward selection</a:t>
            </a:r>
            <a:endParaRPr sz="24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57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 spc="-5">
                <a:latin typeface="Arial"/>
                <a:cs typeface="Arial"/>
              </a:rPr>
              <a:t>Backward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elimination</a:t>
            </a:r>
            <a:endParaRPr sz="24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57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 spc="-5">
                <a:latin typeface="Arial"/>
                <a:cs typeface="Arial"/>
              </a:rPr>
              <a:t>Hill Climbing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6561073"/>
            <a:ext cx="68364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Stochastic </a:t>
            </a:r>
            <a:r>
              <a:rPr dirty="0" sz="2400" spc="-5">
                <a:latin typeface="Arial"/>
                <a:cs typeface="Arial"/>
              </a:rPr>
              <a:t>search (Simulated Annealing or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GAs)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4565903"/>
            <a:ext cx="4419600" cy="1682750"/>
          </a:xfrm>
          <a:custGeom>
            <a:avLst/>
            <a:gdLst/>
            <a:ahLst/>
            <a:cxnLst/>
            <a:rect l="l" t="t" r="r" b="b"/>
            <a:pathLst>
              <a:path w="4419600" h="1682750">
                <a:moveTo>
                  <a:pt x="736854" y="1682496"/>
                </a:moveTo>
                <a:lnTo>
                  <a:pt x="736853" y="463296"/>
                </a:lnTo>
                <a:lnTo>
                  <a:pt x="0" y="463296"/>
                </a:lnTo>
                <a:lnTo>
                  <a:pt x="0" y="1682496"/>
                </a:lnTo>
                <a:lnTo>
                  <a:pt x="736854" y="1682496"/>
                </a:lnTo>
                <a:close/>
              </a:path>
              <a:path w="4419600" h="1682750">
                <a:moveTo>
                  <a:pt x="4419600" y="1682495"/>
                </a:moveTo>
                <a:lnTo>
                  <a:pt x="4419600" y="463295"/>
                </a:lnTo>
                <a:lnTo>
                  <a:pt x="1841753" y="463295"/>
                </a:lnTo>
                <a:lnTo>
                  <a:pt x="328422" y="0"/>
                </a:lnTo>
                <a:lnTo>
                  <a:pt x="736853" y="463296"/>
                </a:lnTo>
                <a:lnTo>
                  <a:pt x="736854" y="1682496"/>
                </a:lnTo>
                <a:lnTo>
                  <a:pt x="4419600" y="168249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4400" y="4565903"/>
            <a:ext cx="4419600" cy="1682750"/>
          </a:xfrm>
          <a:custGeom>
            <a:avLst/>
            <a:gdLst/>
            <a:ahLst/>
            <a:cxnLst/>
            <a:rect l="l" t="t" r="r" b="b"/>
            <a:pathLst>
              <a:path w="4419600" h="1682750">
                <a:moveTo>
                  <a:pt x="0" y="463296"/>
                </a:moveTo>
                <a:lnTo>
                  <a:pt x="0" y="1682496"/>
                </a:lnTo>
                <a:lnTo>
                  <a:pt x="4419600" y="1682495"/>
                </a:lnTo>
                <a:lnTo>
                  <a:pt x="4419600" y="463295"/>
                </a:lnTo>
                <a:lnTo>
                  <a:pt x="1841753" y="463295"/>
                </a:lnTo>
                <a:lnTo>
                  <a:pt x="328422" y="0"/>
                </a:lnTo>
                <a:lnTo>
                  <a:pt x="736853" y="463296"/>
                </a:lnTo>
                <a:lnTo>
                  <a:pt x="0" y="46329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2601" y="1470151"/>
            <a:ext cx="8151495" cy="397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0" marR="13081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5">
                <a:latin typeface="Arial"/>
                <a:cs typeface="Arial"/>
              </a:rPr>
              <a:t>Suppose you </a:t>
            </a:r>
            <a:r>
              <a:rPr dirty="0" sz="3200" spc="-10">
                <a:latin typeface="Arial"/>
                <a:cs typeface="Arial"/>
              </a:rPr>
              <a:t>have </a:t>
            </a:r>
            <a:r>
              <a:rPr dirty="0" sz="3200" spc="-5">
                <a:latin typeface="Arial"/>
                <a:cs typeface="Arial"/>
              </a:rPr>
              <a:t>a </a:t>
            </a:r>
            <a:r>
              <a:rPr dirty="0" sz="3200" spc="-10">
                <a:latin typeface="Arial"/>
                <a:cs typeface="Arial"/>
              </a:rPr>
              <a:t>learning algorithm LA  </a:t>
            </a:r>
            <a:r>
              <a:rPr dirty="0" sz="3200" spc="-5">
                <a:latin typeface="Arial"/>
                <a:cs typeface="Arial"/>
              </a:rPr>
              <a:t>and a set of </a:t>
            </a:r>
            <a:r>
              <a:rPr dirty="0" sz="3200" spc="-10">
                <a:latin typeface="Arial"/>
                <a:cs typeface="Arial"/>
              </a:rPr>
              <a:t>input attributes </a:t>
            </a:r>
            <a:r>
              <a:rPr dirty="0" sz="3200" spc="-5" i="1">
                <a:latin typeface="Arial"/>
                <a:cs typeface="Arial"/>
              </a:rPr>
              <a:t>{ </a:t>
            </a:r>
            <a:r>
              <a:rPr dirty="0" sz="3200" i="1">
                <a:latin typeface="Arial"/>
                <a:cs typeface="Arial"/>
              </a:rPr>
              <a:t>X</a:t>
            </a:r>
            <a:r>
              <a:rPr dirty="0" baseline="-21164" sz="3150" i="1">
                <a:latin typeface="Arial"/>
                <a:cs typeface="Arial"/>
              </a:rPr>
              <a:t>1 </a:t>
            </a:r>
            <a:r>
              <a:rPr dirty="0" sz="3200" i="1">
                <a:latin typeface="Arial"/>
                <a:cs typeface="Arial"/>
              </a:rPr>
              <a:t>, </a:t>
            </a:r>
            <a:r>
              <a:rPr dirty="0" sz="3200" spc="-5" i="1">
                <a:latin typeface="Arial"/>
                <a:cs typeface="Arial"/>
              </a:rPr>
              <a:t>X</a:t>
            </a:r>
            <a:r>
              <a:rPr dirty="0" baseline="-21164" sz="3150" spc="-7" i="1">
                <a:latin typeface="Arial"/>
                <a:cs typeface="Arial"/>
              </a:rPr>
              <a:t>2 </a:t>
            </a:r>
            <a:r>
              <a:rPr dirty="0" sz="3200" spc="-5" i="1">
                <a:latin typeface="Arial"/>
                <a:cs typeface="Arial"/>
              </a:rPr>
              <a:t>.. X</a:t>
            </a:r>
            <a:r>
              <a:rPr dirty="0" baseline="-21164" sz="3150" spc="-7" i="1">
                <a:latin typeface="Arial"/>
                <a:cs typeface="Arial"/>
              </a:rPr>
              <a:t>m</a:t>
            </a:r>
            <a:r>
              <a:rPr dirty="0" baseline="-21164" sz="3150" spc="-359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368300" marR="939800" indent="-343535">
              <a:lnSpc>
                <a:spcPct val="100000"/>
              </a:lnSpc>
              <a:spcBef>
                <a:spcPts val="75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5">
                <a:latin typeface="Arial"/>
                <a:cs typeface="Arial"/>
              </a:rPr>
              <a:t>You </a:t>
            </a:r>
            <a:r>
              <a:rPr dirty="0" sz="3200" spc="-10">
                <a:latin typeface="Arial"/>
                <a:cs typeface="Arial"/>
              </a:rPr>
              <a:t>expect </a:t>
            </a:r>
            <a:r>
              <a:rPr dirty="0" sz="3200" spc="-5">
                <a:latin typeface="Arial"/>
                <a:cs typeface="Arial"/>
              </a:rPr>
              <a:t>that LA will only find </a:t>
            </a:r>
            <a:r>
              <a:rPr dirty="0" sz="3200" spc="-10">
                <a:latin typeface="Arial"/>
                <a:cs typeface="Arial"/>
              </a:rPr>
              <a:t>some  subset </a:t>
            </a:r>
            <a:r>
              <a:rPr dirty="0" sz="3200" spc="-5">
                <a:latin typeface="Arial"/>
                <a:cs typeface="Arial"/>
              </a:rPr>
              <a:t>of the </a:t>
            </a:r>
            <a:r>
              <a:rPr dirty="0" sz="3200" spc="-10">
                <a:latin typeface="Arial"/>
                <a:cs typeface="Arial"/>
              </a:rPr>
              <a:t>attributes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useful.</a:t>
            </a:r>
            <a:endParaRPr sz="3200">
              <a:latin typeface="Arial"/>
              <a:cs typeface="Arial"/>
            </a:endParaRPr>
          </a:p>
          <a:p>
            <a:pPr marL="368300" marR="177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5">
                <a:latin typeface="Arial"/>
                <a:cs typeface="Arial"/>
              </a:rPr>
              <a:t>Question: </a:t>
            </a:r>
            <a:r>
              <a:rPr dirty="0" sz="3200" spc="-10">
                <a:latin typeface="Arial"/>
                <a:cs typeface="Arial"/>
              </a:rPr>
              <a:t>How </a:t>
            </a:r>
            <a:r>
              <a:rPr dirty="0" sz="3200" spc="-5">
                <a:latin typeface="Arial"/>
                <a:cs typeface="Arial"/>
              </a:rPr>
              <a:t>can we use </a:t>
            </a:r>
            <a:r>
              <a:rPr dirty="0" sz="3200" spc="-10">
                <a:latin typeface="Arial"/>
                <a:cs typeface="Arial"/>
              </a:rPr>
              <a:t>cross-validation  </a:t>
            </a:r>
            <a:r>
              <a:rPr dirty="0" sz="3200" spc="-5">
                <a:latin typeface="Arial"/>
                <a:cs typeface="Arial"/>
              </a:rPr>
              <a:t>to find a </a:t>
            </a:r>
            <a:r>
              <a:rPr dirty="0" sz="3200" spc="-10">
                <a:latin typeface="Arial"/>
                <a:cs typeface="Arial"/>
              </a:rPr>
              <a:t>useful subset?</a:t>
            </a:r>
            <a:endParaRPr sz="3200">
              <a:latin typeface="Arial"/>
              <a:cs typeface="Arial"/>
            </a:endParaRPr>
          </a:p>
          <a:p>
            <a:pPr marL="367665" indent="-342900">
              <a:lnSpc>
                <a:spcPts val="3379"/>
              </a:lnSpc>
              <a:spcBef>
                <a:spcPts val="75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5">
                <a:latin typeface="Arial"/>
                <a:cs typeface="Arial"/>
              </a:rPr>
              <a:t>Four</a:t>
            </a:r>
            <a:r>
              <a:rPr dirty="0" sz="3200" spc="-10">
                <a:latin typeface="Arial"/>
                <a:cs typeface="Arial"/>
              </a:rPr>
              <a:t> ideas:</a:t>
            </a:r>
            <a:endParaRPr sz="3200">
              <a:latin typeface="Arial"/>
              <a:cs typeface="Arial"/>
            </a:endParaRPr>
          </a:p>
          <a:p>
            <a:pPr marL="4451350">
              <a:lnSpc>
                <a:spcPts val="2420"/>
              </a:lnSpc>
            </a:pPr>
            <a:r>
              <a:rPr dirty="0" sz="2400" spc="-5">
                <a:latin typeface="Arial"/>
                <a:cs typeface="Arial"/>
              </a:rPr>
              <a:t>Another </a:t>
            </a:r>
            <a:r>
              <a:rPr dirty="0" sz="2400">
                <a:latin typeface="Arial"/>
                <a:cs typeface="Arial"/>
              </a:rPr>
              <a:t>fun </a:t>
            </a:r>
            <a:r>
              <a:rPr dirty="0" sz="2400" spc="-5">
                <a:latin typeface="Arial"/>
                <a:cs typeface="Arial"/>
              </a:rPr>
              <a:t>area in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963921" y="5421121"/>
            <a:ext cx="393827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0955" marR="5080" indent="-12788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Andrew has spent a lot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his  wild youth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688" y="474980"/>
            <a:ext cx="52457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Very serious</a:t>
            </a:r>
            <a:r>
              <a:rPr dirty="0" spc="-30"/>
              <a:t> </a:t>
            </a:r>
            <a:r>
              <a:rPr dirty="0" spc="-5"/>
              <a:t>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992082"/>
            <a:ext cx="8217534" cy="11944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Intensive </a:t>
            </a:r>
            <a:r>
              <a:rPr dirty="0" sz="3200" spc="-5">
                <a:latin typeface="Arial"/>
                <a:cs typeface="Arial"/>
              </a:rPr>
              <a:t>use of </a:t>
            </a:r>
            <a:r>
              <a:rPr dirty="0" sz="3200" spc="-10">
                <a:latin typeface="Arial"/>
                <a:cs typeface="Arial"/>
              </a:rPr>
              <a:t>cross validation </a:t>
            </a:r>
            <a:r>
              <a:rPr dirty="0" sz="3200" spc="-5">
                <a:latin typeface="Arial"/>
                <a:cs typeface="Arial"/>
              </a:rPr>
              <a:t>can</a:t>
            </a:r>
            <a:r>
              <a:rPr dirty="0" sz="3200" spc="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overfit.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How?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5324320"/>
            <a:ext cx="53301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can be </a:t>
            </a:r>
            <a:r>
              <a:rPr dirty="0" sz="3200" spc="-10">
                <a:latin typeface="Arial"/>
                <a:cs typeface="Arial"/>
              </a:rPr>
              <a:t>done about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it?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3657600" y="2032253"/>
                </a:move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406146" y="0"/>
                </a:move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1064" y="627380"/>
            <a:ext cx="45624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Linear</a:t>
            </a:r>
            <a:r>
              <a:rPr dirty="0" spc="-4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101" y="1243076"/>
            <a:ext cx="6736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Univariate Linear regression with a </a:t>
            </a:r>
            <a:r>
              <a:rPr dirty="0" sz="2400">
                <a:latin typeface="Arial"/>
                <a:cs typeface="Arial"/>
              </a:rPr>
              <a:t>constant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72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2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72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72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768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81487" y="2204997"/>
            <a:ext cx="2409825" cy="117475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260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1	3</a:t>
            </a:r>
            <a:endParaRPr sz="28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1165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:	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1487" y="1776477"/>
            <a:ext cx="24098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3	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13302" y="1700276"/>
            <a:ext cx="2201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400" b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10" b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1402" y="3605276"/>
            <a:ext cx="2865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31364" algn="l"/>
              </a:tabLst>
            </a:pPr>
            <a:r>
              <a:rPr dirty="0" sz="2400" spc="-5" b="1" i="1">
                <a:latin typeface="Arial"/>
                <a:cs typeface="Arial"/>
              </a:rPr>
              <a:t>x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=(3)..	y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=7..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7939" y="2171866"/>
            <a:ext cx="708660" cy="723900"/>
          </a:xfrm>
          <a:custGeom>
            <a:avLst/>
            <a:gdLst/>
            <a:ahLst/>
            <a:cxnLst/>
            <a:rect l="l" t="t" r="r" b="b"/>
            <a:pathLst>
              <a:path w="708660" h="723900">
                <a:moveTo>
                  <a:pt x="472946" y="417660"/>
                </a:moveTo>
                <a:lnTo>
                  <a:pt x="472440" y="416647"/>
                </a:lnTo>
                <a:lnTo>
                  <a:pt x="471678" y="414361"/>
                </a:lnTo>
                <a:lnTo>
                  <a:pt x="468630" y="408265"/>
                </a:lnTo>
                <a:lnTo>
                  <a:pt x="446811" y="356383"/>
                </a:lnTo>
                <a:lnTo>
                  <a:pt x="439674" y="338923"/>
                </a:lnTo>
                <a:lnTo>
                  <a:pt x="420257" y="297118"/>
                </a:lnTo>
                <a:lnTo>
                  <a:pt x="399814" y="255366"/>
                </a:lnTo>
                <a:lnTo>
                  <a:pt x="378184" y="214094"/>
                </a:lnTo>
                <a:lnTo>
                  <a:pt x="355202" y="173732"/>
                </a:lnTo>
                <a:lnTo>
                  <a:pt x="330708" y="134707"/>
                </a:lnTo>
                <a:lnTo>
                  <a:pt x="299074" y="77623"/>
                </a:lnTo>
                <a:lnTo>
                  <a:pt x="273630" y="40953"/>
                </a:lnTo>
                <a:lnTo>
                  <a:pt x="202400" y="7722"/>
                </a:lnTo>
                <a:lnTo>
                  <a:pt x="137160" y="595"/>
                </a:lnTo>
                <a:lnTo>
                  <a:pt x="128397" y="0"/>
                </a:lnTo>
                <a:lnTo>
                  <a:pt x="119634" y="1547"/>
                </a:lnTo>
                <a:lnTo>
                  <a:pt x="111442" y="5095"/>
                </a:lnTo>
                <a:lnTo>
                  <a:pt x="104393" y="10501"/>
                </a:lnTo>
                <a:lnTo>
                  <a:pt x="77345" y="38142"/>
                </a:lnTo>
                <a:lnTo>
                  <a:pt x="52301" y="68937"/>
                </a:lnTo>
                <a:lnTo>
                  <a:pt x="27205" y="98898"/>
                </a:lnTo>
                <a:lnTo>
                  <a:pt x="0" y="124039"/>
                </a:lnTo>
                <a:lnTo>
                  <a:pt x="45720" y="184999"/>
                </a:lnTo>
                <a:lnTo>
                  <a:pt x="76699" y="157728"/>
                </a:lnTo>
                <a:lnTo>
                  <a:pt x="103360" y="126558"/>
                </a:lnTo>
                <a:lnTo>
                  <a:pt x="123443" y="101618"/>
                </a:lnTo>
                <a:lnTo>
                  <a:pt x="123443" y="75271"/>
                </a:lnTo>
                <a:lnTo>
                  <a:pt x="156972" y="65365"/>
                </a:lnTo>
                <a:lnTo>
                  <a:pt x="156972" y="79231"/>
                </a:lnTo>
                <a:lnTo>
                  <a:pt x="159205" y="79390"/>
                </a:lnTo>
                <a:lnTo>
                  <a:pt x="177213" y="80520"/>
                </a:lnTo>
                <a:lnTo>
                  <a:pt x="195072" y="82891"/>
                </a:lnTo>
                <a:lnTo>
                  <a:pt x="203034" y="84948"/>
                </a:lnTo>
                <a:lnTo>
                  <a:pt x="211277" y="87285"/>
                </a:lnTo>
                <a:lnTo>
                  <a:pt x="217932" y="92035"/>
                </a:lnTo>
                <a:lnTo>
                  <a:pt x="217932" y="92797"/>
                </a:lnTo>
                <a:lnTo>
                  <a:pt x="219456" y="94321"/>
                </a:lnTo>
                <a:lnTo>
                  <a:pt x="220980" y="96607"/>
                </a:lnTo>
                <a:lnTo>
                  <a:pt x="224028" y="100417"/>
                </a:lnTo>
                <a:lnTo>
                  <a:pt x="227076" y="105751"/>
                </a:lnTo>
                <a:lnTo>
                  <a:pt x="230124" y="110323"/>
                </a:lnTo>
                <a:lnTo>
                  <a:pt x="233934" y="116419"/>
                </a:lnTo>
                <a:lnTo>
                  <a:pt x="243972" y="134678"/>
                </a:lnTo>
                <a:lnTo>
                  <a:pt x="253331" y="152952"/>
                </a:lnTo>
                <a:lnTo>
                  <a:pt x="263278" y="170867"/>
                </a:lnTo>
                <a:lnTo>
                  <a:pt x="302305" y="232446"/>
                </a:lnTo>
                <a:lnTo>
                  <a:pt x="326443" y="278460"/>
                </a:lnTo>
                <a:lnTo>
                  <a:pt x="348576" y="325502"/>
                </a:lnTo>
                <a:lnTo>
                  <a:pt x="391156" y="420328"/>
                </a:lnTo>
                <a:lnTo>
                  <a:pt x="413766" y="466939"/>
                </a:lnTo>
                <a:lnTo>
                  <a:pt x="415290" y="467701"/>
                </a:lnTo>
                <a:lnTo>
                  <a:pt x="416052" y="469225"/>
                </a:lnTo>
                <a:lnTo>
                  <a:pt x="420624" y="473797"/>
                </a:lnTo>
                <a:lnTo>
                  <a:pt x="422148" y="474559"/>
                </a:lnTo>
                <a:lnTo>
                  <a:pt x="423672" y="476083"/>
                </a:lnTo>
                <a:lnTo>
                  <a:pt x="425196" y="476845"/>
                </a:lnTo>
                <a:lnTo>
                  <a:pt x="426720" y="477861"/>
                </a:lnTo>
                <a:lnTo>
                  <a:pt x="426720" y="477607"/>
                </a:lnTo>
                <a:lnTo>
                  <a:pt x="427482" y="478369"/>
                </a:lnTo>
                <a:lnTo>
                  <a:pt x="429768" y="479893"/>
                </a:lnTo>
                <a:lnTo>
                  <a:pt x="429768" y="483012"/>
                </a:lnTo>
                <a:lnTo>
                  <a:pt x="443412" y="507211"/>
                </a:lnTo>
                <a:lnTo>
                  <a:pt x="467868" y="551265"/>
                </a:lnTo>
                <a:lnTo>
                  <a:pt x="467868" y="414361"/>
                </a:lnTo>
                <a:lnTo>
                  <a:pt x="468630" y="414856"/>
                </a:lnTo>
                <a:lnTo>
                  <a:pt x="468630" y="414361"/>
                </a:lnTo>
                <a:lnTo>
                  <a:pt x="471324" y="416606"/>
                </a:lnTo>
                <a:lnTo>
                  <a:pt x="471678" y="416836"/>
                </a:lnTo>
                <a:lnTo>
                  <a:pt x="471678" y="416647"/>
                </a:lnTo>
                <a:lnTo>
                  <a:pt x="472217" y="417186"/>
                </a:lnTo>
                <a:lnTo>
                  <a:pt x="472946" y="417660"/>
                </a:lnTo>
                <a:close/>
              </a:path>
              <a:path w="708660" h="723900">
                <a:moveTo>
                  <a:pt x="156972" y="65365"/>
                </a:moveTo>
                <a:lnTo>
                  <a:pt x="123443" y="75271"/>
                </a:lnTo>
                <a:lnTo>
                  <a:pt x="141224" y="78106"/>
                </a:lnTo>
                <a:lnTo>
                  <a:pt x="144599" y="78347"/>
                </a:lnTo>
                <a:lnTo>
                  <a:pt x="156972" y="65365"/>
                </a:lnTo>
                <a:close/>
              </a:path>
              <a:path w="708660" h="723900">
                <a:moveTo>
                  <a:pt x="144599" y="78347"/>
                </a:moveTo>
                <a:lnTo>
                  <a:pt x="141224" y="78106"/>
                </a:lnTo>
                <a:lnTo>
                  <a:pt x="123443" y="75271"/>
                </a:lnTo>
                <a:lnTo>
                  <a:pt x="123443" y="101618"/>
                </a:lnTo>
                <a:lnTo>
                  <a:pt x="129014" y="94700"/>
                </a:lnTo>
                <a:lnTo>
                  <a:pt x="144599" y="78347"/>
                </a:lnTo>
                <a:close/>
              </a:path>
              <a:path w="708660" h="723900">
                <a:moveTo>
                  <a:pt x="156972" y="79231"/>
                </a:moveTo>
                <a:lnTo>
                  <a:pt x="156972" y="65365"/>
                </a:lnTo>
                <a:lnTo>
                  <a:pt x="144599" y="78347"/>
                </a:lnTo>
                <a:lnTo>
                  <a:pt x="156972" y="79231"/>
                </a:lnTo>
                <a:close/>
              </a:path>
              <a:path w="708660" h="723900">
                <a:moveTo>
                  <a:pt x="427482" y="478369"/>
                </a:moveTo>
                <a:lnTo>
                  <a:pt x="426720" y="477607"/>
                </a:lnTo>
                <a:lnTo>
                  <a:pt x="426949" y="478014"/>
                </a:lnTo>
                <a:lnTo>
                  <a:pt x="427482" y="478369"/>
                </a:lnTo>
                <a:close/>
              </a:path>
              <a:path w="708660" h="723900">
                <a:moveTo>
                  <a:pt x="426949" y="478014"/>
                </a:moveTo>
                <a:lnTo>
                  <a:pt x="426720" y="477607"/>
                </a:lnTo>
                <a:lnTo>
                  <a:pt x="426720" y="477861"/>
                </a:lnTo>
                <a:lnTo>
                  <a:pt x="426949" y="478014"/>
                </a:lnTo>
                <a:close/>
              </a:path>
              <a:path w="708660" h="723900">
                <a:moveTo>
                  <a:pt x="429768" y="483012"/>
                </a:moveTo>
                <a:lnTo>
                  <a:pt x="429768" y="480655"/>
                </a:lnTo>
                <a:lnTo>
                  <a:pt x="427482" y="478369"/>
                </a:lnTo>
                <a:lnTo>
                  <a:pt x="426949" y="478014"/>
                </a:lnTo>
                <a:lnTo>
                  <a:pt x="429768" y="483012"/>
                </a:lnTo>
                <a:close/>
              </a:path>
              <a:path w="708660" h="723900">
                <a:moveTo>
                  <a:pt x="584454" y="697604"/>
                </a:moveTo>
                <a:lnTo>
                  <a:pt x="584454" y="576667"/>
                </a:lnTo>
                <a:lnTo>
                  <a:pt x="534162" y="633817"/>
                </a:lnTo>
                <a:lnTo>
                  <a:pt x="507127" y="610000"/>
                </a:lnTo>
                <a:lnTo>
                  <a:pt x="458724" y="671155"/>
                </a:lnTo>
                <a:lnTo>
                  <a:pt x="584454" y="697604"/>
                </a:lnTo>
                <a:close/>
              </a:path>
              <a:path w="708660" h="723900">
                <a:moveTo>
                  <a:pt x="470154" y="415885"/>
                </a:moveTo>
                <a:lnTo>
                  <a:pt x="467868" y="414361"/>
                </a:lnTo>
                <a:lnTo>
                  <a:pt x="470154" y="415885"/>
                </a:lnTo>
                <a:close/>
              </a:path>
              <a:path w="708660" h="723900">
                <a:moveTo>
                  <a:pt x="470154" y="555356"/>
                </a:moveTo>
                <a:lnTo>
                  <a:pt x="470154" y="415885"/>
                </a:lnTo>
                <a:lnTo>
                  <a:pt x="467868" y="414361"/>
                </a:lnTo>
                <a:lnTo>
                  <a:pt x="467868" y="551265"/>
                </a:lnTo>
                <a:lnTo>
                  <a:pt x="470154" y="555356"/>
                </a:lnTo>
                <a:close/>
              </a:path>
              <a:path w="708660" h="723900">
                <a:moveTo>
                  <a:pt x="470042" y="415774"/>
                </a:moveTo>
                <a:lnTo>
                  <a:pt x="468630" y="414361"/>
                </a:lnTo>
                <a:lnTo>
                  <a:pt x="468630" y="414856"/>
                </a:lnTo>
                <a:lnTo>
                  <a:pt x="470042" y="415774"/>
                </a:lnTo>
                <a:close/>
              </a:path>
              <a:path w="708660" h="723900">
                <a:moveTo>
                  <a:pt x="474726" y="563537"/>
                </a:moveTo>
                <a:lnTo>
                  <a:pt x="474726" y="421219"/>
                </a:lnTo>
                <a:lnTo>
                  <a:pt x="472059" y="417218"/>
                </a:lnTo>
                <a:lnTo>
                  <a:pt x="471324" y="416606"/>
                </a:lnTo>
                <a:lnTo>
                  <a:pt x="470042" y="415774"/>
                </a:lnTo>
                <a:lnTo>
                  <a:pt x="470154" y="555356"/>
                </a:lnTo>
                <a:lnTo>
                  <a:pt x="474726" y="563537"/>
                </a:lnTo>
                <a:close/>
              </a:path>
              <a:path w="708660" h="723900">
                <a:moveTo>
                  <a:pt x="472059" y="417218"/>
                </a:moveTo>
                <a:lnTo>
                  <a:pt x="471900" y="416980"/>
                </a:lnTo>
                <a:lnTo>
                  <a:pt x="471324" y="416606"/>
                </a:lnTo>
                <a:lnTo>
                  <a:pt x="472059" y="417218"/>
                </a:lnTo>
                <a:close/>
              </a:path>
              <a:path w="708660" h="723900">
                <a:moveTo>
                  <a:pt x="472217" y="417186"/>
                </a:moveTo>
                <a:lnTo>
                  <a:pt x="471678" y="416647"/>
                </a:lnTo>
                <a:lnTo>
                  <a:pt x="471900" y="416980"/>
                </a:lnTo>
                <a:lnTo>
                  <a:pt x="472217" y="417186"/>
                </a:lnTo>
                <a:close/>
              </a:path>
              <a:path w="708660" h="723900">
                <a:moveTo>
                  <a:pt x="471900" y="416980"/>
                </a:moveTo>
                <a:lnTo>
                  <a:pt x="471678" y="416647"/>
                </a:lnTo>
                <a:lnTo>
                  <a:pt x="471678" y="416836"/>
                </a:lnTo>
                <a:lnTo>
                  <a:pt x="471900" y="416980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217" y="417186"/>
                </a:lnTo>
                <a:lnTo>
                  <a:pt x="471900" y="416980"/>
                </a:lnTo>
                <a:lnTo>
                  <a:pt x="472059" y="417218"/>
                </a:lnTo>
                <a:lnTo>
                  <a:pt x="473202" y="418171"/>
                </a:lnTo>
                <a:close/>
              </a:path>
              <a:path w="708660" h="723900">
                <a:moveTo>
                  <a:pt x="474726" y="421219"/>
                </a:moveTo>
                <a:lnTo>
                  <a:pt x="474726" y="420457"/>
                </a:lnTo>
                <a:lnTo>
                  <a:pt x="473964" y="419695"/>
                </a:lnTo>
                <a:lnTo>
                  <a:pt x="473202" y="418171"/>
                </a:lnTo>
                <a:lnTo>
                  <a:pt x="472059" y="417218"/>
                </a:lnTo>
                <a:lnTo>
                  <a:pt x="474726" y="421219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946" y="417660"/>
                </a:lnTo>
                <a:lnTo>
                  <a:pt x="472217" y="417186"/>
                </a:lnTo>
                <a:lnTo>
                  <a:pt x="473202" y="418171"/>
                </a:lnTo>
                <a:close/>
              </a:path>
              <a:path w="708660" h="723900">
                <a:moveTo>
                  <a:pt x="554794" y="549775"/>
                </a:moveTo>
                <a:lnTo>
                  <a:pt x="527523" y="501919"/>
                </a:lnTo>
                <a:lnTo>
                  <a:pt x="512002" y="473855"/>
                </a:lnTo>
                <a:lnTo>
                  <a:pt x="496824" y="445603"/>
                </a:lnTo>
                <a:lnTo>
                  <a:pt x="490883" y="436594"/>
                </a:lnTo>
                <a:lnTo>
                  <a:pt x="484427" y="427901"/>
                </a:lnTo>
                <a:lnTo>
                  <a:pt x="476930" y="420248"/>
                </a:lnTo>
                <a:lnTo>
                  <a:pt x="472946" y="417660"/>
                </a:lnTo>
                <a:lnTo>
                  <a:pt x="473964" y="419695"/>
                </a:lnTo>
                <a:lnTo>
                  <a:pt x="474726" y="420457"/>
                </a:lnTo>
                <a:lnTo>
                  <a:pt x="474726" y="563537"/>
                </a:lnTo>
                <a:lnTo>
                  <a:pt x="496062" y="600289"/>
                </a:lnTo>
                <a:lnTo>
                  <a:pt x="502158" y="605623"/>
                </a:lnTo>
                <a:lnTo>
                  <a:pt x="507127" y="610000"/>
                </a:lnTo>
                <a:lnTo>
                  <a:pt x="551688" y="553700"/>
                </a:lnTo>
                <a:lnTo>
                  <a:pt x="551688" y="548473"/>
                </a:lnTo>
                <a:lnTo>
                  <a:pt x="554149" y="550591"/>
                </a:lnTo>
                <a:lnTo>
                  <a:pt x="554794" y="549775"/>
                </a:lnTo>
                <a:close/>
              </a:path>
              <a:path w="708660" h="723900">
                <a:moveTo>
                  <a:pt x="559308" y="605242"/>
                </a:moveTo>
                <a:lnTo>
                  <a:pt x="559308" y="557617"/>
                </a:lnTo>
                <a:lnTo>
                  <a:pt x="553810" y="551019"/>
                </a:lnTo>
                <a:lnTo>
                  <a:pt x="507127" y="610000"/>
                </a:lnTo>
                <a:lnTo>
                  <a:pt x="534162" y="633817"/>
                </a:lnTo>
                <a:lnTo>
                  <a:pt x="559308" y="605242"/>
                </a:lnTo>
                <a:close/>
              </a:path>
              <a:path w="708660" h="723900">
                <a:moveTo>
                  <a:pt x="554149" y="550591"/>
                </a:moveTo>
                <a:lnTo>
                  <a:pt x="551688" y="548473"/>
                </a:lnTo>
                <a:lnTo>
                  <a:pt x="553810" y="551019"/>
                </a:lnTo>
                <a:lnTo>
                  <a:pt x="554149" y="550591"/>
                </a:lnTo>
                <a:close/>
              </a:path>
              <a:path w="708660" h="723900">
                <a:moveTo>
                  <a:pt x="553810" y="551019"/>
                </a:moveTo>
                <a:lnTo>
                  <a:pt x="551688" y="548473"/>
                </a:lnTo>
                <a:lnTo>
                  <a:pt x="551688" y="553700"/>
                </a:lnTo>
                <a:lnTo>
                  <a:pt x="553810" y="551019"/>
                </a:lnTo>
                <a:close/>
              </a:path>
              <a:path w="708660" h="723900">
                <a:moveTo>
                  <a:pt x="559308" y="557617"/>
                </a:moveTo>
                <a:lnTo>
                  <a:pt x="556358" y="552491"/>
                </a:lnTo>
                <a:lnTo>
                  <a:pt x="554149" y="550591"/>
                </a:lnTo>
                <a:lnTo>
                  <a:pt x="553810" y="551019"/>
                </a:lnTo>
                <a:lnTo>
                  <a:pt x="559308" y="557617"/>
                </a:lnTo>
                <a:close/>
              </a:path>
              <a:path w="708660" h="723900">
                <a:moveTo>
                  <a:pt x="556358" y="552491"/>
                </a:moveTo>
                <a:lnTo>
                  <a:pt x="554794" y="549775"/>
                </a:lnTo>
                <a:lnTo>
                  <a:pt x="554149" y="550591"/>
                </a:lnTo>
                <a:lnTo>
                  <a:pt x="556358" y="552491"/>
                </a:lnTo>
                <a:close/>
              </a:path>
              <a:path w="708660" h="723900">
                <a:moveTo>
                  <a:pt x="708660" y="723733"/>
                </a:moveTo>
                <a:lnTo>
                  <a:pt x="600456" y="492085"/>
                </a:lnTo>
                <a:lnTo>
                  <a:pt x="554794" y="549775"/>
                </a:lnTo>
                <a:lnTo>
                  <a:pt x="556358" y="552491"/>
                </a:lnTo>
                <a:lnTo>
                  <a:pt x="584454" y="576667"/>
                </a:lnTo>
                <a:lnTo>
                  <a:pt x="584454" y="697604"/>
                </a:lnTo>
                <a:lnTo>
                  <a:pt x="708660" y="723733"/>
                </a:lnTo>
                <a:close/>
              </a:path>
              <a:path w="708660" h="723900">
                <a:moveTo>
                  <a:pt x="584454" y="576667"/>
                </a:moveTo>
                <a:lnTo>
                  <a:pt x="556358" y="552491"/>
                </a:lnTo>
                <a:lnTo>
                  <a:pt x="559308" y="557617"/>
                </a:lnTo>
                <a:lnTo>
                  <a:pt x="559308" y="605242"/>
                </a:lnTo>
                <a:lnTo>
                  <a:pt x="584454" y="576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6800" y="3733800"/>
            <a:ext cx="4114800" cy="3124200"/>
          </a:xfrm>
          <a:custGeom>
            <a:avLst/>
            <a:gdLst/>
            <a:ahLst/>
            <a:cxnLst/>
            <a:rect l="l" t="t" r="r" b="b"/>
            <a:pathLst>
              <a:path w="4114800" h="3124200">
                <a:moveTo>
                  <a:pt x="4114800" y="2603754"/>
                </a:moveTo>
                <a:lnTo>
                  <a:pt x="4114800" y="520446"/>
                </a:lnTo>
                <a:lnTo>
                  <a:pt x="4112671" y="473098"/>
                </a:lnTo>
                <a:lnTo>
                  <a:pt x="4106409" y="426937"/>
                </a:lnTo>
                <a:lnTo>
                  <a:pt x="4096198" y="382146"/>
                </a:lnTo>
                <a:lnTo>
                  <a:pt x="4082221" y="338910"/>
                </a:lnTo>
                <a:lnTo>
                  <a:pt x="4064663" y="297412"/>
                </a:lnTo>
                <a:lnTo>
                  <a:pt x="4043708" y="257838"/>
                </a:lnTo>
                <a:lnTo>
                  <a:pt x="4019540" y="220371"/>
                </a:lnTo>
                <a:lnTo>
                  <a:pt x="3992344" y="185195"/>
                </a:lnTo>
                <a:lnTo>
                  <a:pt x="3962304" y="152495"/>
                </a:lnTo>
                <a:lnTo>
                  <a:pt x="3929604" y="122455"/>
                </a:lnTo>
                <a:lnTo>
                  <a:pt x="3894428" y="95259"/>
                </a:lnTo>
                <a:lnTo>
                  <a:pt x="3856961" y="71091"/>
                </a:lnTo>
                <a:lnTo>
                  <a:pt x="3817387" y="50136"/>
                </a:lnTo>
                <a:lnTo>
                  <a:pt x="3775889" y="32578"/>
                </a:lnTo>
                <a:lnTo>
                  <a:pt x="3732653" y="18601"/>
                </a:lnTo>
                <a:lnTo>
                  <a:pt x="3687862" y="8390"/>
                </a:lnTo>
                <a:lnTo>
                  <a:pt x="3641701" y="2128"/>
                </a:lnTo>
                <a:lnTo>
                  <a:pt x="3594354" y="0"/>
                </a:lnTo>
                <a:lnTo>
                  <a:pt x="520446" y="0"/>
                </a:lnTo>
                <a:lnTo>
                  <a:pt x="473098" y="2128"/>
                </a:lnTo>
                <a:lnTo>
                  <a:pt x="426937" y="8390"/>
                </a:lnTo>
                <a:lnTo>
                  <a:pt x="382146" y="18601"/>
                </a:lnTo>
                <a:lnTo>
                  <a:pt x="338910" y="32578"/>
                </a:lnTo>
                <a:lnTo>
                  <a:pt x="297412" y="50136"/>
                </a:lnTo>
                <a:lnTo>
                  <a:pt x="257838" y="71091"/>
                </a:lnTo>
                <a:lnTo>
                  <a:pt x="220371" y="95259"/>
                </a:lnTo>
                <a:lnTo>
                  <a:pt x="185195" y="122455"/>
                </a:lnTo>
                <a:lnTo>
                  <a:pt x="152495" y="152495"/>
                </a:lnTo>
                <a:lnTo>
                  <a:pt x="122455" y="185195"/>
                </a:lnTo>
                <a:lnTo>
                  <a:pt x="95259" y="220371"/>
                </a:lnTo>
                <a:lnTo>
                  <a:pt x="71091" y="257838"/>
                </a:lnTo>
                <a:lnTo>
                  <a:pt x="50136" y="297412"/>
                </a:lnTo>
                <a:lnTo>
                  <a:pt x="32578" y="338910"/>
                </a:lnTo>
                <a:lnTo>
                  <a:pt x="18601" y="382146"/>
                </a:lnTo>
                <a:lnTo>
                  <a:pt x="8390" y="426937"/>
                </a:lnTo>
                <a:lnTo>
                  <a:pt x="2128" y="473098"/>
                </a:lnTo>
                <a:lnTo>
                  <a:pt x="0" y="520446"/>
                </a:lnTo>
                <a:lnTo>
                  <a:pt x="0" y="2603754"/>
                </a:lnTo>
                <a:lnTo>
                  <a:pt x="2128" y="2651101"/>
                </a:lnTo>
                <a:lnTo>
                  <a:pt x="8390" y="2697262"/>
                </a:lnTo>
                <a:lnTo>
                  <a:pt x="18601" y="2742053"/>
                </a:lnTo>
                <a:lnTo>
                  <a:pt x="32578" y="2785289"/>
                </a:lnTo>
                <a:lnTo>
                  <a:pt x="50136" y="2826787"/>
                </a:lnTo>
                <a:lnTo>
                  <a:pt x="71091" y="2866361"/>
                </a:lnTo>
                <a:lnTo>
                  <a:pt x="95259" y="2903828"/>
                </a:lnTo>
                <a:lnTo>
                  <a:pt x="122455" y="2939004"/>
                </a:lnTo>
                <a:lnTo>
                  <a:pt x="152495" y="2971704"/>
                </a:lnTo>
                <a:lnTo>
                  <a:pt x="185195" y="3001744"/>
                </a:lnTo>
                <a:lnTo>
                  <a:pt x="220371" y="3028940"/>
                </a:lnTo>
                <a:lnTo>
                  <a:pt x="257838" y="3053108"/>
                </a:lnTo>
                <a:lnTo>
                  <a:pt x="297412" y="3074063"/>
                </a:lnTo>
                <a:lnTo>
                  <a:pt x="338910" y="3091621"/>
                </a:lnTo>
                <a:lnTo>
                  <a:pt x="382146" y="3105598"/>
                </a:lnTo>
                <a:lnTo>
                  <a:pt x="426937" y="3115809"/>
                </a:lnTo>
                <a:lnTo>
                  <a:pt x="473098" y="3122071"/>
                </a:lnTo>
                <a:lnTo>
                  <a:pt x="520446" y="3124200"/>
                </a:lnTo>
                <a:lnTo>
                  <a:pt x="3594354" y="3124200"/>
                </a:lnTo>
                <a:lnTo>
                  <a:pt x="3641701" y="3122071"/>
                </a:lnTo>
                <a:lnTo>
                  <a:pt x="3687862" y="3115809"/>
                </a:lnTo>
                <a:lnTo>
                  <a:pt x="3732653" y="3105598"/>
                </a:lnTo>
                <a:lnTo>
                  <a:pt x="3775889" y="3091621"/>
                </a:lnTo>
                <a:lnTo>
                  <a:pt x="3817387" y="3074063"/>
                </a:lnTo>
                <a:lnTo>
                  <a:pt x="3856961" y="3053108"/>
                </a:lnTo>
                <a:lnTo>
                  <a:pt x="3894428" y="3028940"/>
                </a:lnTo>
                <a:lnTo>
                  <a:pt x="3929604" y="3001744"/>
                </a:lnTo>
                <a:lnTo>
                  <a:pt x="3962304" y="2971704"/>
                </a:lnTo>
                <a:lnTo>
                  <a:pt x="3992344" y="2939004"/>
                </a:lnTo>
                <a:lnTo>
                  <a:pt x="4019540" y="2903828"/>
                </a:lnTo>
                <a:lnTo>
                  <a:pt x="4043708" y="2866361"/>
                </a:lnTo>
                <a:lnTo>
                  <a:pt x="4064663" y="2826787"/>
                </a:lnTo>
                <a:lnTo>
                  <a:pt x="4082221" y="2785289"/>
                </a:lnTo>
                <a:lnTo>
                  <a:pt x="4096198" y="2742053"/>
                </a:lnTo>
                <a:lnTo>
                  <a:pt x="4106409" y="2697262"/>
                </a:lnTo>
                <a:lnTo>
                  <a:pt x="4112671" y="2651101"/>
                </a:lnTo>
                <a:lnTo>
                  <a:pt x="4114800" y="260375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66800" y="3733800"/>
            <a:ext cx="4114800" cy="3124200"/>
          </a:xfrm>
          <a:custGeom>
            <a:avLst/>
            <a:gdLst/>
            <a:ahLst/>
            <a:cxnLst/>
            <a:rect l="l" t="t" r="r" b="b"/>
            <a:pathLst>
              <a:path w="4114800" h="3124200">
                <a:moveTo>
                  <a:pt x="520446" y="0"/>
                </a:moveTo>
                <a:lnTo>
                  <a:pt x="473098" y="2128"/>
                </a:lnTo>
                <a:lnTo>
                  <a:pt x="426937" y="8390"/>
                </a:lnTo>
                <a:lnTo>
                  <a:pt x="382146" y="18601"/>
                </a:lnTo>
                <a:lnTo>
                  <a:pt x="338910" y="32578"/>
                </a:lnTo>
                <a:lnTo>
                  <a:pt x="297412" y="50136"/>
                </a:lnTo>
                <a:lnTo>
                  <a:pt x="257838" y="71091"/>
                </a:lnTo>
                <a:lnTo>
                  <a:pt x="220371" y="95259"/>
                </a:lnTo>
                <a:lnTo>
                  <a:pt x="185195" y="122455"/>
                </a:lnTo>
                <a:lnTo>
                  <a:pt x="152495" y="152495"/>
                </a:lnTo>
                <a:lnTo>
                  <a:pt x="122455" y="185195"/>
                </a:lnTo>
                <a:lnTo>
                  <a:pt x="95259" y="220371"/>
                </a:lnTo>
                <a:lnTo>
                  <a:pt x="71091" y="257838"/>
                </a:lnTo>
                <a:lnTo>
                  <a:pt x="50136" y="297412"/>
                </a:lnTo>
                <a:lnTo>
                  <a:pt x="32578" y="338910"/>
                </a:lnTo>
                <a:lnTo>
                  <a:pt x="18601" y="382146"/>
                </a:lnTo>
                <a:lnTo>
                  <a:pt x="8390" y="426937"/>
                </a:lnTo>
                <a:lnTo>
                  <a:pt x="2128" y="473098"/>
                </a:lnTo>
                <a:lnTo>
                  <a:pt x="0" y="520446"/>
                </a:lnTo>
                <a:lnTo>
                  <a:pt x="0" y="2603754"/>
                </a:lnTo>
                <a:lnTo>
                  <a:pt x="2128" y="2651101"/>
                </a:lnTo>
                <a:lnTo>
                  <a:pt x="8390" y="2697262"/>
                </a:lnTo>
                <a:lnTo>
                  <a:pt x="18601" y="2742053"/>
                </a:lnTo>
                <a:lnTo>
                  <a:pt x="32578" y="2785289"/>
                </a:lnTo>
                <a:lnTo>
                  <a:pt x="50136" y="2826787"/>
                </a:lnTo>
                <a:lnTo>
                  <a:pt x="71091" y="2866361"/>
                </a:lnTo>
                <a:lnTo>
                  <a:pt x="95259" y="2903828"/>
                </a:lnTo>
                <a:lnTo>
                  <a:pt x="122455" y="2939004"/>
                </a:lnTo>
                <a:lnTo>
                  <a:pt x="152495" y="2971704"/>
                </a:lnTo>
                <a:lnTo>
                  <a:pt x="185195" y="3001744"/>
                </a:lnTo>
                <a:lnTo>
                  <a:pt x="220371" y="3028940"/>
                </a:lnTo>
                <a:lnTo>
                  <a:pt x="257838" y="3053108"/>
                </a:lnTo>
                <a:lnTo>
                  <a:pt x="297412" y="3074063"/>
                </a:lnTo>
                <a:lnTo>
                  <a:pt x="338910" y="3091621"/>
                </a:lnTo>
                <a:lnTo>
                  <a:pt x="382146" y="3105598"/>
                </a:lnTo>
                <a:lnTo>
                  <a:pt x="426937" y="3115809"/>
                </a:lnTo>
                <a:lnTo>
                  <a:pt x="473098" y="3122071"/>
                </a:lnTo>
                <a:lnTo>
                  <a:pt x="520446" y="3124200"/>
                </a:lnTo>
                <a:lnTo>
                  <a:pt x="3594354" y="3124200"/>
                </a:lnTo>
                <a:lnTo>
                  <a:pt x="3641701" y="3122071"/>
                </a:lnTo>
                <a:lnTo>
                  <a:pt x="3687862" y="3115809"/>
                </a:lnTo>
                <a:lnTo>
                  <a:pt x="3732653" y="3105598"/>
                </a:lnTo>
                <a:lnTo>
                  <a:pt x="3775889" y="3091621"/>
                </a:lnTo>
                <a:lnTo>
                  <a:pt x="3817387" y="3074063"/>
                </a:lnTo>
                <a:lnTo>
                  <a:pt x="3856961" y="3053108"/>
                </a:lnTo>
                <a:lnTo>
                  <a:pt x="3894428" y="3028940"/>
                </a:lnTo>
                <a:lnTo>
                  <a:pt x="3929604" y="3001744"/>
                </a:lnTo>
                <a:lnTo>
                  <a:pt x="3962304" y="2971704"/>
                </a:lnTo>
                <a:lnTo>
                  <a:pt x="3992344" y="2939004"/>
                </a:lnTo>
                <a:lnTo>
                  <a:pt x="4019540" y="2903828"/>
                </a:lnTo>
                <a:lnTo>
                  <a:pt x="4043708" y="2866361"/>
                </a:lnTo>
                <a:lnTo>
                  <a:pt x="4064663" y="2826787"/>
                </a:lnTo>
                <a:lnTo>
                  <a:pt x="4082221" y="2785289"/>
                </a:lnTo>
                <a:lnTo>
                  <a:pt x="4096198" y="2742053"/>
                </a:lnTo>
                <a:lnTo>
                  <a:pt x="4106409" y="2697262"/>
                </a:lnTo>
                <a:lnTo>
                  <a:pt x="4112671" y="2651101"/>
                </a:lnTo>
                <a:lnTo>
                  <a:pt x="4114800" y="2603754"/>
                </a:lnTo>
                <a:lnTo>
                  <a:pt x="4114800" y="520446"/>
                </a:lnTo>
                <a:lnTo>
                  <a:pt x="4112671" y="473098"/>
                </a:lnTo>
                <a:lnTo>
                  <a:pt x="4106409" y="426937"/>
                </a:lnTo>
                <a:lnTo>
                  <a:pt x="4096198" y="382146"/>
                </a:lnTo>
                <a:lnTo>
                  <a:pt x="4082221" y="338910"/>
                </a:lnTo>
                <a:lnTo>
                  <a:pt x="4064663" y="297412"/>
                </a:lnTo>
                <a:lnTo>
                  <a:pt x="4043708" y="257838"/>
                </a:lnTo>
                <a:lnTo>
                  <a:pt x="4019540" y="220371"/>
                </a:lnTo>
                <a:lnTo>
                  <a:pt x="3992344" y="185195"/>
                </a:lnTo>
                <a:lnTo>
                  <a:pt x="3962304" y="152495"/>
                </a:lnTo>
                <a:lnTo>
                  <a:pt x="3929604" y="122455"/>
                </a:lnTo>
                <a:lnTo>
                  <a:pt x="3894428" y="95259"/>
                </a:lnTo>
                <a:lnTo>
                  <a:pt x="3856961" y="71091"/>
                </a:lnTo>
                <a:lnTo>
                  <a:pt x="3817387" y="50136"/>
                </a:lnTo>
                <a:lnTo>
                  <a:pt x="3775889" y="32578"/>
                </a:lnTo>
                <a:lnTo>
                  <a:pt x="3732653" y="18601"/>
                </a:lnTo>
                <a:lnTo>
                  <a:pt x="3687862" y="8390"/>
                </a:lnTo>
                <a:lnTo>
                  <a:pt x="3641701" y="2128"/>
                </a:lnTo>
                <a:lnTo>
                  <a:pt x="3594354" y="0"/>
                </a:lnTo>
                <a:lnTo>
                  <a:pt x="520446" y="0"/>
                </a:lnTo>
                <a:close/>
              </a:path>
            </a:pathLst>
          </a:custGeom>
          <a:ln w="3809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90712" y="3795712"/>
          <a:ext cx="1262380" cy="1756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576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5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433887" y="5136896"/>
            <a:ext cx="5810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3887" y="4562334"/>
            <a:ext cx="5810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33887" y="3986277"/>
            <a:ext cx="5810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9600" y="3962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19600" y="45384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19600" y="51130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19600" y="56898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9600" y="39624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9200" y="39624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95312" y="1662112"/>
          <a:ext cx="1262380" cy="236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5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5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44475">
                        <a:lnSpc>
                          <a:spcPts val="1305"/>
                        </a:lnSpc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3965702" y="3833876"/>
            <a:ext cx="372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1902" y="5481320"/>
            <a:ext cx="1315720" cy="112014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25"/>
              </a:spcBef>
            </a:pPr>
            <a:r>
              <a:rPr dirty="0" sz="2400" spc="-5" b="1" i="1">
                <a:latin typeface="Arial"/>
                <a:cs typeface="Arial"/>
              </a:rPr>
              <a:t>z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=(1,3)..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dirty="0" sz="2400" spc="-5" b="1" i="1">
                <a:latin typeface="Arial"/>
                <a:cs typeface="Arial"/>
              </a:rPr>
              <a:t>z</a:t>
            </a:r>
            <a:r>
              <a:rPr dirty="0" baseline="-20833" sz="2400" spc="-7" i="1">
                <a:latin typeface="Arial"/>
                <a:cs typeface="Arial"/>
              </a:rPr>
              <a:t>k</a:t>
            </a:r>
            <a:r>
              <a:rPr dirty="0" sz="2400" spc="-5" i="1">
                <a:latin typeface="Arial"/>
                <a:cs typeface="Arial"/>
              </a:rPr>
              <a:t>=(1,x</a:t>
            </a:r>
            <a:r>
              <a:rPr dirty="0" baseline="-20833" sz="2400" spc="-7" i="1">
                <a:latin typeface="Arial"/>
                <a:cs typeface="Arial"/>
              </a:rPr>
              <a:t>k</a:t>
            </a:r>
            <a:r>
              <a:rPr dirty="0" sz="2400" spc="-5" i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83102" y="5662676"/>
            <a:ext cx="8585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Arial"/>
                <a:cs typeface="Arial"/>
              </a:rPr>
              <a:t>y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=7..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38800" y="4419600"/>
            <a:ext cx="3657600" cy="2590800"/>
          </a:xfrm>
          <a:custGeom>
            <a:avLst/>
            <a:gdLst/>
            <a:ahLst/>
            <a:cxnLst/>
            <a:rect l="l" t="t" r="r" b="b"/>
            <a:pathLst>
              <a:path w="3657600" h="2590800">
                <a:moveTo>
                  <a:pt x="3657600" y="2158746"/>
                </a:moveTo>
                <a:lnTo>
                  <a:pt x="3657600" y="432053"/>
                </a:lnTo>
                <a:lnTo>
                  <a:pt x="3655063" y="384996"/>
                </a:lnTo>
                <a:lnTo>
                  <a:pt x="3647629" y="339401"/>
                </a:lnTo>
                <a:lnTo>
                  <a:pt x="3635562" y="295534"/>
                </a:lnTo>
                <a:lnTo>
                  <a:pt x="3619127" y="253657"/>
                </a:lnTo>
                <a:lnTo>
                  <a:pt x="3598587" y="214037"/>
                </a:lnTo>
                <a:lnTo>
                  <a:pt x="3574206" y="176936"/>
                </a:lnTo>
                <a:lnTo>
                  <a:pt x="3546249" y="142619"/>
                </a:lnTo>
                <a:lnTo>
                  <a:pt x="3514980" y="111350"/>
                </a:lnTo>
                <a:lnTo>
                  <a:pt x="3480663" y="83393"/>
                </a:lnTo>
                <a:lnTo>
                  <a:pt x="3443562" y="59012"/>
                </a:lnTo>
                <a:lnTo>
                  <a:pt x="3403942" y="38472"/>
                </a:lnTo>
                <a:lnTo>
                  <a:pt x="3362065" y="22037"/>
                </a:lnTo>
                <a:lnTo>
                  <a:pt x="3318198" y="9970"/>
                </a:lnTo>
                <a:lnTo>
                  <a:pt x="3272603" y="2536"/>
                </a:lnTo>
                <a:lnTo>
                  <a:pt x="3225546" y="0"/>
                </a:lnTo>
                <a:lnTo>
                  <a:pt x="432053" y="0"/>
                </a:lnTo>
                <a:lnTo>
                  <a:pt x="384996" y="2536"/>
                </a:lnTo>
                <a:lnTo>
                  <a:pt x="339401" y="9970"/>
                </a:lnTo>
                <a:lnTo>
                  <a:pt x="295534" y="22037"/>
                </a:lnTo>
                <a:lnTo>
                  <a:pt x="253657" y="38472"/>
                </a:lnTo>
                <a:lnTo>
                  <a:pt x="214037" y="59012"/>
                </a:lnTo>
                <a:lnTo>
                  <a:pt x="176936" y="83393"/>
                </a:lnTo>
                <a:lnTo>
                  <a:pt x="142619" y="111350"/>
                </a:lnTo>
                <a:lnTo>
                  <a:pt x="111350" y="142619"/>
                </a:lnTo>
                <a:lnTo>
                  <a:pt x="83393" y="176936"/>
                </a:lnTo>
                <a:lnTo>
                  <a:pt x="59012" y="214037"/>
                </a:lnTo>
                <a:lnTo>
                  <a:pt x="38472" y="253657"/>
                </a:lnTo>
                <a:lnTo>
                  <a:pt x="22037" y="295534"/>
                </a:lnTo>
                <a:lnTo>
                  <a:pt x="9970" y="339401"/>
                </a:lnTo>
                <a:lnTo>
                  <a:pt x="2536" y="384996"/>
                </a:lnTo>
                <a:lnTo>
                  <a:pt x="0" y="432054"/>
                </a:lnTo>
                <a:lnTo>
                  <a:pt x="0" y="2158746"/>
                </a:lnTo>
                <a:lnTo>
                  <a:pt x="2536" y="2205803"/>
                </a:lnTo>
                <a:lnTo>
                  <a:pt x="9970" y="2251398"/>
                </a:lnTo>
                <a:lnTo>
                  <a:pt x="22037" y="2295265"/>
                </a:lnTo>
                <a:lnTo>
                  <a:pt x="38472" y="2337142"/>
                </a:lnTo>
                <a:lnTo>
                  <a:pt x="59012" y="2376762"/>
                </a:lnTo>
                <a:lnTo>
                  <a:pt x="83393" y="2413863"/>
                </a:lnTo>
                <a:lnTo>
                  <a:pt x="111350" y="2448180"/>
                </a:lnTo>
                <a:lnTo>
                  <a:pt x="142619" y="2479449"/>
                </a:lnTo>
                <a:lnTo>
                  <a:pt x="176936" y="2507406"/>
                </a:lnTo>
                <a:lnTo>
                  <a:pt x="214037" y="2531787"/>
                </a:lnTo>
                <a:lnTo>
                  <a:pt x="253657" y="2552327"/>
                </a:lnTo>
                <a:lnTo>
                  <a:pt x="295534" y="2568762"/>
                </a:lnTo>
                <a:lnTo>
                  <a:pt x="339401" y="2580829"/>
                </a:lnTo>
                <a:lnTo>
                  <a:pt x="384996" y="2588263"/>
                </a:lnTo>
                <a:lnTo>
                  <a:pt x="432054" y="2590800"/>
                </a:lnTo>
                <a:lnTo>
                  <a:pt x="3225546" y="2590800"/>
                </a:lnTo>
                <a:lnTo>
                  <a:pt x="3272603" y="2588263"/>
                </a:lnTo>
                <a:lnTo>
                  <a:pt x="3318198" y="2580829"/>
                </a:lnTo>
                <a:lnTo>
                  <a:pt x="3362065" y="2568762"/>
                </a:lnTo>
                <a:lnTo>
                  <a:pt x="3403942" y="2552327"/>
                </a:lnTo>
                <a:lnTo>
                  <a:pt x="3443562" y="2531787"/>
                </a:lnTo>
                <a:lnTo>
                  <a:pt x="3480663" y="2507406"/>
                </a:lnTo>
                <a:lnTo>
                  <a:pt x="3514980" y="2479449"/>
                </a:lnTo>
                <a:lnTo>
                  <a:pt x="3546249" y="2448180"/>
                </a:lnTo>
                <a:lnTo>
                  <a:pt x="3574206" y="2413863"/>
                </a:lnTo>
                <a:lnTo>
                  <a:pt x="3598587" y="2376762"/>
                </a:lnTo>
                <a:lnTo>
                  <a:pt x="3619127" y="2337142"/>
                </a:lnTo>
                <a:lnTo>
                  <a:pt x="3635562" y="2295265"/>
                </a:lnTo>
                <a:lnTo>
                  <a:pt x="3647629" y="2251398"/>
                </a:lnTo>
                <a:lnTo>
                  <a:pt x="3655063" y="2205803"/>
                </a:lnTo>
                <a:lnTo>
                  <a:pt x="3657600" y="215874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38800" y="4419600"/>
            <a:ext cx="3657600" cy="2590800"/>
          </a:xfrm>
          <a:custGeom>
            <a:avLst/>
            <a:gdLst/>
            <a:ahLst/>
            <a:cxnLst/>
            <a:rect l="l" t="t" r="r" b="b"/>
            <a:pathLst>
              <a:path w="3657600" h="2590800">
                <a:moveTo>
                  <a:pt x="432053" y="0"/>
                </a:moveTo>
                <a:lnTo>
                  <a:pt x="384996" y="2536"/>
                </a:lnTo>
                <a:lnTo>
                  <a:pt x="339401" y="9970"/>
                </a:lnTo>
                <a:lnTo>
                  <a:pt x="295534" y="22037"/>
                </a:lnTo>
                <a:lnTo>
                  <a:pt x="253657" y="38472"/>
                </a:lnTo>
                <a:lnTo>
                  <a:pt x="214037" y="59012"/>
                </a:lnTo>
                <a:lnTo>
                  <a:pt x="176936" y="83393"/>
                </a:lnTo>
                <a:lnTo>
                  <a:pt x="142619" y="111350"/>
                </a:lnTo>
                <a:lnTo>
                  <a:pt x="111350" y="142619"/>
                </a:lnTo>
                <a:lnTo>
                  <a:pt x="83393" y="176936"/>
                </a:lnTo>
                <a:lnTo>
                  <a:pt x="59012" y="214037"/>
                </a:lnTo>
                <a:lnTo>
                  <a:pt x="38472" y="253657"/>
                </a:lnTo>
                <a:lnTo>
                  <a:pt x="22037" y="295534"/>
                </a:lnTo>
                <a:lnTo>
                  <a:pt x="9970" y="339401"/>
                </a:lnTo>
                <a:lnTo>
                  <a:pt x="2536" y="384996"/>
                </a:lnTo>
                <a:lnTo>
                  <a:pt x="0" y="432054"/>
                </a:lnTo>
                <a:lnTo>
                  <a:pt x="0" y="2158746"/>
                </a:lnTo>
                <a:lnTo>
                  <a:pt x="2536" y="2205803"/>
                </a:lnTo>
                <a:lnTo>
                  <a:pt x="9970" y="2251398"/>
                </a:lnTo>
                <a:lnTo>
                  <a:pt x="22037" y="2295265"/>
                </a:lnTo>
                <a:lnTo>
                  <a:pt x="38472" y="2337142"/>
                </a:lnTo>
                <a:lnTo>
                  <a:pt x="59012" y="2376762"/>
                </a:lnTo>
                <a:lnTo>
                  <a:pt x="83393" y="2413863"/>
                </a:lnTo>
                <a:lnTo>
                  <a:pt x="111350" y="2448180"/>
                </a:lnTo>
                <a:lnTo>
                  <a:pt x="142619" y="2479449"/>
                </a:lnTo>
                <a:lnTo>
                  <a:pt x="176936" y="2507406"/>
                </a:lnTo>
                <a:lnTo>
                  <a:pt x="214037" y="2531787"/>
                </a:lnTo>
                <a:lnTo>
                  <a:pt x="253657" y="2552327"/>
                </a:lnTo>
                <a:lnTo>
                  <a:pt x="295534" y="2568762"/>
                </a:lnTo>
                <a:lnTo>
                  <a:pt x="339401" y="2580829"/>
                </a:lnTo>
                <a:lnTo>
                  <a:pt x="384996" y="2588263"/>
                </a:lnTo>
                <a:lnTo>
                  <a:pt x="432054" y="2590800"/>
                </a:lnTo>
                <a:lnTo>
                  <a:pt x="3225546" y="2590800"/>
                </a:lnTo>
                <a:lnTo>
                  <a:pt x="3272603" y="2588263"/>
                </a:lnTo>
                <a:lnTo>
                  <a:pt x="3318198" y="2580829"/>
                </a:lnTo>
                <a:lnTo>
                  <a:pt x="3362065" y="2568762"/>
                </a:lnTo>
                <a:lnTo>
                  <a:pt x="3403942" y="2552327"/>
                </a:lnTo>
                <a:lnTo>
                  <a:pt x="3443562" y="2531787"/>
                </a:lnTo>
                <a:lnTo>
                  <a:pt x="3480663" y="2507406"/>
                </a:lnTo>
                <a:lnTo>
                  <a:pt x="3514980" y="2479449"/>
                </a:lnTo>
                <a:lnTo>
                  <a:pt x="3546249" y="2448180"/>
                </a:lnTo>
                <a:lnTo>
                  <a:pt x="3574206" y="2413863"/>
                </a:lnTo>
                <a:lnTo>
                  <a:pt x="3598587" y="2376762"/>
                </a:lnTo>
                <a:lnTo>
                  <a:pt x="3619127" y="2337142"/>
                </a:lnTo>
                <a:lnTo>
                  <a:pt x="3635562" y="2295265"/>
                </a:lnTo>
                <a:lnTo>
                  <a:pt x="3647629" y="2251398"/>
                </a:lnTo>
                <a:lnTo>
                  <a:pt x="3655063" y="2205803"/>
                </a:lnTo>
                <a:lnTo>
                  <a:pt x="3657600" y="2158746"/>
                </a:lnTo>
                <a:lnTo>
                  <a:pt x="3657600" y="432053"/>
                </a:lnTo>
                <a:lnTo>
                  <a:pt x="3655063" y="384996"/>
                </a:lnTo>
                <a:lnTo>
                  <a:pt x="3647629" y="339401"/>
                </a:lnTo>
                <a:lnTo>
                  <a:pt x="3635562" y="295534"/>
                </a:lnTo>
                <a:lnTo>
                  <a:pt x="3619127" y="253657"/>
                </a:lnTo>
                <a:lnTo>
                  <a:pt x="3598587" y="214037"/>
                </a:lnTo>
                <a:lnTo>
                  <a:pt x="3574206" y="176936"/>
                </a:lnTo>
                <a:lnTo>
                  <a:pt x="3546249" y="142619"/>
                </a:lnTo>
                <a:lnTo>
                  <a:pt x="3514980" y="111350"/>
                </a:lnTo>
                <a:lnTo>
                  <a:pt x="3480663" y="83393"/>
                </a:lnTo>
                <a:lnTo>
                  <a:pt x="3443562" y="59012"/>
                </a:lnTo>
                <a:lnTo>
                  <a:pt x="3403942" y="38472"/>
                </a:lnTo>
                <a:lnTo>
                  <a:pt x="3362065" y="22037"/>
                </a:lnTo>
                <a:lnTo>
                  <a:pt x="3318198" y="9970"/>
                </a:lnTo>
                <a:lnTo>
                  <a:pt x="3272603" y="2536"/>
                </a:lnTo>
                <a:lnTo>
                  <a:pt x="3225546" y="0"/>
                </a:lnTo>
                <a:lnTo>
                  <a:pt x="432053" y="0"/>
                </a:lnTo>
                <a:close/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77000" y="5060126"/>
            <a:ext cx="19831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500" spc="-10" b="1" i="1">
                <a:latin typeface="Symbol"/>
                <a:cs typeface="Symbol"/>
              </a:rPr>
              <a:t></a:t>
            </a:r>
            <a:r>
              <a:rPr dirty="0" sz="2400" spc="-10" i="1">
                <a:latin typeface="Arial"/>
                <a:cs typeface="Arial"/>
              </a:rPr>
              <a:t>=(</a:t>
            </a:r>
            <a:r>
              <a:rPr dirty="0" sz="2400" spc="-10" b="1" i="1">
                <a:latin typeface="Arial"/>
                <a:cs typeface="Arial"/>
              </a:rPr>
              <a:t>Z</a:t>
            </a:r>
            <a:r>
              <a:rPr dirty="0" baseline="24305" sz="2400" spc="-15" i="1">
                <a:latin typeface="Arial"/>
                <a:cs typeface="Arial"/>
              </a:rPr>
              <a:t>T</a:t>
            </a:r>
            <a:r>
              <a:rPr dirty="0" sz="2400" spc="-10" b="1" i="1">
                <a:latin typeface="Arial"/>
                <a:cs typeface="Arial"/>
              </a:rPr>
              <a:t>Z</a:t>
            </a:r>
            <a:r>
              <a:rPr dirty="0" sz="2400" spc="-10" i="1">
                <a:latin typeface="Arial"/>
                <a:cs typeface="Arial"/>
              </a:rPr>
              <a:t>)</a:t>
            </a:r>
            <a:r>
              <a:rPr dirty="0" baseline="24305" sz="2400" spc="-15" i="1">
                <a:latin typeface="Arial"/>
                <a:cs typeface="Arial"/>
              </a:rPr>
              <a:t>-1</a:t>
            </a:r>
            <a:r>
              <a:rPr dirty="0" sz="2400" spc="-10" i="1">
                <a:latin typeface="Arial"/>
                <a:cs typeface="Arial"/>
              </a:rPr>
              <a:t>(</a:t>
            </a:r>
            <a:r>
              <a:rPr dirty="0" sz="2400" spc="-10" b="1" i="1">
                <a:latin typeface="Arial"/>
                <a:cs typeface="Arial"/>
              </a:rPr>
              <a:t>Z</a:t>
            </a:r>
            <a:r>
              <a:rPr dirty="0" baseline="24305" sz="2400" spc="-15" i="1">
                <a:latin typeface="Arial"/>
                <a:cs typeface="Arial"/>
              </a:rPr>
              <a:t>T</a:t>
            </a:r>
            <a:r>
              <a:rPr dirty="0" sz="2400" spc="-10" b="1" i="1">
                <a:latin typeface="Arial"/>
                <a:cs typeface="Arial"/>
              </a:rPr>
              <a:t>y</a:t>
            </a:r>
            <a:r>
              <a:rPr dirty="0" sz="2400" spc="-10" i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29576" y="5936426"/>
            <a:ext cx="1875789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400" i="1">
                <a:latin typeface="Arial"/>
                <a:cs typeface="Arial"/>
              </a:rPr>
              <a:t>y</a:t>
            </a:r>
            <a:r>
              <a:rPr dirty="0" baseline="24305" sz="2400" i="1">
                <a:latin typeface="Arial"/>
                <a:cs typeface="Arial"/>
              </a:rPr>
              <a:t>est </a:t>
            </a:r>
            <a:r>
              <a:rPr dirty="0" sz="2400" i="1">
                <a:latin typeface="Arial"/>
                <a:cs typeface="Arial"/>
              </a:rPr>
              <a:t>= </a:t>
            </a:r>
            <a:r>
              <a:rPr dirty="0" sz="2500" spc="-25" i="1">
                <a:latin typeface="Symbol"/>
                <a:cs typeface="Symbol"/>
              </a:rPr>
              <a:t></a:t>
            </a:r>
            <a:r>
              <a:rPr dirty="0" baseline="-20833" sz="2400" spc="-37" i="1">
                <a:latin typeface="Arial"/>
                <a:cs typeface="Arial"/>
              </a:rPr>
              <a:t>0</a:t>
            </a:r>
            <a:r>
              <a:rPr dirty="0" sz="2400" spc="-25" i="1">
                <a:latin typeface="Arial"/>
                <a:cs typeface="Arial"/>
              </a:rPr>
              <a:t>+ </a:t>
            </a:r>
            <a:r>
              <a:rPr dirty="0" sz="2500" spc="-30" i="1">
                <a:latin typeface="Symbol"/>
                <a:cs typeface="Symbol"/>
              </a:rPr>
              <a:t></a:t>
            </a:r>
            <a:r>
              <a:rPr dirty="0" baseline="-20833" sz="2400" spc="-44" i="1">
                <a:latin typeface="Arial"/>
                <a:cs typeface="Arial"/>
              </a:rPr>
              <a:t>1</a:t>
            </a:r>
            <a:r>
              <a:rPr dirty="0" baseline="-20833" sz="2400" spc="-46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30829" y="3150107"/>
            <a:ext cx="595630" cy="547370"/>
          </a:xfrm>
          <a:custGeom>
            <a:avLst/>
            <a:gdLst/>
            <a:ahLst/>
            <a:cxnLst/>
            <a:rect l="l" t="t" r="r" b="b"/>
            <a:pathLst>
              <a:path w="595629" h="547370">
                <a:moveTo>
                  <a:pt x="77061" y="316319"/>
                </a:moveTo>
                <a:lnTo>
                  <a:pt x="0" y="310134"/>
                </a:lnTo>
                <a:lnTo>
                  <a:pt x="73151" y="493603"/>
                </a:lnTo>
                <a:lnTo>
                  <a:pt x="73151" y="352806"/>
                </a:lnTo>
                <a:lnTo>
                  <a:pt x="77061" y="316319"/>
                </a:lnTo>
                <a:close/>
              </a:path>
              <a:path w="595629" h="547370">
                <a:moveTo>
                  <a:pt x="152655" y="323326"/>
                </a:moveTo>
                <a:lnTo>
                  <a:pt x="151637" y="326136"/>
                </a:lnTo>
                <a:lnTo>
                  <a:pt x="151637" y="322305"/>
                </a:lnTo>
                <a:lnTo>
                  <a:pt x="77061" y="316319"/>
                </a:lnTo>
                <a:lnTo>
                  <a:pt x="73151" y="352806"/>
                </a:lnTo>
                <a:lnTo>
                  <a:pt x="148589" y="361950"/>
                </a:lnTo>
                <a:lnTo>
                  <a:pt x="151637" y="332993"/>
                </a:lnTo>
                <a:lnTo>
                  <a:pt x="151637" y="326136"/>
                </a:lnTo>
                <a:lnTo>
                  <a:pt x="152391" y="322366"/>
                </a:lnTo>
                <a:lnTo>
                  <a:pt x="152391" y="325831"/>
                </a:lnTo>
                <a:lnTo>
                  <a:pt x="152655" y="323326"/>
                </a:lnTo>
                <a:close/>
              </a:path>
              <a:path w="595629" h="547370">
                <a:moveTo>
                  <a:pt x="227837" y="328422"/>
                </a:moveTo>
                <a:lnTo>
                  <a:pt x="152986" y="322413"/>
                </a:lnTo>
                <a:lnTo>
                  <a:pt x="152655" y="323326"/>
                </a:lnTo>
                <a:lnTo>
                  <a:pt x="148589" y="361950"/>
                </a:lnTo>
                <a:lnTo>
                  <a:pt x="73151" y="352806"/>
                </a:lnTo>
                <a:lnTo>
                  <a:pt x="73151" y="493603"/>
                </a:lnTo>
                <a:lnTo>
                  <a:pt x="94487" y="547116"/>
                </a:lnTo>
                <a:lnTo>
                  <a:pt x="227837" y="328422"/>
                </a:lnTo>
                <a:close/>
              </a:path>
              <a:path w="595629" h="547370">
                <a:moveTo>
                  <a:pt x="595121" y="75437"/>
                </a:moveTo>
                <a:lnTo>
                  <a:pt x="588263" y="0"/>
                </a:lnTo>
                <a:lnTo>
                  <a:pt x="539630" y="3318"/>
                </a:lnTo>
                <a:lnTo>
                  <a:pt x="489840" y="6301"/>
                </a:lnTo>
                <a:lnTo>
                  <a:pt x="439045" y="10337"/>
                </a:lnTo>
                <a:lnTo>
                  <a:pt x="388462" y="16749"/>
                </a:lnTo>
                <a:lnTo>
                  <a:pt x="339042" y="26878"/>
                </a:lnTo>
                <a:lnTo>
                  <a:pt x="291735" y="42064"/>
                </a:lnTo>
                <a:lnTo>
                  <a:pt x="247492" y="63645"/>
                </a:lnTo>
                <a:lnTo>
                  <a:pt x="207263" y="92964"/>
                </a:lnTo>
                <a:lnTo>
                  <a:pt x="168820" y="131546"/>
                </a:lnTo>
                <a:lnTo>
                  <a:pt x="139280" y="169158"/>
                </a:lnTo>
                <a:lnTo>
                  <a:pt x="116160" y="208357"/>
                </a:lnTo>
                <a:lnTo>
                  <a:pt x="96977" y="251702"/>
                </a:lnTo>
                <a:lnTo>
                  <a:pt x="79247" y="301752"/>
                </a:lnTo>
                <a:lnTo>
                  <a:pt x="78486" y="304800"/>
                </a:lnTo>
                <a:lnTo>
                  <a:pt x="77724" y="307086"/>
                </a:lnTo>
                <a:lnTo>
                  <a:pt x="77724" y="310134"/>
                </a:lnTo>
                <a:lnTo>
                  <a:pt x="77061" y="316319"/>
                </a:lnTo>
                <a:lnTo>
                  <a:pt x="152391" y="322366"/>
                </a:lnTo>
                <a:lnTo>
                  <a:pt x="153162" y="318516"/>
                </a:lnTo>
                <a:lnTo>
                  <a:pt x="153162" y="321928"/>
                </a:lnTo>
                <a:lnTo>
                  <a:pt x="171765" y="270569"/>
                </a:lnTo>
                <a:lnTo>
                  <a:pt x="194642" y="224411"/>
                </a:lnTo>
                <a:lnTo>
                  <a:pt x="220362" y="186732"/>
                </a:lnTo>
                <a:lnTo>
                  <a:pt x="249018" y="156599"/>
                </a:lnTo>
                <a:lnTo>
                  <a:pt x="280703" y="133081"/>
                </a:lnTo>
                <a:lnTo>
                  <a:pt x="315510" y="115247"/>
                </a:lnTo>
                <a:lnTo>
                  <a:pt x="353532" y="102165"/>
                </a:lnTo>
                <a:lnTo>
                  <a:pt x="394862" y="92904"/>
                </a:lnTo>
                <a:lnTo>
                  <a:pt x="439593" y="86532"/>
                </a:lnTo>
                <a:lnTo>
                  <a:pt x="487818" y="82118"/>
                </a:lnTo>
                <a:lnTo>
                  <a:pt x="539896" y="78715"/>
                </a:lnTo>
                <a:lnTo>
                  <a:pt x="595121" y="75437"/>
                </a:lnTo>
                <a:close/>
              </a:path>
              <a:path w="595629" h="547370">
                <a:moveTo>
                  <a:pt x="152753" y="322395"/>
                </a:moveTo>
                <a:lnTo>
                  <a:pt x="152391" y="322366"/>
                </a:lnTo>
                <a:lnTo>
                  <a:pt x="151637" y="326136"/>
                </a:lnTo>
                <a:lnTo>
                  <a:pt x="152655" y="323326"/>
                </a:lnTo>
                <a:lnTo>
                  <a:pt x="152753" y="322395"/>
                </a:lnTo>
                <a:close/>
              </a:path>
              <a:path w="595629" h="547370">
                <a:moveTo>
                  <a:pt x="153162" y="318516"/>
                </a:moveTo>
                <a:lnTo>
                  <a:pt x="152391" y="322366"/>
                </a:lnTo>
                <a:lnTo>
                  <a:pt x="152753" y="322395"/>
                </a:lnTo>
                <a:lnTo>
                  <a:pt x="153162" y="318516"/>
                </a:lnTo>
                <a:close/>
              </a:path>
              <a:path w="595629" h="547370">
                <a:moveTo>
                  <a:pt x="152986" y="322413"/>
                </a:moveTo>
                <a:lnTo>
                  <a:pt x="152753" y="322395"/>
                </a:lnTo>
                <a:lnTo>
                  <a:pt x="152655" y="323326"/>
                </a:lnTo>
                <a:lnTo>
                  <a:pt x="152986" y="322413"/>
                </a:lnTo>
                <a:close/>
              </a:path>
              <a:path w="595629" h="547370">
                <a:moveTo>
                  <a:pt x="153162" y="321928"/>
                </a:moveTo>
                <a:lnTo>
                  <a:pt x="153162" y="318516"/>
                </a:lnTo>
                <a:lnTo>
                  <a:pt x="152753" y="322395"/>
                </a:lnTo>
                <a:lnTo>
                  <a:pt x="152986" y="322413"/>
                </a:lnTo>
                <a:lnTo>
                  <a:pt x="153162" y="32192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45558" y="6073902"/>
            <a:ext cx="758190" cy="333375"/>
          </a:xfrm>
          <a:custGeom>
            <a:avLst/>
            <a:gdLst/>
            <a:ahLst/>
            <a:cxnLst/>
            <a:rect l="l" t="t" r="r" b="b"/>
            <a:pathLst>
              <a:path w="758189" h="333375">
                <a:moveTo>
                  <a:pt x="530627" y="179303"/>
                </a:moveTo>
                <a:lnTo>
                  <a:pt x="513296" y="178712"/>
                </a:lnTo>
                <a:lnTo>
                  <a:pt x="458453" y="172972"/>
                </a:lnTo>
                <a:lnTo>
                  <a:pt x="403755" y="165352"/>
                </a:lnTo>
                <a:lnTo>
                  <a:pt x="349037" y="157835"/>
                </a:lnTo>
                <a:lnTo>
                  <a:pt x="294131" y="152400"/>
                </a:lnTo>
                <a:lnTo>
                  <a:pt x="244321" y="145884"/>
                </a:lnTo>
                <a:lnTo>
                  <a:pt x="200126" y="127908"/>
                </a:lnTo>
                <a:lnTo>
                  <a:pt x="160239" y="101403"/>
                </a:lnTo>
                <a:lnTo>
                  <a:pt x="123350" y="69296"/>
                </a:lnTo>
                <a:lnTo>
                  <a:pt x="53339" y="0"/>
                </a:lnTo>
                <a:lnTo>
                  <a:pt x="0" y="54101"/>
                </a:lnTo>
                <a:lnTo>
                  <a:pt x="40040" y="93662"/>
                </a:lnTo>
                <a:lnTo>
                  <a:pt x="76877" y="129648"/>
                </a:lnTo>
                <a:lnTo>
                  <a:pt x="112916" y="161301"/>
                </a:lnTo>
                <a:lnTo>
                  <a:pt x="150561" y="187859"/>
                </a:lnTo>
                <a:lnTo>
                  <a:pt x="192217" y="208562"/>
                </a:lnTo>
                <a:lnTo>
                  <a:pt x="240288" y="222650"/>
                </a:lnTo>
                <a:lnTo>
                  <a:pt x="297179" y="229362"/>
                </a:lnTo>
                <a:lnTo>
                  <a:pt x="351113" y="235036"/>
                </a:lnTo>
                <a:lnTo>
                  <a:pt x="404903" y="242351"/>
                </a:lnTo>
                <a:lnTo>
                  <a:pt x="458701" y="249573"/>
                </a:lnTo>
                <a:lnTo>
                  <a:pt x="512658" y="254966"/>
                </a:lnTo>
                <a:lnTo>
                  <a:pt x="529357" y="255528"/>
                </a:lnTo>
                <a:lnTo>
                  <a:pt x="530627" y="179303"/>
                </a:lnTo>
                <a:close/>
              </a:path>
              <a:path w="758189" h="333375">
                <a:moveTo>
                  <a:pt x="568451" y="313469"/>
                </a:moveTo>
                <a:lnTo>
                  <a:pt x="568451" y="180594"/>
                </a:lnTo>
                <a:lnTo>
                  <a:pt x="566927" y="256794"/>
                </a:lnTo>
                <a:lnTo>
                  <a:pt x="529357" y="255528"/>
                </a:lnTo>
                <a:lnTo>
                  <a:pt x="528065" y="332994"/>
                </a:lnTo>
                <a:lnTo>
                  <a:pt x="568451" y="313469"/>
                </a:lnTo>
                <a:close/>
              </a:path>
              <a:path w="758189" h="333375">
                <a:moveTo>
                  <a:pt x="568451" y="180594"/>
                </a:moveTo>
                <a:lnTo>
                  <a:pt x="530627" y="179303"/>
                </a:lnTo>
                <a:lnTo>
                  <a:pt x="529357" y="255528"/>
                </a:lnTo>
                <a:lnTo>
                  <a:pt x="566927" y="256794"/>
                </a:lnTo>
                <a:lnTo>
                  <a:pt x="568451" y="180594"/>
                </a:lnTo>
                <a:close/>
              </a:path>
              <a:path w="758189" h="333375">
                <a:moveTo>
                  <a:pt x="758189" y="221742"/>
                </a:moveTo>
                <a:lnTo>
                  <a:pt x="531876" y="104394"/>
                </a:lnTo>
                <a:lnTo>
                  <a:pt x="530627" y="179303"/>
                </a:lnTo>
                <a:lnTo>
                  <a:pt x="568451" y="180594"/>
                </a:lnTo>
                <a:lnTo>
                  <a:pt x="568451" y="313469"/>
                </a:lnTo>
                <a:lnTo>
                  <a:pt x="758189" y="221742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688" y="474980"/>
            <a:ext cx="52457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Very serious</a:t>
            </a:r>
            <a:r>
              <a:rPr dirty="0" spc="-30"/>
              <a:t> </a:t>
            </a:r>
            <a:r>
              <a:rPr dirty="0" spc="-5"/>
              <a:t>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992082"/>
            <a:ext cx="8217534" cy="280289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Intensive </a:t>
            </a:r>
            <a:r>
              <a:rPr dirty="0" sz="3200" spc="-5">
                <a:latin typeface="Arial"/>
                <a:cs typeface="Arial"/>
              </a:rPr>
              <a:t>use of </a:t>
            </a:r>
            <a:r>
              <a:rPr dirty="0" sz="3200" spc="-10">
                <a:latin typeface="Arial"/>
                <a:cs typeface="Arial"/>
              </a:rPr>
              <a:t>cross validation </a:t>
            </a:r>
            <a:r>
              <a:rPr dirty="0" sz="3200" spc="-5">
                <a:latin typeface="Arial"/>
                <a:cs typeface="Arial"/>
              </a:rPr>
              <a:t>can</a:t>
            </a:r>
            <a:r>
              <a:rPr dirty="0" sz="3200" spc="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overfit.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How?</a:t>
            </a:r>
            <a:endParaRPr sz="3200">
              <a:latin typeface="Arial"/>
              <a:cs typeface="Arial"/>
            </a:endParaRPr>
          </a:p>
          <a:p>
            <a:pPr lvl="1" marL="1155065" marR="1121410" indent="-2286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Imagine a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dataset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with 50 records and 1000  attributes.</a:t>
            </a:r>
            <a:endParaRPr sz="2400">
              <a:latin typeface="Arial"/>
              <a:cs typeface="Arial"/>
            </a:endParaRPr>
          </a:p>
          <a:p>
            <a:pPr lvl="1" marL="1155700" marR="494665" indent="-2286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You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try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1000 linear regression models, each one  using one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of the attributes.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5178805"/>
            <a:ext cx="53301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can be </a:t>
            </a:r>
            <a:r>
              <a:rPr dirty="0" sz="3200" spc="-10">
                <a:latin typeface="Arial"/>
                <a:cs typeface="Arial"/>
              </a:rPr>
              <a:t>done about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it?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688" y="474980"/>
            <a:ext cx="52457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Very serious</a:t>
            </a:r>
            <a:r>
              <a:rPr dirty="0" spc="-30"/>
              <a:t> </a:t>
            </a:r>
            <a:r>
              <a:rPr dirty="0" spc="-5"/>
              <a:t>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992082"/>
            <a:ext cx="8217534" cy="46996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Intensive </a:t>
            </a:r>
            <a:r>
              <a:rPr dirty="0" sz="3200" spc="-5">
                <a:latin typeface="Arial"/>
                <a:cs typeface="Arial"/>
              </a:rPr>
              <a:t>use of </a:t>
            </a:r>
            <a:r>
              <a:rPr dirty="0" sz="3200" spc="-10">
                <a:latin typeface="Arial"/>
                <a:cs typeface="Arial"/>
              </a:rPr>
              <a:t>cross validation </a:t>
            </a:r>
            <a:r>
              <a:rPr dirty="0" sz="3200" spc="-5">
                <a:latin typeface="Arial"/>
                <a:cs typeface="Arial"/>
              </a:rPr>
              <a:t>can</a:t>
            </a:r>
            <a:r>
              <a:rPr dirty="0" sz="3200" spc="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overfit.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How?</a:t>
            </a:r>
            <a:endParaRPr sz="3200">
              <a:latin typeface="Arial"/>
              <a:cs typeface="Arial"/>
            </a:endParaRPr>
          </a:p>
          <a:p>
            <a:pPr lvl="1" marL="1155065" marR="1121410" indent="-2286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Imagine a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dataset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with 50 records and 1000  attributes.</a:t>
            </a:r>
            <a:endParaRPr sz="2400">
              <a:latin typeface="Arial"/>
              <a:cs typeface="Arial"/>
            </a:endParaRPr>
          </a:p>
          <a:p>
            <a:pPr lvl="1" marL="1155700" marR="494665" indent="-2286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You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try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1000 linear regression models, each one  using one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of the attributes.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The best of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those 1000 looks</a:t>
            </a:r>
            <a:r>
              <a:rPr dirty="0" sz="2400" spc="-2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good!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can be </a:t>
            </a:r>
            <a:r>
              <a:rPr dirty="0" sz="3200" spc="-10">
                <a:latin typeface="Arial"/>
                <a:cs typeface="Arial"/>
              </a:rPr>
              <a:t>done about it?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688" y="474980"/>
            <a:ext cx="52457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Very serious</a:t>
            </a:r>
            <a:r>
              <a:rPr dirty="0" spc="-30"/>
              <a:t> </a:t>
            </a:r>
            <a:r>
              <a:rPr dirty="0" spc="-5"/>
              <a:t>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992082"/>
            <a:ext cx="8375015" cy="623506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Intensive </a:t>
            </a:r>
            <a:r>
              <a:rPr dirty="0" sz="3200" spc="-5">
                <a:latin typeface="Arial"/>
                <a:cs typeface="Arial"/>
              </a:rPr>
              <a:t>use of </a:t>
            </a:r>
            <a:r>
              <a:rPr dirty="0" sz="3200" spc="-10">
                <a:latin typeface="Arial"/>
                <a:cs typeface="Arial"/>
              </a:rPr>
              <a:t>cross validation </a:t>
            </a:r>
            <a:r>
              <a:rPr dirty="0" sz="3200" spc="-5">
                <a:latin typeface="Arial"/>
                <a:cs typeface="Arial"/>
              </a:rPr>
              <a:t>can</a:t>
            </a:r>
            <a:r>
              <a:rPr dirty="0" sz="3200" spc="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overfit.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How?</a:t>
            </a:r>
            <a:endParaRPr sz="3200">
              <a:latin typeface="Arial"/>
              <a:cs typeface="Arial"/>
            </a:endParaRPr>
          </a:p>
          <a:p>
            <a:pPr lvl="1" marL="1155065" marR="1278890" indent="-2286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Imagine a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dataset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with 50 records and 1000  attributes.</a:t>
            </a:r>
            <a:endParaRPr sz="2400">
              <a:latin typeface="Arial"/>
              <a:cs typeface="Arial"/>
            </a:endParaRPr>
          </a:p>
          <a:p>
            <a:pPr lvl="1" marL="1155700" marR="652145" indent="-2286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You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try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1000 linear regression models, each one  using one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of the attributes.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>
                <a:solidFill>
                  <a:srgbClr val="3333CC"/>
                </a:solidFill>
                <a:latin typeface="Arial"/>
                <a:cs typeface="Arial"/>
              </a:rPr>
              <a:t>The best of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those 1000 looks</a:t>
            </a:r>
            <a:r>
              <a:rPr dirty="0" sz="2400" spc="-2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Arial"/>
                <a:cs typeface="Arial"/>
              </a:rPr>
              <a:t>good!</a:t>
            </a:r>
            <a:endParaRPr sz="2400">
              <a:latin typeface="Arial"/>
              <a:cs typeface="Arial"/>
            </a:endParaRPr>
          </a:p>
          <a:p>
            <a:pPr lvl="1" marL="1155700" marR="93345" indent="-22860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But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you realize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would have looked good even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if the  output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had been purely</a:t>
            </a:r>
            <a:r>
              <a:rPr dirty="0" sz="24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random!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can be </a:t>
            </a:r>
            <a:r>
              <a:rPr dirty="0" sz="3200" spc="-10">
                <a:latin typeface="Arial"/>
                <a:cs typeface="Arial"/>
              </a:rPr>
              <a:t>done about it?</a:t>
            </a:r>
            <a:endParaRPr sz="3200">
              <a:latin typeface="Arial"/>
              <a:cs typeface="Arial"/>
            </a:endParaRPr>
          </a:p>
          <a:p>
            <a:pPr lvl="1" marL="1155700" marR="5080" indent="-228600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Hold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an additional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testset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before doing any model  selection. Check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the best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model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performs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well even  on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additional</a:t>
            </a:r>
            <a:r>
              <a:rPr dirty="0" sz="2400" spc="-1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testset.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Or: </a:t>
            </a:r>
            <a:r>
              <a:rPr dirty="0" sz="2400" spc="-5">
                <a:solidFill>
                  <a:srgbClr val="33CC33"/>
                </a:solidFill>
                <a:latin typeface="Arial"/>
                <a:cs typeface="Arial"/>
              </a:rPr>
              <a:t>Randomization </a:t>
            </a:r>
            <a:r>
              <a:rPr dirty="0" sz="2400">
                <a:solidFill>
                  <a:srgbClr val="33CC33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995" y="627380"/>
            <a:ext cx="56515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 you should</a:t>
            </a:r>
            <a:r>
              <a:rPr dirty="0" spc="-15"/>
              <a:t> </a:t>
            </a:r>
            <a:r>
              <a:rPr dirty="0" spc="-5"/>
              <a:t>know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470151"/>
            <a:ext cx="8150859" cy="5480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40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Why you can’t use </a:t>
            </a:r>
            <a:r>
              <a:rPr dirty="0" sz="3200" spc="-10">
                <a:latin typeface="Arial"/>
                <a:cs typeface="Arial"/>
              </a:rPr>
              <a:t>“training-set-error” to  estimate </a:t>
            </a: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 spc="-10">
                <a:latin typeface="Arial"/>
                <a:cs typeface="Arial"/>
              </a:rPr>
              <a:t>quality </a:t>
            </a:r>
            <a:r>
              <a:rPr dirty="0" sz="3200" spc="-5">
                <a:latin typeface="Arial"/>
                <a:cs typeface="Arial"/>
              </a:rPr>
              <a:t>of your </a:t>
            </a:r>
            <a:r>
              <a:rPr dirty="0" sz="3200" spc="-10">
                <a:latin typeface="Arial"/>
                <a:cs typeface="Arial"/>
              </a:rPr>
              <a:t>learning  algorithm </a:t>
            </a:r>
            <a:r>
              <a:rPr dirty="0" sz="3200" spc="-5">
                <a:latin typeface="Arial"/>
                <a:cs typeface="Arial"/>
              </a:rPr>
              <a:t>on your </a:t>
            </a:r>
            <a:r>
              <a:rPr dirty="0" sz="3200" spc="-10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  <a:p>
            <a:pPr marL="355600" marR="685165" indent="-343535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Why you can’t use </a:t>
            </a:r>
            <a:r>
              <a:rPr dirty="0" sz="3200" spc="-10">
                <a:latin typeface="Arial"/>
                <a:cs typeface="Arial"/>
              </a:rPr>
              <a:t>“training </a:t>
            </a:r>
            <a:r>
              <a:rPr dirty="0" sz="3200" spc="-5">
                <a:latin typeface="Arial"/>
                <a:cs typeface="Arial"/>
              </a:rPr>
              <a:t>set </a:t>
            </a:r>
            <a:r>
              <a:rPr dirty="0" sz="3200" spc="-10">
                <a:latin typeface="Arial"/>
                <a:cs typeface="Arial"/>
              </a:rPr>
              <a:t>error” to  choose </a:t>
            </a: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 spc="-10">
                <a:latin typeface="Arial"/>
                <a:cs typeface="Arial"/>
              </a:rPr>
              <a:t>learning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Test-set</a:t>
            </a:r>
            <a:r>
              <a:rPr dirty="0" sz="3200" spc="-10">
                <a:latin typeface="Arial"/>
                <a:cs typeface="Arial"/>
              </a:rPr>
              <a:t> cross-validation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Leave-one-out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cross-validation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k-fold</a:t>
            </a:r>
            <a:r>
              <a:rPr dirty="0" sz="3200" spc="-10">
                <a:latin typeface="Arial"/>
                <a:cs typeface="Arial"/>
              </a:rPr>
              <a:t> cross-validation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Feature </a:t>
            </a:r>
            <a:r>
              <a:rPr dirty="0" sz="3200" spc="-10">
                <a:latin typeface="Arial"/>
                <a:cs typeface="Arial"/>
              </a:rPr>
              <a:t>selection methods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CV for </a:t>
            </a:r>
            <a:r>
              <a:rPr dirty="0" sz="3200" spc="-10">
                <a:latin typeface="Arial"/>
                <a:cs typeface="Arial"/>
              </a:rPr>
              <a:t>classification, regression </a:t>
            </a:r>
            <a:r>
              <a:rPr dirty="0" sz="3200" spc="-5">
                <a:latin typeface="Arial"/>
                <a:cs typeface="Arial"/>
              </a:rPr>
              <a:t>&amp;</a:t>
            </a:r>
            <a:r>
              <a:rPr dirty="0" sz="3200" spc="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densities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961" y="627380"/>
            <a:ext cx="54336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Quadratic</a:t>
            </a:r>
            <a:r>
              <a:rPr dirty="0" spc="-25"/>
              <a:t> </a:t>
            </a:r>
            <a:r>
              <a:rPr dirty="0" spc="-5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9763" y="3107948"/>
            <a:ext cx="3475990" cy="1103630"/>
          </a:xfrm>
          <a:custGeom>
            <a:avLst/>
            <a:gdLst/>
            <a:ahLst/>
            <a:cxnLst/>
            <a:rect l="l" t="t" r="r" b="b"/>
            <a:pathLst>
              <a:path w="3475990" h="1103629">
                <a:moveTo>
                  <a:pt x="3475482" y="1103625"/>
                </a:moveTo>
                <a:lnTo>
                  <a:pt x="3447050" y="1063745"/>
                </a:lnTo>
                <a:lnTo>
                  <a:pt x="3417873" y="1024337"/>
                </a:lnTo>
                <a:lnTo>
                  <a:pt x="3387961" y="985416"/>
                </a:lnTo>
                <a:lnTo>
                  <a:pt x="3357324" y="947000"/>
                </a:lnTo>
                <a:lnTo>
                  <a:pt x="3325973" y="909106"/>
                </a:lnTo>
                <a:lnTo>
                  <a:pt x="3293917" y="871751"/>
                </a:lnTo>
                <a:lnTo>
                  <a:pt x="3261168" y="834953"/>
                </a:lnTo>
                <a:lnTo>
                  <a:pt x="3227735" y="798728"/>
                </a:lnTo>
                <a:lnTo>
                  <a:pt x="3193629" y="763095"/>
                </a:lnTo>
                <a:lnTo>
                  <a:pt x="3158859" y="728069"/>
                </a:lnTo>
                <a:lnTo>
                  <a:pt x="3123438" y="693669"/>
                </a:lnTo>
                <a:lnTo>
                  <a:pt x="3084726" y="657567"/>
                </a:lnTo>
                <a:lnTo>
                  <a:pt x="3045534" y="622416"/>
                </a:lnTo>
                <a:lnTo>
                  <a:pt x="3005878" y="588216"/>
                </a:lnTo>
                <a:lnTo>
                  <a:pt x="2965776" y="554968"/>
                </a:lnTo>
                <a:lnTo>
                  <a:pt x="2925247" y="522674"/>
                </a:lnTo>
                <a:lnTo>
                  <a:pt x="2884307" y="491335"/>
                </a:lnTo>
                <a:lnTo>
                  <a:pt x="2842976" y="460952"/>
                </a:lnTo>
                <a:lnTo>
                  <a:pt x="2801271" y="431526"/>
                </a:lnTo>
                <a:lnTo>
                  <a:pt x="2759210" y="403059"/>
                </a:lnTo>
                <a:lnTo>
                  <a:pt x="2716811" y="375552"/>
                </a:lnTo>
                <a:lnTo>
                  <a:pt x="2674091" y="349005"/>
                </a:lnTo>
                <a:lnTo>
                  <a:pt x="2631069" y="323421"/>
                </a:lnTo>
                <a:lnTo>
                  <a:pt x="2587763" y="298801"/>
                </a:lnTo>
                <a:lnTo>
                  <a:pt x="2544190" y="275145"/>
                </a:lnTo>
                <a:lnTo>
                  <a:pt x="2500369" y="252455"/>
                </a:lnTo>
                <a:lnTo>
                  <a:pt x="2456317" y="230732"/>
                </a:lnTo>
                <a:lnTo>
                  <a:pt x="2412052" y="209978"/>
                </a:lnTo>
                <a:lnTo>
                  <a:pt x="2367592" y="190193"/>
                </a:lnTo>
                <a:lnTo>
                  <a:pt x="2322955" y="171379"/>
                </a:lnTo>
                <a:lnTo>
                  <a:pt x="2278160" y="153537"/>
                </a:lnTo>
                <a:lnTo>
                  <a:pt x="2233223" y="136669"/>
                </a:lnTo>
                <a:lnTo>
                  <a:pt x="2188163" y="120775"/>
                </a:lnTo>
                <a:lnTo>
                  <a:pt x="2142998" y="105856"/>
                </a:lnTo>
                <a:lnTo>
                  <a:pt x="2097745" y="91915"/>
                </a:lnTo>
                <a:lnTo>
                  <a:pt x="2052423" y="78951"/>
                </a:lnTo>
                <a:lnTo>
                  <a:pt x="2007049" y="66967"/>
                </a:lnTo>
                <a:lnTo>
                  <a:pt x="1961641" y="55964"/>
                </a:lnTo>
                <a:lnTo>
                  <a:pt x="1916218" y="45943"/>
                </a:lnTo>
                <a:lnTo>
                  <a:pt x="1870797" y="36904"/>
                </a:lnTo>
                <a:lnTo>
                  <a:pt x="1825396" y="28850"/>
                </a:lnTo>
                <a:lnTo>
                  <a:pt x="1780034" y="21782"/>
                </a:lnTo>
                <a:lnTo>
                  <a:pt x="1734727" y="15700"/>
                </a:lnTo>
                <a:lnTo>
                  <a:pt x="1689493" y="10606"/>
                </a:lnTo>
                <a:lnTo>
                  <a:pt x="1644352" y="6502"/>
                </a:lnTo>
                <a:lnTo>
                  <a:pt x="1599320" y="3387"/>
                </a:lnTo>
                <a:lnTo>
                  <a:pt x="1554416" y="1265"/>
                </a:lnTo>
                <a:lnTo>
                  <a:pt x="1509657" y="135"/>
                </a:lnTo>
                <a:lnTo>
                  <a:pt x="1465062" y="0"/>
                </a:lnTo>
                <a:lnTo>
                  <a:pt x="1420648" y="859"/>
                </a:lnTo>
                <a:lnTo>
                  <a:pt x="1376433" y="2715"/>
                </a:lnTo>
                <a:lnTo>
                  <a:pt x="1332435" y="5570"/>
                </a:lnTo>
                <a:lnTo>
                  <a:pt x="1288672" y="9423"/>
                </a:lnTo>
                <a:lnTo>
                  <a:pt x="1245162" y="14276"/>
                </a:lnTo>
                <a:lnTo>
                  <a:pt x="1201923" y="20130"/>
                </a:lnTo>
                <a:lnTo>
                  <a:pt x="1158973" y="26988"/>
                </a:lnTo>
                <a:lnTo>
                  <a:pt x="1116330" y="34849"/>
                </a:lnTo>
                <a:lnTo>
                  <a:pt x="1074011" y="43715"/>
                </a:lnTo>
                <a:lnTo>
                  <a:pt x="1032034" y="53588"/>
                </a:lnTo>
                <a:lnTo>
                  <a:pt x="990418" y="64468"/>
                </a:lnTo>
                <a:lnTo>
                  <a:pt x="949180" y="76357"/>
                </a:lnTo>
                <a:lnTo>
                  <a:pt x="908339" y="89256"/>
                </a:lnTo>
                <a:lnTo>
                  <a:pt x="867911" y="103167"/>
                </a:lnTo>
                <a:lnTo>
                  <a:pt x="827916" y="118090"/>
                </a:lnTo>
                <a:lnTo>
                  <a:pt x="788371" y="134026"/>
                </a:lnTo>
                <a:lnTo>
                  <a:pt x="749293" y="150977"/>
                </a:lnTo>
                <a:lnTo>
                  <a:pt x="710701" y="168945"/>
                </a:lnTo>
                <a:lnTo>
                  <a:pt x="672613" y="187930"/>
                </a:lnTo>
                <a:lnTo>
                  <a:pt x="635047" y="207933"/>
                </a:lnTo>
                <a:lnTo>
                  <a:pt x="598020" y="228957"/>
                </a:lnTo>
                <a:lnTo>
                  <a:pt x="561551" y="251001"/>
                </a:lnTo>
                <a:lnTo>
                  <a:pt x="525656" y="274067"/>
                </a:lnTo>
                <a:lnTo>
                  <a:pt x="490356" y="298158"/>
                </a:lnTo>
                <a:lnTo>
                  <a:pt x="455666" y="323272"/>
                </a:lnTo>
                <a:lnTo>
                  <a:pt x="421605" y="349413"/>
                </a:lnTo>
                <a:lnTo>
                  <a:pt x="388192" y="376581"/>
                </a:lnTo>
                <a:lnTo>
                  <a:pt x="355443" y="404777"/>
                </a:lnTo>
                <a:lnTo>
                  <a:pt x="323377" y="434003"/>
                </a:lnTo>
                <a:lnTo>
                  <a:pt x="292012" y="464260"/>
                </a:lnTo>
                <a:lnTo>
                  <a:pt x="261366" y="495549"/>
                </a:lnTo>
                <a:lnTo>
                  <a:pt x="227190" y="532939"/>
                </a:lnTo>
                <a:lnTo>
                  <a:pt x="194270" y="571433"/>
                </a:lnTo>
                <a:lnTo>
                  <a:pt x="162616" y="611006"/>
                </a:lnTo>
                <a:lnTo>
                  <a:pt x="132242" y="651632"/>
                </a:lnTo>
                <a:lnTo>
                  <a:pt x="103159" y="693287"/>
                </a:lnTo>
                <a:lnTo>
                  <a:pt x="75381" y="735945"/>
                </a:lnTo>
                <a:lnTo>
                  <a:pt x="48920" y="779582"/>
                </a:lnTo>
                <a:lnTo>
                  <a:pt x="23789" y="824172"/>
                </a:lnTo>
                <a:lnTo>
                  <a:pt x="0" y="86969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3657600" y="2032253"/>
                </a:move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29000" y="1676400"/>
            <a:ext cx="3657600" cy="2438400"/>
          </a:xfrm>
          <a:custGeom>
            <a:avLst/>
            <a:gdLst/>
            <a:ahLst/>
            <a:cxnLst/>
            <a:rect l="l" t="t" r="r" b="b"/>
            <a:pathLst>
              <a:path w="3657600" h="2438400">
                <a:moveTo>
                  <a:pt x="406146" y="0"/>
                </a:moveTo>
                <a:lnTo>
                  <a:pt x="358832" y="2736"/>
                </a:lnTo>
                <a:lnTo>
                  <a:pt x="313108" y="10741"/>
                </a:lnTo>
                <a:lnTo>
                  <a:pt x="269280" y="23708"/>
                </a:lnTo>
                <a:lnTo>
                  <a:pt x="227655" y="41330"/>
                </a:lnTo>
                <a:lnTo>
                  <a:pt x="188540" y="63300"/>
                </a:lnTo>
                <a:lnTo>
                  <a:pt x="152240" y="89313"/>
                </a:lnTo>
                <a:lnTo>
                  <a:pt x="119062" y="119062"/>
                </a:lnTo>
                <a:lnTo>
                  <a:pt x="89313" y="152240"/>
                </a:lnTo>
                <a:lnTo>
                  <a:pt x="63300" y="188540"/>
                </a:lnTo>
                <a:lnTo>
                  <a:pt x="41330" y="227655"/>
                </a:lnTo>
                <a:lnTo>
                  <a:pt x="23708" y="269280"/>
                </a:lnTo>
                <a:lnTo>
                  <a:pt x="10741" y="313108"/>
                </a:lnTo>
                <a:lnTo>
                  <a:pt x="2736" y="358832"/>
                </a:lnTo>
                <a:lnTo>
                  <a:pt x="0" y="406145"/>
                </a:lnTo>
                <a:lnTo>
                  <a:pt x="0" y="2032253"/>
                </a:lnTo>
                <a:lnTo>
                  <a:pt x="2736" y="2079567"/>
                </a:lnTo>
                <a:lnTo>
                  <a:pt x="10741" y="2125291"/>
                </a:lnTo>
                <a:lnTo>
                  <a:pt x="23708" y="2169119"/>
                </a:lnTo>
                <a:lnTo>
                  <a:pt x="41330" y="2210744"/>
                </a:lnTo>
                <a:lnTo>
                  <a:pt x="63300" y="2249859"/>
                </a:lnTo>
                <a:lnTo>
                  <a:pt x="89313" y="2286159"/>
                </a:lnTo>
                <a:lnTo>
                  <a:pt x="119062" y="2319337"/>
                </a:lnTo>
                <a:lnTo>
                  <a:pt x="152240" y="2349086"/>
                </a:lnTo>
                <a:lnTo>
                  <a:pt x="188540" y="2375099"/>
                </a:lnTo>
                <a:lnTo>
                  <a:pt x="227655" y="2397069"/>
                </a:lnTo>
                <a:lnTo>
                  <a:pt x="269280" y="2414691"/>
                </a:lnTo>
                <a:lnTo>
                  <a:pt x="313108" y="2427658"/>
                </a:lnTo>
                <a:lnTo>
                  <a:pt x="358832" y="2435663"/>
                </a:lnTo>
                <a:lnTo>
                  <a:pt x="406146" y="2438400"/>
                </a:lnTo>
                <a:lnTo>
                  <a:pt x="3251454" y="2438399"/>
                </a:lnTo>
                <a:lnTo>
                  <a:pt x="3298767" y="2435663"/>
                </a:lnTo>
                <a:lnTo>
                  <a:pt x="3344491" y="2427658"/>
                </a:lnTo>
                <a:lnTo>
                  <a:pt x="3388319" y="2414691"/>
                </a:lnTo>
                <a:lnTo>
                  <a:pt x="3429944" y="2397069"/>
                </a:lnTo>
                <a:lnTo>
                  <a:pt x="3469059" y="2375099"/>
                </a:lnTo>
                <a:lnTo>
                  <a:pt x="3505359" y="2349086"/>
                </a:lnTo>
                <a:lnTo>
                  <a:pt x="3538537" y="2319337"/>
                </a:lnTo>
                <a:lnTo>
                  <a:pt x="3568286" y="2286159"/>
                </a:lnTo>
                <a:lnTo>
                  <a:pt x="3594299" y="2249859"/>
                </a:lnTo>
                <a:lnTo>
                  <a:pt x="3616269" y="2210744"/>
                </a:lnTo>
                <a:lnTo>
                  <a:pt x="3633891" y="2169119"/>
                </a:lnTo>
                <a:lnTo>
                  <a:pt x="3646858" y="2125291"/>
                </a:lnTo>
                <a:lnTo>
                  <a:pt x="3654863" y="2079567"/>
                </a:lnTo>
                <a:lnTo>
                  <a:pt x="3657600" y="2032253"/>
                </a:lnTo>
                <a:lnTo>
                  <a:pt x="3657600" y="406145"/>
                </a:lnTo>
                <a:lnTo>
                  <a:pt x="3654863" y="358832"/>
                </a:lnTo>
                <a:lnTo>
                  <a:pt x="3646858" y="313108"/>
                </a:lnTo>
                <a:lnTo>
                  <a:pt x="3633891" y="269280"/>
                </a:lnTo>
                <a:lnTo>
                  <a:pt x="3616269" y="227655"/>
                </a:lnTo>
                <a:lnTo>
                  <a:pt x="3594299" y="188540"/>
                </a:lnTo>
                <a:lnTo>
                  <a:pt x="3568286" y="152240"/>
                </a:lnTo>
                <a:lnTo>
                  <a:pt x="3538537" y="119062"/>
                </a:lnTo>
                <a:lnTo>
                  <a:pt x="3505359" y="89313"/>
                </a:lnTo>
                <a:lnTo>
                  <a:pt x="3469059" y="63300"/>
                </a:lnTo>
                <a:lnTo>
                  <a:pt x="3429944" y="41330"/>
                </a:lnTo>
                <a:lnTo>
                  <a:pt x="3388319" y="23708"/>
                </a:lnTo>
                <a:lnTo>
                  <a:pt x="3344491" y="10741"/>
                </a:lnTo>
                <a:lnTo>
                  <a:pt x="3298767" y="2736"/>
                </a:lnTo>
                <a:lnTo>
                  <a:pt x="3251454" y="0"/>
                </a:lnTo>
                <a:lnTo>
                  <a:pt x="406146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961" y="627380"/>
            <a:ext cx="54336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Quadratic</a:t>
            </a:r>
            <a:r>
              <a:rPr dirty="0" spc="-25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42672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72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72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2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72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768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81487" y="1776477"/>
            <a:ext cx="24098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1906270" algn="l"/>
              </a:tabLst>
            </a:pPr>
            <a:r>
              <a:rPr dirty="0" sz="2800">
                <a:latin typeface="Arial"/>
                <a:cs typeface="Arial"/>
              </a:rPr>
              <a:t>3	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0" y="1752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0" y="23286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0" y="29032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34800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05600" y="17526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13302" y="1700276"/>
            <a:ext cx="2201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400" b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=	</a:t>
            </a:r>
            <a:r>
              <a:rPr dirty="0" sz="2400" spc="-10" b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7939" y="2171866"/>
            <a:ext cx="708660" cy="723900"/>
          </a:xfrm>
          <a:custGeom>
            <a:avLst/>
            <a:gdLst/>
            <a:ahLst/>
            <a:cxnLst/>
            <a:rect l="l" t="t" r="r" b="b"/>
            <a:pathLst>
              <a:path w="708660" h="723900">
                <a:moveTo>
                  <a:pt x="472946" y="417660"/>
                </a:moveTo>
                <a:lnTo>
                  <a:pt x="472440" y="416647"/>
                </a:lnTo>
                <a:lnTo>
                  <a:pt x="471678" y="414361"/>
                </a:lnTo>
                <a:lnTo>
                  <a:pt x="468630" y="408265"/>
                </a:lnTo>
                <a:lnTo>
                  <a:pt x="446811" y="356383"/>
                </a:lnTo>
                <a:lnTo>
                  <a:pt x="439674" y="338923"/>
                </a:lnTo>
                <a:lnTo>
                  <a:pt x="420257" y="297118"/>
                </a:lnTo>
                <a:lnTo>
                  <a:pt x="399814" y="255366"/>
                </a:lnTo>
                <a:lnTo>
                  <a:pt x="378184" y="214094"/>
                </a:lnTo>
                <a:lnTo>
                  <a:pt x="355202" y="173732"/>
                </a:lnTo>
                <a:lnTo>
                  <a:pt x="330708" y="134707"/>
                </a:lnTo>
                <a:lnTo>
                  <a:pt x="299074" y="77623"/>
                </a:lnTo>
                <a:lnTo>
                  <a:pt x="273630" y="40953"/>
                </a:lnTo>
                <a:lnTo>
                  <a:pt x="202400" y="7722"/>
                </a:lnTo>
                <a:lnTo>
                  <a:pt x="137160" y="595"/>
                </a:lnTo>
                <a:lnTo>
                  <a:pt x="128397" y="0"/>
                </a:lnTo>
                <a:lnTo>
                  <a:pt x="119634" y="1547"/>
                </a:lnTo>
                <a:lnTo>
                  <a:pt x="111442" y="5095"/>
                </a:lnTo>
                <a:lnTo>
                  <a:pt x="104393" y="10501"/>
                </a:lnTo>
                <a:lnTo>
                  <a:pt x="77345" y="38142"/>
                </a:lnTo>
                <a:lnTo>
                  <a:pt x="52301" y="68937"/>
                </a:lnTo>
                <a:lnTo>
                  <a:pt x="27205" y="98898"/>
                </a:lnTo>
                <a:lnTo>
                  <a:pt x="0" y="124039"/>
                </a:lnTo>
                <a:lnTo>
                  <a:pt x="45720" y="184999"/>
                </a:lnTo>
                <a:lnTo>
                  <a:pt x="76699" y="157728"/>
                </a:lnTo>
                <a:lnTo>
                  <a:pt x="103360" y="126558"/>
                </a:lnTo>
                <a:lnTo>
                  <a:pt x="123443" y="101618"/>
                </a:lnTo>
                <a:lnTo>
                  <a:pt x="123443" y="75271"/>
                </a:lnTo>
                <a:lnTo>
                  <a:pt x="156972" y="65365"/>
                </a:lnTo>
                <a:lnTo>
                  <a:pt x="156972" y="79231"/>
                </a:lnTo>
                <a:lnTo>
                  <a:pt x="159205" y="79390"/>
                </a:lnTo>
                <a:lnTo>
                  <a:pt x="177213" y="80520"/>
                </a:lnTo>
                <a:lnTo>
                  <a:pt x="195072" y="82891"/>
                </a:lnTo>
                <a:lnTo>
                  <a:pt x="203034" y="84948"/>
                </a:lnTo>
                <a:lnTo>
                  <a:pt x="211277" y="87285"/>
                </a:lnTo>
                <a:lnTo>
                  <a:pt x="217932" y="92035"/>
                </a:lnTo>
                <a:lnTo>
                  <a:pt x="217932" y="92797"/>
                </a:lnTo>
                <a:lnTo>
                  <a:pt x="219456" y="94321"/>
                </a:lnTo>
                <a:lnTo>
                  <a:pt x="220980" y="96607"/>
                </a:lnTo>
                <a:lnTo>
                  <a:pt x="224028" y="100417"/>
                </a:lnTo>
                <a:lnTo>
                  <a:pt x="227076" y="105751"/>
                </a:lnTo>
                <a:lnTo>
                  <a:pt x="230124" y="110323"/>
                </a:lnTo>
                <a:lnTo>
                  <a:pt x="233934" y="116419"/>
                </a:lnTo>
                <a:lnTo>
                  <a:pt x="243972" y="134678"/>
                </a:lnTo>
                <a:lnTo>
                  <a:pt x="253331" y="152952"/>
                </a:lnTo>
                <a:lnTo>
                  <a:pt x="263278" y="170867"/>
                </a:lnTo>
                <a:lnTo>
                  <a:pt x="302305" y="232446"/>
                </a:lnTo>
                <a:lnTo>
                  <a:pt x="326443" y="278460"/>
                </a:lnTo>
                <a:lnTo>
                  <a:pt x="348576" y="325502"/>
                </a:lnTo>
                <a:lnTo>
                  <a:pt x="391156" y="420328"/>
                </a:lnTo>
                <a:lnTo>
                  <a:pt x="413766" y="466939"/>
                </a:lnTo>
                <a:lnTo>
                  <a:pt x="415290" y="467701"/>
                </a:lnTo>
                <a:lnTo>
                  <a:pt x="416052" y="469225"/>
                </a:lnTo>
                <a:lnTo>
                  <a:pt x="420624" y="473797"/>
                </a:lnTo>
                <a:lnTo>
                  <a:pt x="422148" y="474559"/>
                </a:lnTo>
                <a:lnTo>
                  <a:pt x="423672" y="476083"/>
                </a:lnTo>
                <a:lnTo>
                  <a:pt x="425196" y="476845"/>
                </a:lnTo>
                <a:lnTo>
                  <a:pt x="426720" y="477861"/>
                </a:lnTo>
                <a:lnTo>
                  <a:pt x="426720" y="477607"/>
                </a:lnTo>
                <a:lnTo>
                  <a:pt x="427482" y="478369"/>
                </a:lnTo>
                <a:lnTo>
                  <a:pt x="429768" y="479893"/>
                </a:lnTo>
                <a:lnTo>
                  <a:pt x="429768" y="483012"/>
                </a:lnTo>
                <a:lnTo>
                  <a:pt x="443412" y="507211"/>
                </a:lnTo>
                <a:lnTo>
                  <a:pt x="467868" y="551265"/>
                </a:lnTo>
                <a:lnTo>
                  <a:pt x="467868" y="414361"/>
                </a:lnTo>
                <a:lnTo>
                  <a:pt x="468630" y="414856"/>
                </a:lnTo>
                <a:lnTo>
                  <a:pt x="468630" y="414361"/>
                </a:lnTo>
                <a:lnTo>
                  <a:pt x="471324" y="416606"/>
                </a:lnTo>
                <a:lnTo>
                  <a:pt x="471678" y="416836"/>
                </a:lnTo>
                <a:lnTo>
                  <a:pt x="471678" y="416647"/>
                </a:lnTo>
                <a:lnTo>
                  <a:pt x="472217" y="417186"/>
                </a:lnTo>
                <a:lnTo>
                  <a:pt x="472946" y="417660"/>
                </a:lnTo>
                <a:close/>
              </a:path>
              <a:path w="708660" h="723900">
                <a:moveTo>
                  <a:pt x="156972" y="65365"/>
                </a:moveTo>
                <a:lnTo>
                  <a:pt x="123443" y="75271"/>
                </a:lnTo>
                <a:lnTo>
                  <a:pt x="141224" y="78106"/>
                </a:lnTo>
                <a:lnTo>
                  <a:pt x="144599" y="78347"/>
                </a:lnTo>
                <a:lnTo>
                  <a:pt x="156972" y="65365"/>
                </a:lnTo>
                <a:close/>
              </a:path>
              <a:path w="708660" h="723900">
                <a:moveTo>
                  <a:pt x="144599" y="78347"/>
                </a:moveTo>
                <a:lnTo>
                  <a:pt x="141224" y="78106"/>
                </a:lnTo>
                <a:lnTo>
                  <a:pt x="123443" y="75271"/>
                </a:lnTo>
                <a:lnTo>
                  <a:pt x="123443" y="101618"/>
                </a:lnTo>
                <a:lnTo>
                  <a:pt x="129014" y="94700"/>
                </a:lnTo>
                <a:lnTo>
                  <a:pt x="144599" y="78347"/>
                </a:lnTo>
                <a:close/>
              </a:path>
              <a:path w="708660" h="723900">
                <a:moveTo>
                  <a:pt x="156972" y="79231"/>
                </a:moveTo>
                <a:lnTo>
                  <a:pt x="156972" y="65365"/>
                </a:lnTo>
                <a:lnTo>
                  <a:pt x="144599" y="78347"/>
                </a:lnTo>
                <a:lnTo>
                  <a:pt x="156972" y="79231"/>
                </a:lnTo>
                <a:close/>
              </a:path>
              <a:path w="708660" h="723900">
                <a:moveTo>
                  <a:pt x="427482" y="478369"/>
                </a:moveTo>
                <a:lnTo>
                  <a:pt x="426720" y="477607"/>
                </a:lnTo>
                <a:lnTo>
                  <a:pt x="426949" y="478014"/>
                </a:lnTo>
                <a:lnTo>
                  <a:pt x="427482" y="478369"/>
                </a:lnTo>
                <a:close/>
              </a:path>
              <a:path w="708660" h="723900">
                <a:moveTo>
                  <a:pt x="426949" y="478014"/>
                </a:moveTo>
                <a:lnTo>
                  <a:pt x="426720" y="477607"/>
                </a:lnTo>
                <a:lnTo>
                  <a:pt x="426720" y="477861"/>
                </a:lnTo>
                <a:lnTo>
                  <a:pt x="426949" y="478014"/>
                </a:lnTo>
                <a:close/>
              </a:path>
              <a:path w="708660" h="723900">
                <a:moveTo>
                  <a:pt x="429768" y="483012"/>
                </a:moveTo>
                <a:lnTo>
                  <a:pt x="429768" y="480655"/>
                </a:lnTo>
                <a:lnTo>
                  <a:pt x="427482" y="478369"/>
                </a:lnTo>
                <a:lnTo>
                  <a:pt x="426949" y="478014"/>
                </a:lnTo>
                <a:lnTo>
                  <a:pt x="429768" y="483012"/>
                </a:lnTo>
                <a:close/>
              </a:path>
              <a:path w="708660" h="723900">
                <a:moveTo>
                  <a:pt x="584454" y="697604"/>
                </a:moveTo>
                <a:lnTo>
                  <a:pt x="584454" y="576667"/>
                </a:lnTo>
                <a:lnTo>
                  <a:pt x="534162" y="633817"/>
                </a:lnTo>
                <a:lnTo>
                  <a:pt x="507127" y="610000"/>
                </a:lnTo>
                <a:lnTo>
                  <a:pt x="458724" y="671155"/>
                </a:lnTo>
                <a:lnTo>
                  <a:pt x="584454" y="697604"/>
                </a:lnTo>
                <a:close/>
              </a:path>
              <a:path w="708660" h="723900">
                <a:moveTo>
                  <a:pt x="470154" y="415885"/>
                </a:moveTo>
                <a:lnTo>
                  <a:pt x="467868" y="414361"/>
                </a:lnTo>
                <a:lnTo>
                  <a:pt x="470154" y="415885"/>
                </a:lnTo>
                <a:close/>
              </a:path>
              <a:path w="708660" h="723900">
                <a:moveTo>
                  <a:pt x="470154" y="555356"/>
                </a:moveTo>
                <a:lnTo>
                  <a:pt x="470154" y="415885"/>
                </a:lnTo>
                <a:lnTo>
                  <a:pt x="467868" y="414361"/>
                </a:lnTo>
                <a:lnTo>
                  <a:pt x="467868" y="551265"/>
                </a:lnTo>
                <a:lnTo>
                  <a:pt x="470154" y="555356"/>
                </a:lnTo>
                <a:close/>
              </a:path>
              <a:path w="708660" h="723900">
                <a:moveTo>
                  <a:pt x="470042" y="415774"/>
                </a:moveTo>
                <a:lnTo>
                  <a:pt x="468630" y="414361"/>
                </a:lnTo>
                <a:lnTo>
                  <a:pt x="468630" y="414856"/>
                </a:lnTo>
                <a:lnTo>
                  <a:pt x="470042" y="415774"/>
                </a:lnTo>
                <a:close/>
              </a:path>
              <a:path w="708660" h="723900">
                <a:moveTo>
                  <a:pt x="474726" y="563537"/>
                </a:moveTo>
                <a:lnTo>
                  <a:pt x="474726" y="421219"/>
                </a:lnTo>
                <a:lnTo>
                  <a:pt x="472059" y="417218"/>
                </a:lnTo>
                <a:lnTo>
                  <a:pt x="471324" y="416606"/>
                </a:lnTo>
                <a:lnTo>
                  <a:pt x="470042" y="415774"/>
                </a:lnTo>
                <a:lnTo>
                  <a:pt x="470154" y="555356"/>
                </a:lnTo>
                <a:lnTo>
                  <a:pt x="474726" y="563537"/>
                </a:lnTo>
                <a:close/>
              </a:path>
              <a:path w="708660" h="723900">
                <a:moveTo>
                  <a:pt x="472059" y="417218"/>
                </a:moveTo>
                <a:lnTo>
                  <a:pt x="471900" y="416980"/>
                </a:lnTo>
                <a:lnTo>
                  <a:pt x="471324" y="416606"/>
                </a:lnTo>
                <a:lnTo>
                  <a:pt x="472059" y="417218"/>
                </a:lnTo>
                <a:close/>
              </a:path>
              <a:path w="708660" h="723900">
                <a:moveTo>
                  <a:pt x="472217" y="417186"/>
                </a:moveTo>
                <a:lnTo>
                  <a:pt x="471678" y="416647"/>
                </a:lnTo>
                <a:lnTo>
                  <a:pt x="471900" y="416980"/>
                </a:lnTo>
                <a:lnTo>
                  <a:pt x="472217" y="417186"/>
                </a:lnTo>
                <a:close/>
              </a:path>
              <a:path w="708660" h="723900">
                <a:moveTo>
                  <a:pt x="471900" y="416980"/>
                </a:moveTo>
                <a:lnTo>
                  <a:pt x="471678" y="416647"/>
                </a:lnTo>
                <a:lnTo>
                  <a:pt x="471678" y="416836"/>
                </a:lnTo>
                <a:lnTo>
                  <a:pt x="471900" y="416980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217" y="417186"/>
                </a:lnTo>
                <a:lnTo>
                  <a:pt x="471900" y="416980"/>
                </a:lnTo>
                <a:lnTo>
                  <a:pt x="472059" y="417218"/>
                </a:lnTo>
                <a:lnTo>
                  <a:pt x="473202" y="418171"/>
                </a:lnTo>
                <a:close/>
              </a:path>
              <a:path w="708660" h="723900">
                <a:moveTo>
                  <a:pt x="474726" y="421219"/>
                </a:moveTo>
                <a:lnTo>
                  <a:pt x="474726" y="420457"/>
                </a:lnTo>
                <a:lnTo>
                  <a:pt x="473964" y="419695"/>
                </a:lnTo>
                <a:lnTo>
                  <a:pt x="473202" y="418171"/>
                </a:lnTo>
                <a:lnTo>
                  <a:pt x="472059" y="417218"/>
                </a:lnTo>
                <a:lnTo>
                  <a:pt x="474726" y="421219"/>
                </a:lnTo>
                <a:close/>
              </a:path>
              <a:path w="708660" h="723900">
                <a:moveTo>
                  <a:pt x="473202" y="418171"/>
                </a:moveTo>
                <a:lnTo>
                  <a:pt x="472946" y="417660"/>
                </a:lnTo>
                <a:lnTo>
                  <a:pt x="472217" y="417186"/>
                </a:lnTo>
                <a:lnTo>
                  <a:pt x="473202" y="418171"/>
                </a:lnTo>
                <a:close/>
              </a:path>
              <a:path w="708660" h="723900">
                <a:moveTo>
                  <a:pt x="554794" y="549775"/>
                </a:moveTo>
                <a:lnTo>
                  <a:pt x="527523" y="501919"/>
                </a:lnTo>
                <a:lnTo>
                  <a:pt x="512002" y="473855"/>
                </a:lnTo>
                <a:lnTo>
                  <a:pt x="496824" y="445603"/>
                </a:lnTo>
                <a:lnTo>
                  <a:pt x="490883" y="436594"/>
                </a:lnTo>
                <a:lnTo>
                  <a:pt x="484427" y="427901"/>
                </a:lnTo>
                <a:lnTo>
                  <a:pt x="476930" y="420248"/>
                </a:lnTo>
                <a:lnTo>
                  <a:pt x="472946" y="417660"/>
                </a:lnTo>
                <a:lnTo>
                  <a:pt x="473964" y="419695"/>
                </a:lnTo>
                <a:lnTo>
                  <a:pt x="474726" y="420457"/>
                </a:lnTo>
                <a:lnTo>
                  <a:pt x="474726" y="563537"/>
                </a:lnTo>
                <a:lnTo>
                  <a:pt x="496062" y="600289"/>
                </a:lnTo>
                <a:lnTo>
                  <a:pt x="502158" y="605623"/>
                </a:lnTo>
                <a:lnTo>
                  <a:pt x="507127" y="610000"/>
                </a:lnTo>
                <a:lnTo>
                  <a:pt x="551688" y="553700"/>
                </a:lnTo>
                <a:lnTo>
                  <a:pt x="551688" y="548473"/>
                </a:lnTo>
                <a:lnTo>
                  <a:pt x="554149" y="550591"/>
                </a:lnTo>
                <a:lnTo>
                  <a:pt x="554794" y="549775"/>
                </a:lnTo>
                <a:close/>
              </a:path>
              <a:path w="708660" h="723900">
                <a:moveTo>
                  <a:pt x="559308" y="605242"/>
                </a:moveTo>
                <a:lnTo>
                  <a:pt x="559308" y="557617"/>
                </a:lnTo>
                <a:lnTo>
                  <a:pt x="553810" y="551019"/>
                </a:lnTo>
                <a:lnTo>
                  <a:pt x="507127" y="610000"/>
                </a:lnTo>
                <a:lnTo>
                  <a:pt x="534162" y="633817"/>
                </a:lnTo>
                <a:lnTo>
                  <a:pt x="559308" y="605242"/>
                </a:lnTo>
                <a:close/>
              </a:path>
              <a:path w="708660" h="723900">
                <a:moveTo>
                  <a:pt x="554149" y="550591"/>
                </a:moveTo>
                <a:lnTo>
                  <a:pt x="551688" y="548473"/>
                </a:lnTo>
                <a:lnTo>
                  <a:pt x="553810" y="551019"/>
                </a:lnTo>
                <a:lnTo>
                  <a:pt x="554149" y="550591"/>
                </a:lnTo>
                <a:close/>
              </a:path>
              <a:path w="708660" h="723900">
                <a:moveTo>
                  <a:pt x="553810" y="551019"/>
                </a:moveTo>
                <a:lnTo>
                  <a:pt x="551688" y="548473"/>
                </a:lnTo>
                <a:lnTo>
                  <a:pt x="551688" y="553700"/>
                </a:lnTo>
                <a:lnTo>
                  <a:pt x="553810" y="551019"/>
                </a:lnTo>
                <a:close/>
              </a:path>
              <a:path w="708660" h="723900">
                <a:moveTo>
                  <a:pt x="559308" y="557617"/>
                </a:moveTo>
                <a:lnTo>
                  <a:pt x="556358" y="552491"/>
                </a:lnTo>
                <a:lnTo>
                  <a:pt x="554149" y="550591"/>
                </a:lnTo>
                <a:lnTo>
                  <a:pt x="553810" y="551019"/>
                </a:lnTo>
                <a:lnTo>
                  <a:pt x="559308" y="557617"/>
                </a:lnTo>
                <a:close/>
              </a:path>
              <a:path w="708660" h="723900">
                <a:moveTo>
                  <a:pt x="556358" y="552491"/>
                </a:moveTo>
                <a:lnTo>
                  <a:pt x="554794" y="549775"/>
                </a:lnTo>
                <a:lnTo>
                  <a:pt x="554149" y="550591"/>
                </a:lnTo>
                <a:lnTo>
                  <a:pt x="556358" y="552491"/>
                </a:lnTo>
                <a:close/>
              </a:path>
              <a:path w="708660" h="723900">
                <a:moveTo>
                  <a:pt x="708660" y="723733"/>
                </a:moveTo>
                <a:lnTo>
                  <a:pt x="600456" y="492085"/>
                </a:lnTo>
                <a:lnTo>
                  <a:pt x="554794" y="549775"/>
                </a:lnTo>
                <a:lnTo>
                  <a:pt x="556358" y="552491"/>
                </a:lnTo>
                <a:lnTo>
                  <a:pt x="584454" y="576667"/>
                </a:lnTo>
                <a:lnTo>
                  <a:pt x="584454" y="697604"/>
                </a:lnTo>
                <a:lnTo>
                  <a:pt x="708660" y="723733"/>
                </a:lnTo>
                <a:close/>
              </a:path>
              <a:path w="708660" h="723900">
                <a:moveTo>
                  <a:pt x="584454" y="576667"/>
                </a:moveTo>
                <a:lnTo>
                  <a:pt x="556358" y="552491"/>
                </a:lnTo>
                <a:lnTo>
                  <a:pt x="559308" y="557617"/>
                </a:lnTo>
                <a:lnTo>
                  <a:pt x="559308" y="605242"/>
                </a:lnTo>
                <a:lnTo>
                  <a:pt x="584454" y="576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600" y="3733800"/>
            <a:ext cx="5334000" cy="2743200"/>
          </a:xfrm>
          <a:custGeom>
            <a:avLst/>
            <a:gdLst/>
            <a:ahLst/>
            <a:cxnLst/>
            <a:rect l="l" t="t" r="r" b="b"/>
            <a:pathLst>
              <a:path w="5334000" h="2743200">
                <a:moveTo>
                  <a:pt x="5334000" y="2285999"/>
                </a:moveTo>
                <a:lnTo>
                  <a:pt x="5334000" y="457199"/>
                </a:lnTo>
                <a:lnTo>
                  <a:pt x="5331636" y="410500"/>
                </a:lnTo>
                <a:lnTo>
                  <a:pt x="5324699" y="365139"/>
                </a:lnTo>
                <a:lnTo>
                  <a:pt x="5313420" y="321347"/>
                </a:lnTo>
                <a:lnTo>
                  <a:pt x="5298031" y="279356"/>
                </a:lnTo>
                <a:lnTo>
                  <a:pt x="5278761" y="239396"/>
                </a:lnTo>
                <a:lnTo>
                  <a:pt x="5255842" y="201699"/>
                </a:lnTo>
                <a:lnTo>
                  <a:pt x="5229506" y="166495"/>
                </a:lnTo>
                <a:lnTo>
                  <a:pt x="5199983" y="134016"/>
                </a:lnTo>
                <a:lnTo>
                  <a:pt x="5167504" y="104493"/>
                </a:lnTo>
                <a:lnTo>
                  <a:pt x="5132300" y="78157"/>
                </a:lnTo>
                <a:lnTo>
                  <a:pt x="5094603" y="55238"/>
                </a:lnTo>
                <a:lnTo>
                  <a:pt x="5054643" y="35968"/>
                </a:lnTo>
                <a:lnTo>
                  <a:pt x="5012652" y="20579"/>
                </a:lnTo>
                <a:lnTo>
                  <a:pt x="4968860" y="9300"/>
                </a:lnTo>
                <a:lnTo>
                  <a:pt x="4923499" y="2363"/>
                </a:lnTo>
                <a:lnTo>
                  <a:pt x="4876800" y="0"/>
                </a:lnTo>
                <a:lnTo>
                  <a:pt x="457199" y="0"/>
                </a:lnTo>
                <a:lnTo>
                  <a:pt x="410500" y="2363"/>
                </a:lnTo>
                <a:lnTo>
                  <a:pt x="365139" y="9300"/>
                </a:lnTo>
                <a:lnTo>
                  <a:pt x="321347" y="20579"/>
                </a:lnTo>
                <a:lnTo>
                  <a:pt x="279356" y="35968"/>
                </a:lnTo>
                <a:lnTo>
                  <a:pt x="239396" y="55238"/>
                </a:lnTo>
                <a:lnTo>
                  <a:pt x="201699" y="78157"/>
                </a:lnTo>
                <a:lnTo>
                  <a:pt x="166495" y="104493"/>
                </a:lnTo>
                <a:lnTo>
                  <a:pt x="134016" y="134016"/>
                </a:lnTo>
                <a:lnTo>
                  <a:pt x="104493" y="166495"/>
                </a:lnTo>
                <a:lnTo>
                  <a:pt x="78157" y="201699"/>
                </a:lnTo>
                <a:lnTo>
                  <a:pt x="55238" y="239396"/>
                </a:lnTo>
                <a:lnTo>
                  <a:pt x="35968" y="279356"/>
                </a:lnTo>
                <a:lnTo>
                  <a:pt x="20579" y="321347"/>
                </a:lnTo>
                <a:lnTo>
                  <a:pt x="9300" y="365139"/>
                </a:lnTo>
                <a:lnTo>
                  <a:pt x="2363" y="410500"/>
                </a:lnTo>
                <a:lnTo>
                  <a:pt x="0" y="457200"/>
                </a:lnTo>
                <a:lnTo>
                  <a:pt x="0" y="2286000"/>
                </a:lnTo>
                <a:lnTo>
                  <a:pt x="2363" y="2332699"/>
                </a:lnTo>
                <a:lnTo>
                  <a:pt x="9300" y="2378060"/>
                </a:lnTo>
                <a:lnTo>
                  <a:pt x="20579" y="2421852"/>
                </a:lnTo>
                <a:lnTo>
                  <a:pt x="35968" y="2463843"/>
                </a:lnTo>
                <a:lnTo>
                  <a:pt x="55238" y="2503803"/>
                </a:lnTo>
                <a:lnTo>
                  <a:pt x="78157" y="2541500"/>
                </a:lnTo>
                <a:lnTo>
                  <a:pt x="104493" y="2576704"/>
                </a:lnTo>
                <a:lnTo>
                  <a:pt x="134016" y="2609183"/>
                </a:lnTo>
                <a:lnTo>
                  <a:pt x="166495" y="2638706"/>
                </a:lnTo>
                <a:lnTo>
                  <a:pt x="201699" y="2665042"/>
                </a:lnTo>
                <a:lnTo>
                  <a:pt x="239396" y="2687961"/>
                </a:lnTo>
                <a:lnTo>
                  <a:pt x="279356" y="2707231"/>
                </a:lnTo>
                <a:lnTo>
                  <a:pt x="321347" y="2722620"/>
                </a:lnTo>
                <a:lnTo>
                  <a:pt x="365139" y="2733899"/>
                </a:lnTo>
                <a:lnTo>
                  <a:pt x="410500" y="2740836"/>
                </a:lnTo>
                <a:lnTo>
                  <a:pt x="457200" y="2743200"/>
                </a:lnTo>
                <a:lnTo>
                  <a:pt x="4876800" y="2743200"/>
                </a:lnTo>
                <a:lnTo>
                  <a:pt x="4923499" y="2740836"/>
                </a:lnTo>
                <a:lnTo>
                  <a:pt x="4968860" y="2733899"/>
                </a:lnTo>
                <a:lnTo>
                  <a:pt x="5012652" y="2722620"/>
                </a:lnTo>
                <a:lnTo>
                  <a:pt x="5054643" y="2707231"/>
                </a:lnTo>
                <a:lnTo>
                  <a:pt x="5094603" y="2687961"/>
                </a:lnTo>
                <a:lnTo>
                  <a:pt x="5132300" y="2665042"/>
                </a:lnTo>
                <a:lnTo>
                  <a:pt x="5167504" y="2638706"/>
                </a:lnTo>
                <a:lnTo>
                  <a:pt x="5199983" y="2609183"/>
                </a:lnTo>
                <a:lnTo>
                  <a:pt x="5229506" y="2576704"/>
                </a:lnTo>
                <a:lnTo>
                  <a:pt x="5255842" y="2541500"/>
                </a:lnTo>
                <a:lnTo>
                  <a:pt x="5278761" y="2503803"/>
                </a:lnTo>
                <a:lnTo>
                  <a:pt x="5298031" y="2463843"/>
                </a:lnTo>
                <a:lnTo>
                  <a:pt x="5313420" y="2421852"/>
                </a:lnTo>
                <a:lnTo>
                  <a:pt x="5324699" y="2378060"/>
                </a:lnTo>
                <a:lnTo>
                  <a:pt x="5331636" y="2332699"/>
                </a:lnTo>
                <a:lnTo>
                  <a:pt x="5334000" y="22859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600" y="3733800"/>
            <a:ext cx="5334000" cy="2743200"/>
          </a:xfrm>
          <a:custGeom>
            <a:avLst/>
            <a:gdLst/>
            <a:ahLst/>
            <a:cxnLst/>
            <a:rect l="l" t="t" r="r" b="b"/>
            <a:pathLst>
              <a:path w="5334000" h="2743200">
                <a:moveTo>
                  <a:pt x="457199" y="0"/>
                </a:moveTo>
                <a:lnTo>
                  <a:pt x="410500" y="2363"/>
                </a:lnTo>
                <a:lnTo>
                  <a:pt x="365139" y="9300"/>
                </a:lnTo>
                <a:lnTo>
                  <a:pt x="321347" y="20579"/>
                </a:lnTo>
                <a:lnTo>
                  <a:pt x="279356" y="35968"/>
                </a:lnTo>
                <a:lnTo>
                  <a:pt x="239396" y="55238"/>
                </a:lnTo>
                <a:lnTo>
                  <a:pt x="201699" y="78157"/>
                </a:lnTo>
                <a:lnTo>
                  <a:pt x="166495" y="104493"/>
                </a:lnTo>
                <a:lnTo>
                  <a:pt x="134016" y="134016"/>
                </a:lnTo>
                <a:lnTo>
                  <a:pt x="104493" y="166495"/>
                </a:lnTo>
                <a:lnTo>
                  <a:pt x="78157" y="201699"/>
                </a:lnTo>
                <a:lnTo>
                  <a:pt x="55238" y="239396"/>
                </a:lnTo>
                <a:lnTo>
                  <a:pt x="35968" y="279356"/>
                </a:lnTo>
                <a:lnTo>
                  <a:pt x="20579" y="321347"/>
                </a:lnTo>
                <a:lnTo>
                  <a:pt x="9300" y="365139"/>
                </a:lnTo>
                <a:lnTo>
                  <a:pt x="2363" y="410500"/>
                </a:lnTo>
                <a:lnTo>
                  <a:pt x="0" y="457200"/>
                </a:lnTo>
                <a:lnTo>
                  <a:pt x="0" y="2286000"/>
                </a:lnTo>
                <a:lnTo>
                  <a:pt x="2363" y="2332699"/>
                </a:lnTo>
                <a:lnTo>
                  <a:pt x="9300" y="2378060"/>
                </a:lnTo>
                <a:lnTo>
                  <a:pt x="20579" y="2421852"/>
                </a:lnTo>
                <a:lnTo>
                  <a:pt x="35968" y="2463843"/>
                </a:lnTo>
                <a:lnTo>
                  <a:pt x="55238" y="2503803"/>
                </a:lnTo>
                <a:lnTo>
                  <a:pt x="78157" y="2541500"/>
                </a:lnTo>
                <a:lnTo>
                  <a:pt x="104493" y="2576704"/>
                </a:lnTo>
                <a:lnTo>
                  <a:pt x="134016" y="2609183"/>
                </a:lnTo>
                <a:lnTo>
                  <a:pt x="166495" y="2638706"/>
                </a:lnTo>
                <a:lnTo>
                  <a:pt x="201699" y="2665042"/>
                </a:lnTo>
                <a:lnTo>
                  <a:pt x="239396" y="2687961"/>
                </a:lnTo>
                <a:lnTo>
                  <a:pt x="279356" y="2707231"/>
                </a:lnTo>
                <a:lnTo>
                  <a:pt x="321347" y="2722620"/>
                </a:lnTo>
                <a:lnTo>
                  <a:pt x="365139" y="2733899"/>
                </a:lnTo>
                <a:lnTo>
                  <a:pt x="410500" y="2740836"/>
                </a:lnTo>
                <a:lnTo>
                  <a:pt x="457200" y="2743200"/>
                </a:lnTo>
                <a:lnTo>
                  <a:pt x="4876800" y="2743200"/>
                </a:lnTo>
                <a:lnTo>
                  <a:pt x="4923499" y="2740836"/>
                </a:lnTo>
                <a:lnTo>
                  <a:pt x="4968860" y="2733899"/>
                </a:lnTo>
                <a:lnTo>
                  <a:pt x="5012652" y="2722620"/>
                </a:lnTo>
                <a:lnTo>
                  <a:pt x="5054643" y="2707231"/>
                </a:lnTo>
                <a:lnTo>
                  <a:pt x="5094603" y="2687961"/>
                </a:lnTo>
                <a:lnTo>
                  <a:pt x="5132300" y="2665042"/>
                </a:lnTo>
                <a:lnTo>
                  <a:pt x="5167504" y="2638706"/>
                </a:lnTo>
                <a:lnTo>
                  <a:pt x="5199983" y="2609183"/>
                </a:lnTo>
                <a:lnTo>
                  <a:pt x="5229506" y="2576704"/>
                </a:lnTo>
                <a:lnTo>
                  <a:pt x="5255842" y="2541500"/>
                </a:lnTo>
                <a:lnTo>
                  <a:pt x="5278761" y="2503803"/>
                </a:lnTo>
                <a:lnTo>
                  <a:pt x="5298031" y="2463843"/>
                </a:lnTo>
                <a:lnTo>
                  <a:pt x="5313420" y="2421852"/>
                </a:lnTo>
                <a:lnTo>
                  <a:pt x="5324699" y="2378060"/>
                </a:lnTo>
                <a:lnTo>
                  <a:pt x="5331636" y="2332699"/>
                </a:lnTo>
                <a:lnTo>
                  <a:pt x="5334000" y="2285999"/>
                </a:lnTo>
                <a:lnTo>
                  <a:pt x="5334000" y="457199"/>
                </a:lnTo>
                <a:lnTo>
                  <a:pt x="5331636" y="410500"/>
                </a:lnTo>
                <a:lnTo>
                  <a:pt x="5324699" y="365139"/>
                </a:lnTo>
                <a:lnTo>
                  <a:pt x="5313420" y="321347"/>
                </a:lnTo>
                <a:lnTo>
                  <a:pt x="5298031" y="279356"/>
                </a:lnTo>
                <a:lnTo>
                  <a:pt x="5278761" y="239396"/>
                </a:lnTo>
                <a:lnTo>
                  <a:pt x="5255842" y="201699"/>
                </a:lnTo>
                <a:lnTo>
                  <a:pt x="5229506" y="166495"/>
                </a:lnTo>
                <a:lnTo>
                  <a:pt x="5199983" y="134016"/>
                </a:lnTo>
                <a:lnTo>
                  <a:pt x="5167504" y="104493"/>
                </a:lnTo>
                <a:lnTo>
                  <a:pt x="5132300" y="78157"/>
                </a:lnTo>
                <a:lnTo>
                  <a:pt x="5094603" y="55238"/>
                </a:lnTo>
                <a:lnTo>
                  <a:pt x="5054643" y="35968"/>
                </a:lnTo>
                <a:lnTo>
                  <a:pt x="5012652" y="20579"/>
                </a:lnTo>
                <a:lnTo>
                  <a:pt x="4968860" y="9300"/>
                </a:lnTo>
                <a:lnTo>
                  <a:pt x="4923499" y="2363"/>
                </a:lnTo>
                <a:lnTo>
                  <a:pt x="4876800" y="0"/>
                </a:lnTo>
                <a:lnTo>
                  <a:pt x="457199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95887" y="5441696"/>
            <a:ext cx="5810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5887" y="4867134"/>
            <a:ext cx="5810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5887" y="4291077"/>
            <a:ext cx="5810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81600" y="42672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1600" y="48432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81600" y="54178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81600" y="59946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81600" y="42672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91200" y="4267200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95312" y="1662112"/>
          <a:ext cx="2481580" cy="396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i="1">
                          <a:latin typeface="Arial"/>
                          <a:cs typeface="Arial"/>
                        </a:rPr>
                        <a:t>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45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9579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315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725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818">
                <a:tc row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3779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650"/>
                        </a:lnSpc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54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779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3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779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838702" y="2204997"/>
            <a:ext cx="2890520" cy="209677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1260"/>
              </a:spcBef>
              <a:tabLst>
                <a:tab pos="2348865" algn="l"/>
              </a:tabLst>
            </a:pPr>
            <a:r>
              <a:rPr dirty="0" sz="2800">
                <a:latin typeface="Arial"/>
                <a:cs typeface="Arial"/>
              </a:rPr>
              <a:t>1	3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165"/>
              </a:spcBef>
              <a:tabLst>
                <a:tab pos="2348865" algn="l"/>
              </a:tabLst>
            </a:pPr>
            <a:r>
              <a:rPr dirty="0" sz="2800">
                <a:latin typeface="Arial"/>
                <a:cs typeface="Arial"/>
              </a:rPr>
              <a:t>:	: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2640"/>
              </a:lnSpc>
              <a:spcBef>
                <a:spcPts val="1980"/>
              </a:spcBef>
              <a:tabLst>
                <a:tab pos="1980564" algn="l"/>
              </a:tabLst>
            </a:pPr>
            <a:r>
              <a:rPr dirty="0" sz="2400" spc="-5" b="1" i="1">
                <a:latin typeface="Arial"/>
                <a:cs typeface="Arial"/>
              </a:rPr>
              <a:t>x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=(3,2)..	y</a:t>
            </a:r>
            <a:r>
              <a:rPr dirty="0" baseline="-20833" sz="2400" spc="-7" i="1">
                <a:latin typeface="Arial"/>
                <a:cs typeface="Arial"/>
              </a:rPr>
              <a:t>1</a:t>
            </a:r>
            <a:r>
              <a:rPr dirty="0" sz="2400" spc="-5" i="1">
                <a:latin typeface="Arial"/>
                <a:cs typeface="Arial"/>
              </a:rPr>
              <a:t>=7..</a:t>
            </a:r>
            <a:endParaRPr sz="2400">
              <a:latin typeface="Arial"/>
              <a:cs typeface="Arial"/>
            </a:endParaRPr>
          </a:p>
          <a:p>
            <a:pPr algn="ctr" marR="274320">
              <a:lnSpc>
                <a:spcPts val="2640"/>
              </a:lnSpc>
            </a:pPr>
            <a:r>
              <a:rPr dirty="0" sz="2400" spc="-5" b="1">
                <a:latin typeface="Arial"/>
                <a:cs typeface="Arial"/>
              </a:rPr>
              <a:t>y</a:t>
            </a:r>
            <a:r>
              <a:rPr dirty="0" sz="2400" spc="-5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9901" y="5891276"/>
            <a:ext cx="1758314" cy="447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40"/>
              </a:lnSpc>
              <a:spcBef>
                <a:spcPts val="100"/>
              </a:spcBef>
              <a:tabLst>
                <a:tab pos="976630" algn="l"/>
              </a:tabLst>
            </a:pPr>
            <a:r>
              <a:rPr dirty="0" sz="2400" spc="-5" b="1" i="1">
                <a:latin typeface="Arial"/>
                <a:cs typeface="Arial"/>
              </a:rPr>
              <a:t>z</a:t>
            </a:r>
            <a:r>
              <a:rPr dirty="0" sz="2400" spc="-5" i="1">
                <a:latin typeface="Arial"/>
                <a:cs typeface="Arial"/>
              </a:rPr>
              <a:t>=(1 </a:t>
            </a:r>
            <a:r>
              <a:rPr dirty="0" sz="2400" i="1">
                <a:latin typeface="Arial"/>
                <a:cs typeface="Arial"/>
              </a:rPr>
              <a:t>,	</a:t>
            </a:r>
            <a:r>
              <a:rPr dirty="0" sz="2400" spc="-5" i="1">
                <a:latin typeface="Arial"/>
                <a:cs typeface="Arial"/>
              </a:rPr>
              <a:t>x, x</a:t>
            </a:r>
            <a:r>
              <a:rPr dirty="0" baseline="24305" sz="2400" spc="-7" i="1">
                <a:latin typeface="Arial"/>
                <a:cs typeface="Arial"/>
              </a:rPr>
              <a:t>2</a:t>
            </a:r>
            <a:r>
              <a:rPr dirty="0" baseline="24305" sz="2400" spc="-1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algn="r" marR="131445">
              <a:lnSpc>
                <a:spcPts val="1180"/>
              </a:lnSpc>
            </a:pPr>
            <a:r>
              <a:rPr dirty="0" sz="1600" i="1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38800" y="4419600"/>
            <a:ext cx="3657600" cy="2590800"/>
          </a:xfrm>
          <a:custGeom>
            <a:avLst/>
            <a:gdLst/>
            <a:ahLst/>
            <a:cxnLst/>
            <a:rect l="l" t="t" r="r" b="b"/>
            <a:pathLst>
              <a:path w="3657600" h="2590800">
                <a:moveTo>
                  <a:pt x="3657600" y="2158746"/>
                </a:moveTo>
                <a:lnTo>
                  <a:pt x="3657600" y="432053"/>
                </a:lnTo>
                <a:lnTo>
                  <a:pt x="3655063" y="384996"/>
                </a:lnTo>
                <a:lnTo>
                  <a:pt x="3647629" y="339401"/>
                </a:lnTo>
                <a:lnTo>
                  <a:pt x="3635562" y="295534"/>
                </a:lnTo>
                <a:lnTo>
                  <a:pt x="3619127" y="253657"/>
                </a:lnTo>
                <a:lnTo>
                  <a:pt x="3598587" y="214037"/>
                </a:lnTo>
                <a:lnTo>
                  <a:pt x="3574206" y="176936"/>
                </a:lnTo>
                <a:lnTo>
                  <a:pt x="3546249" y="142619"/>
                </a:lnTo>
                <a:lnTo>
                  <a:pt x="3514980" y="111350"/>
                </a:lnTo>
                <a:lnTo>
                  <a:pt x="3480663" y="83393"/>
                </a:lnTo>
                <a:lnTo>
                  <a:pt x="3443562" y="59012"/>
                </a:lnTo>
                <a:lnTo>
                  <a:pt x="3403942" y="38472"/>
                </a:lnTo>
                <a:lnTo>
                  <a:pt x="3362065" y="22037"/>
                </a:lnTo>
                <a:lnTo>
                  <a:pt x="3318198" y="9970"/>
                </a:lnTo>
                <a:lnTo>
                  <a:pt x="3272603" y="2536"/>
                </a:lnTo>
                <a:lnTo>
                  <a:pt x="3225546" y="0"/>
                </a:lnTo>
                <a:lnTo>
                  <a:pt x="432053" y="0"/>
                </a:lnTo>
                <a:lnTo>
                  <a:pt x="384996" y="2536"/>
                </a:lnTo>
                <a:lnTo>
                  <a:pt x="339401" y="9970"/>
                </a:lnTo>
                <a:lnTo>
                  <a:pt x="295534" y="22037"/>
                </a:lnTo>
                <a:lnTo>
                  <a:pt x="253657" y="38472"/>
                </a:lnTo>
                <a:lnTo>
                  <a:pt x="214037" y="59012"/>
                </a:lnTo>
                <a:lnTo>
                  <a:pt x="176936" y="83393"/>
                </a:lnTo>
                <a:lnTo>
                  <a:pt x="142619" y="111350"/>
                </a:lnTo>
                <a:lnTo>
                  <a:pt x="111350" y="142619"/>
                </a:lnTo>
                <a:lnTo>
                  <a:pt x="83393" y="176936"/>
                </a:lnTo>
                <a:lnTo>
                  <a:pt x="59012" y="214037"/>
                </a:lnTo>
                <a:lnTo>
                  <a:pt x="38472" y="253657"/>
                </a:lnTo>
                <a:lnTo>
                  <a:pt x="22037" y="295534"/>
                </a:lnTo>
                <a:lnTo>
                  <a:pt x="9970" y="339401"/>
                </a:lnTo>
                <a:lnTo>
                  <a:pt x="2536" y="384996"/>
                </a:lnTo>
                <a:lnTo>
                  <a:pt x="0" y="432054"/>
                </a:lnTo>
                <a:lnTo>
                  <a:pt x="0" y="2158746"/>
                </a:lnTo>
                <a:lnTo>
                  <a:pt x="2536" y="2205803"/>
                </a:lnTo>
                <a:lnTo>
                  <a:pt x="9970" y="2251398"/>
                </a:lnTo>
                <a:lnTo>
                  <a:pt x="22037" y="2295265"/>
                </a:lnTo>
                <a:lnTo>
                  <a:pt x="38472" y="2337142"/>
                </a:lnTo>
                <a:lnTo>
                  <a:pt x="59012" y="2376762"/>
                </a:lnTo>
                <a:lnTo>
                  <a:pt x="83393" y="2413863"/>
                </a:lnTo>
                <a:lnTo>
                  <a:pt x="111350" y="2448180"/>
                </a:lnTo>
                <a:lnTo>
                  <a:pt x="142619" y="2479449"/>
                </a:lnTo>
                <a:lnTo>
                  <a:pt x="176936" y="2507406"/>
                </a:lnTo>
                <a:lnTo>
                  <a:pt x="214037" y="2531787"/>
                </a:lnTo>
                <a:lnTo>
                  <a:pt x="253657" y="2552327"/>
                </a:lnTo>
                <a:lnTo>
                  <a:pt x="295534" y="2568762"/>
                </a:lnTo>
                <a:lnTo>
                  <a:pt x="339401" y="2580829"/>
                </a:lnTo>
                <a:lnTo>
                  <a:pt x="384996" y="2588263"/>
                </a:lnTo>
                <a:lnTo>
                  <a:pt x="432054" y="2590800"/>
                </a:lnTo>
                <a:lnTo>
                  <a:pt x="3225546" y="2590800"/>
                </a:lnTo>
                <a:lnTo>
                  <a:pt x="3272603" y="2588263"/>
                </a:lnTo>
                <a:lnTo>
                  <a:pt x="3318198" y="2580829"/>
                </a:lnTo>
                <a:lnTo>
                  <a:pt x="3362065" y="2568762"/>
                </a:lnTo>
                <a:lnTo>
                  <a:pt x="3403942" y="2552327"/>
                </a:lnTo>
                <a:lnTo>
                  <a:pt x="3443562" y="2531787"/>
                </a:lnTo>
                <a:lnTo>
                  <a:pt x="3480663" y="2507406"/>
                </a:lnTo>
                <a:lnTo>
                  <a:pt x="3514980" y="2479449"/>
                </a:lnTo>
                <a:lnTo>
                  <a:pt x="3546249" y="2448180"/>
                </a:lnTo>
                <a:lnTo>
                  <a:pt x="3574206" y="2413863"/>
                </a:lnTo>
                <a:lnTo>
                  <a:pt x="3598587" y="2376762"/>
                </a:lnTo>
                <a:lnTo>
                  <a:pt x="3619127" y="2337142"/>
                </a:lnTo>
                <a:lnTo>
                  <a:pt x="3635562" y="2295265"/>
                </a:lnTo>
                <a:lnTo>
                  <a:pt x="3647629" y="2251398"/>
                </a:lnTo>
                <a:lnTo>
                  <a:pt x="3655063" y="2205803"/>
                </a:lnTo>
                <a:lnTo>
                  <a:pt x="3657600" y="215874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38800" y="4419600"/>
            <a:ext cx="3657600" cy="2590800"/>
          </a:xfrm>
          <a:custGeom>
            <a:avLst/>
            <a:gdLst/>
            <a:ahLst/>
            <a:cxnLst/>
            <a:rect l="l" t="t" r="r" b="b"/>
            <a:pathLst>
              <a:path w="3657600" h="2590800">
                <a:moveTo>
                  <a:pt x="432053" y="0"/>
                </a:moveTo>
                <a:lnTo>
                  <a:pt x="384996" y="2536"/>
                </a:lnTo>
                <a:lnTo>
                  <a:pt x="339401" y="9970"/>
                </a:lnTo>
                <a:lnTo>
                  <a:pt x="295534" y="22037"/>
                </a:lnTo>
                <a:lnTo>
                  <a:pt x="253657" y="38472"/>
                </a:lnTo>
                <a:lnTo>
                  <a:pt x="214037" y="59012"/>
                </a:lnTo>
                <a:lnTo>
                  <a:pt x="176936" y="83393"/>
                </a:lnTo>
                <a:lnTo>
                  <a:pt x="142619" y="111350"/>
                </a:lnTo>
                <a:lnTo>
                  <a:pt x="111350" y="142619"/>
                </a:lnTo>
                <a:lnTo>
                  <a:pt x="83393" y="176936"/>
                </a:lnTo>
                <a:lnTo>
                  <a:pt x="59012" y="214037"/>
                </a:lnTo>
                <a:lnTo>
                  <a:pt x="38472" y="253657"/>
                </a:lnTo>
                <a:lnTo>
                  <a:pt x="22037" y="295534"/>
                </a:lnTo>
                <a:lnTo>
                  <a:pt x="9970" y="339401"/>
                </a:lnTo>
                <a:lnTo>
                  <a:pt x="2536" y="384996"/>
                </a:lnTo>
                <a:lnTo>
                  <a:pt x="0" y="432054"/>
                </a:lnTo>
                <a:lnTo>
                  <a:pt x="0" y="2158746"/>
                </a:lnTo>
                <a:lnTo>
                  <a:pt x="2536" y="2205803"/>
                </a:lnTo>
                <a:lnTo>
                  <a:pt x="9970" y="2251398"/>
                </a:lnTo>
                <a:lnTo>
                  <a:pt x="22037" y="2295265"/>
                </a:lnTo>
                <a:lnTo>
                  <a:pt x="38472" y="2337142"/>
                </a:lnTo>
                <a:lnTo>
                  <a:pt x="59012" y="2376762"/>
                </a:lnTo>
                <a:lnTo>
                  <a:pt x="83393" y="2413863"/>
                </a:lnTo>
                <a:lnTo>
                  <a:pt x="111350" y="2448180"/>
                </a:lnTo>
                <a:lnTo>
                  <a:pt x="142619" y="2479449"/>
                </a:lnTo>
                <a:lnTo>
                  <a:pt x="176936" y="2507406"/>
                </a:lnTo>
                <a:lnTo>
                  <a:pt x="214037" y="2531787"/>
                </a:lnTo>
                <a:lnTo>
                  <a:pt x="253657" y="2552327"/>
                </a:lnTo>
                <a:lnTo>
                  <a:pt x="295534" y="2568762"/>
                </a:lnTo>
                <a:lnTo>
                  <a:pt x="339401" y="2580829"/>
                </a:lnTo>
                <a:lnTo>
                  <a:pt x="384996" y="2588263"/>
                </a:lnTo>
                <a:lnTo>
                  <a:pt x="432054" y="2590800"/>
                </a:lnTo>
                <a:lnTo>
                  <a:pt x="3225546" y="2590800"/>
                </a:lnTo>
                <a:lnTo>
                  <a:pt x="3272603" y="2588263"/>
                </a:lnTo>
                <a:lnTo>
                  <a:pt x="3318198" y="2580829"/>
                </a:lnTo>
                <a:lnTo>
                  <a:pt x="3362065" y="2568762"/>
                </a:lnTo>
                <a:lnTo>
                  <a:pt x="3403942" y="2552327"/>
                </a:lnTo>
                <a:lnTo>
                  <a:pt x="3443562" y="2531787"/>
                </a:lnTo>
                <a:lnTo>
                  <a:pt x="3480663" y="2507406"/>
                </a:lnTo>
                <a:lnTo>
                  <a:pt x="3514980" y="2479449"/>
                </a:lnTo>
                <a:lnTo>
                  <a:pt x="3546249" y="2448180"/>
                </a:lnTo>
                <a:lnTo>
                  <a:pt x="3574206" y="2413863"/>
                </a:lnTo>
                <a:lnTo>
                  <a:pt x="3598587" y="2376762"/>
                </a:lnTo>
                <a:lnTo>
                  <a:pt x="3619127" y="2337142"/>
                </a:lnTo>
                <a:lnTo>
                  <a:pt x="3635562" y="2295265"/>
                </a:lnTo>
                <a:lnTo>
                  <a:pt x="3647629" y="2251398"/>
                </a:lnTo>
                <a:lnTo>
                  <a:pt x="3655063" y="2205803"/>
                </a:lnTo>
                <a:lnTo>
                  <a:pt x="3657600" y="2158746"/>
                </a:lnTo>
                <a:lnTo>
                  <a:pt x="3657600" y="432053"/>
                </a:lnTo>
                <a:lnTo>
                  <a:pt x="3655063" y="384996"/>
                </a:lnTo>
                <a:lnTo>
                  <a:pt x="3647629" y="339401"/>
                </a:lnTo>
                <a:lnTo>
                  <a:pt x="3635562" y="295534"/>
                </a:lnTo>
                <a:lnTo>
                  <a:pt x="3619127" y="253657"/>
                </a:lnTo>
                <a:lnTo>
                  <a:pt x="3598587" y="214037"/>
                </a:lnTo>
                <a:lnTo>
                  <a:pt x="3574206" y="176936"/>
                </a:lnTo>
                <a:lnTo>
                  <a:pt x="3546249" y="142619"/>
                </a:lnTo>
                <a:lnTo>
                  <a:pt x="3514980" y="111350"/>
                </a:lnTo>
                <a:lnTo>
                  <a:pt x="3480663" y="83393"/>
                </a:lnTo>
                <a:lnTo>
                  <a:pt x="3443562" y="59012"/>
                </a:lnTo>
                <a:lnTo>
                  <a:pt x="3403942" y="38472"/>
                </a:lnTo>
                <a:lnTo>
                  <a:pt x="3362065" y="22037"/>
                </a:lnTo>
                <a:lnTo>
                  <a:pt x="3318198" y="9970"/>
                </a:lnTo>
                <a:lnTo>
                  <a:pt x="3272603" y="2536"/>
                </a:lnTo>
                <a:lnTo>
                  <a:pt x="3225546" y="0"/>
                </a:lnTo>
                <a:lnTo>
                  <a:pt x="432053" y="0"/>
                </a:lnTo>
                <a:close/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477000" y="5060126"/>
            <a:ext cx="19831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500" spc="-10" b="1" i="1">
                <a:latin typeface="Symbol"/>
                <a:cs typeface="Symbol"/>
              </a:rPr>
              <a:t></a:t>
            </a:r>
            <a:r>
              <a:rPr dirty="0" sz="2400" spc="-10" i="1">
                <a:latin typeface="Arial"/>
                <a:cs typeface="Arial"/>
              </a:rPr>
              <a:t>=(</a:t>
            </a:r>
            <a:r>
              <a:rPr dirty="0" sz="2400" spc="-10" b="1" i="1">
                <a:latin typeface="Arial"/>
                <a:cs typeface="Arial"/>
              </a:rPr>
              <a:t>Z</a:t>
            </a:r>
            <a:r>
              <a:rPr dirty="0" baseline="24305" sz="2400" spc="-15" i="1">
                <a:latin typeface="Arial"/>
                <a:cs typeface="Arial"/>
              </a:rPr>
              <a:t>T</a:t>
            </a:r>
            <a:r>
              <a:rPr dirty="0" sz="2400" spc="-10" b="1" i="1">
                <a:latin typeface="Arial"/>
                <a:cs typeface="Arial"/>
              </a:rPr>
              <a:t>Z</a:t>
            </a:r>
            <a:r>
              <a:rPr dirty="0" sz="2400" spc="-10" i="1">
                <a:latin typeface="Arial"/>
                <a:cs typeface="Arial"/>
              </a:rPr>
              <a:t>)</a:t>
            </a:r>
            <a:r>
              <a:rPr dirty="0" baseline="24305" sz="2400" spc="-15" i="1">
                <a:latin typeface="Arial"/>
                <a:cs typeface="Arial"/>
              </a:rPr>
              <a:t>-1</a:t>
            </a:r>
            <a:r>
              <a:rPr dirty="0" sz="2400" spc="-10" i="1">
                <a:latin typeface="Arial"/>
                <a:cs typeface="Arial"/>
              </a:rPr>
              <a:t>(</a:t>
            </a:r>
            <a:r>
              <a:rPr dirty="0" sz="2400" spc="-10" b="1" i="1">
                <a:latin typeface="Arial"/>
                <a:cs typeface="Arial"/>
              </a:rPr>
              <a:t>Z</a:t>
            </a:r>
            <a:r>
              <a:rPr dirty="0" baseline="24305" sz="2400" spc="-15" i="1">
                <a:latin typeface="Arial"/>
                <a:cs typeface="Arial"/>
              </a:rPr>
              <a:t>T</a:t>
            </a:r>
            <a:r>
              <a:rPr dirty="0" sz="2400" spc="-10" b="1" i="1">
                <a:latin typeface="Arial"/>
                <a:cs typeface="Arial"/>
              </a:rPr>
              <a:t>y</a:t>
            </a:r>
            <a:r>
              <a:rPr dirty="0" sz="2400" spc="-10" i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7522" y="5936426"/>
            <a:ext cx="27393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400" i="1">
                <a:latin typeface="Arial"/>
                <a:cs typeface="Arial"/>
              </a:rPr>
              <a:t>y</a:t>
            </a:r>
            <a:r>
              <a:rPr dirty="0" baseline="24305" sz="2400" i="1">
                <a:latin typeface="Arial"/>
                <a:cs typeface="Arial"/>
              </a:rPr>
              <a:t>est </a:t>
            </a:r>
            <a:r>
              <a:rPr dirty="0" sz="2400" i="1">
                <a:latin typeface="Arial"/>
                <a:cs typeface="Arial"/>
              </a:rPr>
              <a:t>= </a:t>
            </a:r>
            <a:r>
              <a:rPr dirty="0" sz="2500" spc="-25" i="1">
                <a:latin typeface="Symbol"/>
                <a:cs typeface="Symbol"/>
              </a:rPr>
              <a:t></a:t>
            </a:r>
            <a:r>
              <a:rPr dirty="0" baseline="-20833" sz="2400" spc="-37" i="1">
                <a:latin typeface="Arial"/>
                <a:cs typeface="Arial"/>
              </a:rPr>
              <a:t>0</a:t>
            </a:r>
            <a:r>
              <a:rPr dirty="0" sz="2400" spc="-25" i="1">
                <a:latin typeface="Arial"/>
                <a:cs typeface="Arial"/>
              </a:rPr>
              <a:t>+ </a:t>
            </a:r>
            <a:r>
              <a:rPr dirty="0" sz="2500" spc="-30" i="1">
                <a:latin typeface="Symbol"/>
                <a:cs typeface="Symbol"/>
              </a:rPr>
              <a:t></a:t>
            </a:r>
            <a:r>
              <a:rPr dirty="0" baseline="-20833" sz="2400" spc="-44" i="1">
                <a:latin typeface="Arial"/>
                <a:cs typeface="Arial"/>
              </a:rPr>
              <a:t>1 </a:t>
            </a:r>
            <a:r>
              <a:rPr dirty="0" sz="2400" i="1">
                <a:latin typeface="Arial"/>
                <a:cs typeface="Arial"/>
              </a:rPr>
              <a:t>x+ </a:t>
            </a:r>
            <a:r>
              <a:rPr dirty="0" sz="2500" spc="-30" i="1">
                <a:latin typeface="Symbol"/>
                <a:cs typeface="Symbol"/>
              </a:rPr>
              <a:t></a:t>
            </a:r>
            <a:r>
              <a:rPr dirty="0" baseline="-20833" sz="2400" spc="-44" i="1">
                <a:latin typeface="Arial"/>
                <a:cs typeface="Arial"/>
              </a:rPr>
              <a:t>2</a:t>
            </a:r>
            <a:r>
              <a:rPr dirty="0" baseline="-20833" sz="2400" spc="-4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24305" sz="2400" i="1">
                <a:latin typeface="Arial"/>
                <a:cs typeface="Arial"/>
              </a:rPr>
              <a:t>2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30829" y="3150107"/>
            <a:ext cx="595630" cy="547370"/>
          </a:xfrm>
          <a:custGeom>
            <a:avLst/>
            <a:gdLst/>
            <a:ahLst/>
            <a:cxnLst/>
            <a:rect l="l" t="t" r="r" b="b"/>
            <a:pathLst>
              <a:path w="595629" h="547370">
                <a:moveTo>
                  <a:pt x="77061" y="316319"/>
                </a:moveTo>
                <a:lnTo>
                  <a:pt x="0" y="310134"/>
                </a:lnTo>
                <a:lnTo>
                  <a:pt x="73151" y="493603"/>
                </a:lnTo>
                <a:lnTo>
                  <a:pt x="73151" y="352806"/>
                </a:lnTo>
                <a:lnTo>
                  <a:pt x="77061" y="316319"/>
                </a:lnTo>
                <a:close/>
              </a:path>
              <a:path w="595629" h="547370">
                <a:moveTo>
                  <a:pt x="152655" y="323326"/>
                </a:moveTo>
                <a:lnTo>
                  <a:pt x="151637" y="326136"/>
                </a:lnTo>
                <a:lnTo>
                  <a:pt x="151637" y="322305"/>
                </a:lnTo>
                <a:lnTo>
                  <a:pt x="77061" y="316319"/>
                </a:lnTo>
                <a:lnTo>
                  <a:pt x="73151" y="352806"/>
                </a:lnTo>
                <a:lnTo>
                  <a:pt x="148589" y="361950"/>
                </a:lnTo>
                <a:lnTo>
                  <a:pt x="151637" y="332993"/>
                </a:lnTo>
                <a:lnTo>
                  <a:pt x="151637" y="326136"/>
                </a:lnTo>
                <a:lnTo>
                  <a:pt x="152391" y="322366"/>
                </a:lnTo>
                <a:lnTo>
                  <a:pt x="152391" y="325831"/>
                </a:lnTo>
                <a:lnTo>
                  <a:pt x="152655" y="323326"/>
                </a:lnTo>
                <a:close/>
              </a:path>
              <a:path w="595629" h="547370">
                <a:moveTo>
                  <a:pt x="227837" y="328422"/>
                </a:moveTo>
                <a:lnTo>
                  <a:pt x="152986" y="322413"/>
                </a:lnTo>
                <a:lnTo>
                  <a:pt x="152655" y="323326"/>
                </a:lnTo>
                <a:lnTo>
                  <a:pt x="148589" y="361950"/>
                </a:lnTo>
                <a:lnTo>
                  <a:pt x="73151" y="352806"/>
                </a:lnTo>
                <a:lnTo>
                  <a:pt x="73151" y="493603"/>
                </a:lnTo>
                <a:lnTo>
                  <a:pt x="94487" y="547116"/>
                </a:lnTo>
                <a:lnTo>
                  <a:pt x="227837" y="328422"/>
                </a:lnTo>
                <a:close/>
              </a:path>
              <a:path w="595629" h="547370">
                <a:moveTo>
                  <a:pt x="595121" y="75437"/>
                </a:moveTo>
                <a:lnTo>
                  <a:pt x="588263" y="0"/>
                </a:lnTo>
                <a:lnTo>
                  <a:pt x="539630" y="3318"/>
                </a:lnTo>
                <a:lnTo>
                  <a:pt x="489840" y="6301"/>
                </a:lnTo>
                <a:lnTo>
                  <a:pt x="439045" y="10337"/>
                </a:lnTo>
                <a:lnTo>
                  <a:pt x="388462" y="16749"/>
                </a:lnTo>
                <a:lnTo>
                  <a:pt x="339042" y="26878"/>
                </a:lnTo>
                <a:lnTo>
                  <a:pt x="291735" y="42064"/>
                </a:lnTo>
                <a:lnTo>
                  <a:pt x="247492" y="63645"/>
                </a:lnTo>
                <a:lnTo>
                  <a:pt x="207263" y="92964"/>
                </a:lnTo>
                <a:lnTo>
                  <a:pt x="168820" y="131546"/>
                </a:lnTo>
                <a:lnTo>
                  <a:pt x="139280" y="169158"/>
                </a:lnTo>
                <a:lnTo>
                  <a:pt x="116160" y="208357"/>
                </a:lnTo>
                <a:lnTo>
                  <a:pt x="96977" y="251702"/>
                </a:lnTo>
                <a:lnTo>
                  <a:pt x="79247" y="301752"/>
                </a:lnTo>
                <a:lnTo>
                  <a:pt x="78486" y="304800"/>
                </a:lnTo>
                <a:lnTo>
                  <a:pt x="77724" y="307086"/>
                </a:lnTo>
                <a:lnTo>
                  <a:pt x="77724" y="310134"/>
                </a:lnTo>
                <a:lnTo>
                  <a:pt x="77061" y="316319"/>
                </a:lnTo>
                <a:lnTo>
                  <a:pt x="152391" y="322366"/>
                </a:lnTo>
                <a:lnTo>
                  <a:pt x="153162" y="318516"/>
                </a:lnTo>
                <a:lnTo>
                  <a:pt x="153162" y="321928"/>
                </a:lnTo>
                <a:lnTo>
                  <a:pt x="171765" y="270569"/>
                </a:lnTo>
                <a:lnTo>
                  <a:pt x="194642" y="224411"/>
                </a:lnTo>
                <a:lnTo>
                  <a:pt x="220362" y="186732"/>
                </a:lnTo>
                <a:lnTo>
                  <a:pt x="249018" y="156599"/>
                </a:lnTo>
                <a:lnTo>
                  <a:pt x="280703" y="133081"/>
                </a:lnTo>
                <a:lnTo>
                  <a:pt x="315510" y="115247"/>
                </a:lnTo>
                <a:lnTo>
                  <a:pt x="353532" y="102165"/>
                </a:lnTo>
                <a:lnTo>
                  <a:pt x="394862" y="92904"/>
                </a:lnTo>
                <a:lnTo>
                  <a:pt x="439593" y="86532"/>
                </a:lnTo>
                <a:lnTo>
                  <a:pt x="487818" y="82118"/>
                </a:lnTo>
                <a:lnTo>
                  <a:pt x="539896" y="78715"/>
                </a:lnTo>
                <a:lnTo>
                  <a:pt x="595121" y="75437"/>
                </a:lnTo>
                <a:close/>
              </a:path>
              <a:path w="595629" h="547370">
                <a:moveTo>
                  <a:pt x="152753" y="322395"/>
                </a:moveTo>
                <a:lnTo>
                  <a:pt x="152391" y="322366"/>
                </a:lnTo>
                <a:lnTo>
                  <a:pt x="151637" y="326136"/>
                </a:lnTo>
                <a:lnTo>
                  <a:pt x="152655" y="323326"/>
                </a:lnTo>
                <a:lnTo>
                  <a:pt x="152753" y="322395"/>
                </a:lnTo>
                <a:close/>
              </a:path>
              <a:path w="595629" h="547370">
                <a:moveTo>
                  <a:pt x="153162" y="318516"/>
                </a:moveTo>
                <a:lnTo>
                  <a:pt x="152391" y="322366"/>
                </a:lnTo>
                <a:lnTo>
                  <a:pt x="152753" y="322395"/>
                </a:lnTo>
                <a:lnTo>
                  <a:pt x="153162" y="318516"/>
                </a:lnTo>
                <a:close/>
              </a:path>
              <a:path w="595629" h="547370">
                <a:moveTo>
                  <a:pt x="152986" y="322413"/>
                </a:moveTo>
                <a:lnTo>
                  <a:pt x="152753" y="322395"/>
                </a:lnTo>
                <a:lnTo>
                  <a:pt x="152655" y="323326"/>
                </a:lnTo>
                <a:lnTo>
                  <a:pt x="152986" y="322413"/>
                </a:lnTo>
                <a:close/>
              </a:path>
              <a:path w="595629" h="547370">
                <a:moveTo>
                  <a:pt x="153162" y="321928"/>
                </a:moveTo>
                <a:lnTo>
                  <a:pt x="153162" y="318516"/>
                </a:lnTo>
                <a:lnTo>
                  <a:pt x="152753" y="322395"/>
                </a:lnTo>
                <a:lnTo>
                  <a:pt x="152986" y="322413"/>
                </a:lnTo>
                <a:lnTo>
                  <a:pt x="153162" y="32192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31129" y="6373367"/>
            <a:ext cx="758190" cy="333375"/>
          </a:xfrm>
          <a:custGeom>
            <a:avLst/>
            <a:gdLst/>
            <a:ahLst/>
            <a:cxnLst/>
            <a:rect l="l" t="t" r="r" b="b"/>
            <a:pathLst>
              <a:path w="758189" h="333375">
                <a:moveTo>
                  <a:pt x="530617" y="179908"/>
                </a:moveTo>
                <a:lnTo>
                  <a:pt x="513429" y="179250"/>
                </a:lnTo>
                <a:lnTo>
                  <a:pt x="458745" y="173463"/>
                </a:lnTo>
                <a:lnTo>
                  <a:pt x="404216" y="165909"/>
                </a:lnTo>
                <a:lnTo>
                  <a:pt x="349660" y="158504"/>
                </a:lnTo>
                <a:lnTo>
                  <a:pt x="294894" y="153162"/>
                </a:lnTo>
                <a:lnTo>
                  <a:pt x="244239" y="146208"/>
                </a:lnTo>
                <a:lnTo>
                  <a:pt x="199982" y="128312"/>
                </a:lnTo>
                <a:lnTo>
                  <a:pt x="160443" y="102108"/>
                </a:lnTo>
                <a:lnTo>
                  <a:pt x="123943" y="70231"/>
                </a:lnTo>
                <a:lnTo>
                  <a:pt x="53340" y="0"/>
                </a:lnTo>
                <a:lnTo>
                  <a:pt x="0" y="54864"/>
                </a:lnTo>
                <a:lnTo>
                  <a:pt x="77431" y="130508"/>
                </a:lnTo>
                <a:lnTo>
                  <a:pt x="113153" y="161894"/>
                </a:lnTo>
                <a:lnTo>
                  <a:pt x="150370" y="188165"/>
                </a:lnTo>
                <a:lnTo>
                  <a:pt x="191701" y="208705"/>
                </a:lnTo>
                <a:lnTo>
                  <a:pt x="239765" y="222897"/>
                </a:lnTo>
                <a:lnTo>
                  <a:pt x="297180" y="230124"/>
                </a:lnTo>
                <a:lnTo>
                  <a:pt x="351155" y="235281"/>
                </a:lnTo>
                <a:lnTo>
                  <a:pt x="404948" y="242733"/>
                </a:lnTo>
                <a:lnTo>
                  <a:pt x="458805" y="250350"/>
                </a:lnTo>
                <a:lnTo>
                  <a:pt x="512971" y="256001"/>
                </a:lnTo>
                <a:lnTo>
                  <a:pt x="529341" y="256466"/>
                </a:lnTo>
                <a:lnTo>
                  <a:pt x="530617" y="179908"/>
                </a:lnTo>
                <a:close/>
              </a:path>
              <a:path w="758189" h="333375">
                <a:moveTo>
                  <a:pt x="568452" y="313603"/>
                </a:moveTo>
                <a:lnTo>
                  <a:pt x="568452" y="181356"/>
                </a:lnTo>
                <a:lnTo>
                  <a:pt x="567690" y="257556"/>
                </a:lnTo>
                <a:lnTo>
                  <a:pt x="529341" y="256466"/>
                </a:lnTo>
                <a:lnTo>
                  <a:pt x="528066" y="332993"/>
                </a:lnTo>
                <a:lnTo>
                  <a:pt x="568452" y="313603"/>
                </a:lnTo>
                <a:close/>
              </a:path>
              <a:path w="758189" h="333375">
                <a:moveTo>
                  <a:pt x="568452" y="181356"/>
                </a:moveTo>
                <a:lnTo>
                  <a:pt x="530617" y="179908"/>
                </a:lnTo>
                <a:lnTo>
                  <a:pt x="529341" y="256466"/>
                </a:lnTo>
                <a:lnTo>
                  <a:pt x="567690" y="257556"/>
                </a:lnTo>
                <a:lnTo>
                  <a:pt x="568452" y="181356"/>
                </a:lnTo>
                <a:close/>
              </a:path>
              <a:path w="758189" h="333375">
                <a:moveTo>
                  <a:pt x="758190" y="222504"/>
                </a:moveTo>
                <a:lnTo>
                  <a:pt x="531876" y="104394"/>
                </a:lnTo>
                <a:lnTo>
                  <a:pt x="530617" y="179908"/>
                </a:lnTo>
                <a:lnTo>
                  <a:pt x="568452" y="181356"/>
                </a:lnTo>
                <a:lnTo>
                  <a:pt x="568452" y="313603"/>
                </a:lnTo>
                <a:lnTo>
                  <a:pt x="758190" y="222504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62800" y="1270253"/>
            <a:ext cx="2286000" cy="2616200"/>
          </a:xfrm>
          <a:custGeom>
            <a:avLst/>
            <a:gdLst/>
            <a:ahLst/>
            <a:cxnLst/>
            <a:rect l="l" t="t" r="r" b="b"/>
            <a:pathLst>
              <a:path w="2286000" h="2616200">
                <a:moveTo>
                  <a:pt x="381000" y="2615945"/>
                </a:moveTo>
                <a:lnTo>
                  <a:pt x="381000" y="253745"/>
                </a:lnTo>
                <a:lnTo>
                  <a:pt x="0" y="253745"/>
                </a:lnTo>
                <a:lnTo>
                  <a:pt x="0" y="2615945"/>
                </a:lnTo>
                <a:lnTo>
                  <a:pt x="381000" y="2615945"/>
                </a:lnTo>
                <a:close/>
              </a:path>
              <a:path w="2286000" h="2616200">
                <a:moveTo>
                  <a:pt x="2286000" y="2615945"/>
                </a:moveTo>
                <a:lnTo>
                  <a:pt x="2286000" y="253745"/>
                </a:lnTo>
                <a:lnTo>
                  <a:pt x="952500" y="253745"/>
                </a:lnTo>
                <a:lnTo>
                  <a:pt x="66294" y="0"/>
                </a:lnTo>
                <a:lnTo>
                  <a:pt x="381000" y="253745"/>
                </a:lnTo>
                <a:lnTo>
                  <a:pt x="381000" y="2615945"/>
                </a:lnTo>
                <a:lnTo>
                  <a:pt x="2286000" y="2615945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62800" y="1270253"/>
            <a:ext cx="2286000" cy="2616200"/>
          </a:xfrm>
          <a:custGeom>
            <a:avLst/>
            <a:gdLst/>
            <a:ahLst/>
            <a:cxnLst/>
            <a:rect l="l" t="t" r="r" b="b"/>
            <a:pathLst>
              <a:path w="2286000" h="2616200">
                <a:moveTo>
                  <a:pt x="0" y="253745"/>
                </a:moveTo>
                <a:lnTo>
                  <a:pt x="0" y="2615945"/>
                </a:lnTo>
                <a:lnTo>
                  <a:pt x="2286000" y="2615945"/>
                </a:lnTo>
                <a:lnTo>
                  <a:pt x="2286000" y="253745"/>
                </a:lnTo>
                <a:lnTo>
                  <a:pt x="952500" y="253745"/>
                </a:lnTo>
                <a:lnTo>
                  <a:pt x="66294" y="0"/>
                </a:lnTo>
                <a:lnTo>
                  <a:pt x="381000" y="253745"/>
                </a:lnTo>
                <a:lnTo>
                  <a:pt x="0" y="25374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245350" y="1554733"/>
            <a:ext cx="199771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Much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dirty="0" sz="20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about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this in the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future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Andrew Lecture:  “Favorite  Regression  Algorithms”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97" y="627380"/>
            <a:ext cx="32575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Join-the-dots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752600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530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0637" y="4033837"/>
            <a:ext cx="82677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0237" y="33480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6037" y="1976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37" y="28908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6637" y="27384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8637" y="45672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1037" y="3957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2437" y="3576637"/>
            <a:ext cx="82676" cy="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701" y="49799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6627" y="51435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79298" y="38100"/>
                </a:moveTo>
                <a:lnTo>
                  <a:pt x="477774" y="35051"/>
                </a:lnTo>
                <a:lnTo>
                  <a:pt x="47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4726" y="42672"/>
                </a:lnTo>
                <a:lnTo>
                  <a:pt x="477774" y="41148"/>
                </a:lnTo>
                <a:lnTo>
                  <a:pt x="479298" y="38100"/>
                </a:lnTo>
                <a:close/>
              </a:path>
              <a:path w="538480" h="76200">
                <a:moveTo>
                  <a:pt x="537972" y="38100"/>
                </a:moveTo>
                <a:lnTo>
                  <a:pt x="461772" y="0"/>
                </a:lnTo>
                <a:lnTo>
                  <a:pt x="461772" y="33527"/>
                </a:lnTo>
                <a:lnTo>
                  <a:pt x="474726" y="33527"/>
                </a:lnTo>
                <a:lnTo>
                  <a:pt x="477774" y="35051"/>
                </a:lnTo>
                <a:lnTo>
                  <a:pt x="479298" y="38100"/>
                </a:lnTo>
                <a:lnTo>
                  <a:pt x="479298" y="67437"/>
                </a:lnTo>
                <a:lnTo>
                  <a:pt x="537972" y="38100"/>
                </a:lnTo>
                <a:close/>
              </a:path>
              <a:path w="538480" h="76200">
                <a:moveTo>
                  <a:pt x="479298" y="67437"/>
                </a:moveTo>
                <a:lnTo>
                  <a:pt x="479298" y="38100"/>
                </a:lnTo>
                <a:lnTo>
                  <a:pt x="477774" y="41148"/>
                </a:lnTo>
                <a:lnTo>
                  <a:pt x="474726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9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301" y="3760723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0100" y="31242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147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1" y="76200"/>
                </a:moveTo>
                <a:lnTo>
                  <a:pt x="42671" y="63245"/>
                </a:lnTo>
                <a:lnTo>
                  <a:pt x="41147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614679">
                <a:moveTo>
                  <a:pt x="42671" y="60960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7" y="612648"/>
                </a:lnTo>
                <a:lnTo>
                  <a:pt x="42671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23950" y="2013204"/>
            <a:ext cx="3613785" cy="2603500"/>
          </a:xfrm>
          <a:custGeom>
            <a:avLst/>
            <a:gdLst/>
            <a:ahLst/>
            <a:cxnLst/>
            <a:rect l="l" t="t" r="r" b="b"/>
            <a:pathLst>
              <a:path w="3613785" h="2603500">
                <a:moveTo>
                  <a:pt x="0" y="1752600"/>
                </a:moveTo>
                <a:lnTo>
                  <a:pt x="590550" y="2602992"/>
                </a:lnTo>
                <a:lnTo>
                  <a:pt x="819150" y="1371600"/>
                </a:lnTo>
                <a:lnTo>
                  <a:pt x="1504949" y="0"/>
                </a:lnTo>
                <a:lnTo>
                  <a:pt x="1809750" y="926592"/>
                </a:lnTo>
                <a:lnTo>
                  <a:pt x="2501646" y="768095"/>
                </a:lnTo>
                <a:lnTo>
                  <a:pt x="3181350" y="1600200"/>
                </a:lnTo>
                <a:lnTo>
                  <a:pt x="3263646" y="2602992"/>
                </a:lnTo>
                <a:lnTo>
                  <a:pt x="3613404" y="107899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05297" y="1982215"/>
            <a:ext cx="3416300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Also known as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piecewise  linear nonparametric  regression </a:t>
            </a:r>
            <a:r>
              <a:rPr dirty="0" sz="2400" spc="-5">
                <a:latin typeface="Arial"/>
                <a:cs typeface="Arial"/>
              </a:rPr>
              <a:t>if that </a:t>
            </a:r>
            <a:r>
              <a:rPr dirty="0" sz="2400" spc="-10">
                <a:latin typeface="Arial"/>
                <a:cs typeface="Arial"/>
              </a:rPr>
              <a:t>makes  </a:t>
            </a:r>
            <a:r>
              <a:rPr dirty="0" sz="2400" spc="-5">
                <a:latin typeface="Arial"/>
                <a:cs typeface="Arial"/>
              </a:rPr>
              <a:t>you feel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better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Andrew </a:t>
            </a:r>
            <a:r>
              <a:rPr dirty="0"/>
              <a:t>W.</a:t>
            </a:r>
            <a:r>
              <a:rPr dirty="0" spc="10"/>
              <a:t> </a:t>
            </a:r>
            <a:r>
              <a:rPr dirty="0" spc="-5"/>
              <a:t>Moore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overfit10.ppt</dc:title>
  <dcterms:created xsi:type="dcterms:W3CDTF">2019-03-23T11:38:54Z</dcterms:created>
  <dcterms:modified xsi:type="dcterms:W3CDTF">2019-03-23T11:38:54Z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2005-10-11T00:00:00Z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2019-03-23T00:00:00Z</vt:filetime>
  </property>
</Properties>
</file>