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AEB7-2D40-4882-9A21-DBE4D1CDDC2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D9F4-82E5-4C10-B65A-91C61B68F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6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AEB7-2D40-4882-9A21-DBE4D1CDDC2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D9F4-82E5-4C10-B65A-91C61B68F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6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AEB7-2D40-4882-9A21-DBE4D1CDDC2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D9F4-82E5-4C10-B65A-91C61B68F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6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AEB7-2D40-4882-9A21-DBE4D1CDDC2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D9F4-82E5-4C10-B65A-91C61B68F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AEB7-2D40-4882-9A21-DBE4D1CDDC2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D9F4-82E5-4C10-B65A-91C61B68F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1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AEB7-2D40-4882-9A21-DBE4D1CDDC2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D9F4-82E5-4C10-B65A-91C61B68F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AEB7-2D40-4882-9A21-DBE4D1CDDC2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D9F4-82E5-4C10-B65A-91C61B68F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2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AEB7-2D40-4882-9A21-DBE4D1CDDC2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D9F4-82E5-4C10-B65A-91C61B68F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9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AEB7-2D40-4882-9A21-DBE4D1CDDC2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D9F4-82E5-4C10-B65A-91C61B68F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8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AEB7-2D40-4882-9A21-DBE4D1CDDC2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D9F4-82E5-4C10-B65A-91C61B68F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6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AEB7-2D40-4882-9A21-DBE4D1CDDC2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D9F4-82E5-4C10-B65A-91C61B68F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5AEB7-2D40-4882-9A21-DBE4D1CDDC2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D9F4-82E5-4C10-B65A-91C61B68F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5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9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387437" y="2357007"/>
            <a:ext cx="706582" cy="6511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73928" y="1461654"/>
            <a:ext cx="2133600" cy="1898073"/>
          </a:xfrm>
          <a:prstGeom prst="ellipse">
            <a:avLst/>
          </a:prstGeom>
          <a:noFill/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34147" y="1911928"/>
            <a:ext cx="1413163" cy="1274618"/>
          </a:xfrm>
          <a:prstGeom prst="ellipse">
            <a:avLst/>
          </a:prstGeom>
          <a:noFill/>
          <a:ln w="7620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581399" y="2050474"/>
            <a:ext cx="1731819" cy="1586346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23210" y="3666260"/>
            <a:ext cx="348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AI ! Industry Consulting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8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364673" y="2329298"/>
            <a:ext cx="706582" cy="6511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51164" y="1433945"/>
            <a:ext cx="2133600" cy="1898073"/>
          </a:xfrm>
          <a:prstGeom prst="ellipse">
            <a:avLst/>
          </a:prstGeom>
          <a:noFill/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11383" y="1884219"/>
            <a:ext cx="1413163" cy="1274618"/>
          </a:xfrm>
          <a:prstGeom prst="ellipse">
            <a:avLst/>
          </a:prstGeom>
          <a:noFill/>
          <a:ln w="7620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558635" y="2022765"/>
            <a:ext cx="1731819" cy="1586346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84416" y="2143174"/>
            <a:ext cx="7592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AI ! Industry Consulting</a:t>
            </a:r>
            <a:endParaRPr lang="zh-CN" alt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65909" y="2786498"/>
            <a:ext cx="706582" cy="6511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52400" y="1891145"/>
            <a:ext cx="2133600" cy="1898073"/>
          </a:xfrm>
          <a:prstGeom prst="ellipse">
            <a:avLst/>
          </a:prstGeom>
          <a:noFill/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12619" y="2341419"/>
            <a:ext cx="1413163" cy="1274618"/>
          </a:xfrm>
          <a:prstGeom prst="ellipse">
            <a:avLst/>
          </a:prstGeom>
          <a:noFill/>
          <a:ln w="7620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59871" y="2479965"/>
            <a:ext cx="1731819" cy="1586346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85652" y="2604248"/>
            <a:ext cx="7592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AI ! Industry Consulting</a:t>
            </a:r>
            <a:endParaRPr lang="zh-CN" alt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5473" r="1043" b="38731"/>
          <a:stretch/>
        </p:blipFill>
        <p:spPr>
          <a:xfrm>
            <a:off x="110835" y="2313709"/>
            <a:ext cx="8479422" cy="17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</dc:creator>
  <cp:lastModifiedBy>Frank</cp:lastModifiedBy>
  <cp:revision>7</cp:revision>
  <dcterms:created xsi:type="dcterms:W3CDTF">2020-03-22T02:31:12Z</dcterms:created>
  <dcterms:modified xsi:type="dcterms:W3CDTF">2020-03-22T03:40:42Z</dcterms:modified>
</cp:coreProperties>
</file>