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77" r:id="rId2"/>
    <p:sldId id="384" r:id="rId3"/>
    <p:sldId id="378" r:id="rId4"/>
    <p:sldId id="386" r:id="rId5"/>
    <p:sldId id="398" r:id="rId6"/>
    <p:sldId id="422" r:id="rId7"/>
    <p:sldId id="412" r:id="rId8"/>
    <p:sldId id="413" r:id="rId9"/>
    <p:sldId id="430" r:id="rId10"/>
    <p:sldId id="424" r:id="rId11"/>
    <p:sldId id="426" r:id="rId12"/>
    <p:sldId id="427" r:id="rId13"/>
    <p:sldId id="421" r:id="rId14"/>
    <p:sldId id="414" r:id="rId15"/>
    <p:sldId id="432" r:id="rId16"/>
    <p:sldId id="428" r:id="rId17"/>
    <p:sldId id="429" r:id="rId18"/>
    <p:sldId id="431" r:id="rId19"/>
    <p:sldId id="416" r:id="rId20"/>
    <p:sldId id="433" r:id="rId21"/>
    <p:sldId id="434" r:id="rId22"/>
    <p:sldId id="418" r:id="rId23"/>
    <p:sldId id="417" r:id="rId24"/>
    <p:sldId id="435" r:id="rId25"/>
    <p:sldId id="403" r:id="rId26"/>
    <p:sldId id="404" r:id="rId27"/>
    <p:sldId id="405" r:id="rId28"/>
    <p:sldId id="397" r:id="rId29"/>
    <p:sldId id="436" r:id="rId30"/>
    <p:sldId id="392" r:id="rId31"/>
    <p:sldId id="393" r:id="rId32"/>
    <p:sldId id="394" r:id="rId33"/>
    <p:sldId id="395" r:id="rId34"/>
    <p:sldId id="396" r:id="rId35"/>
    <p:sldId id="437" r:id="rId36"/>
    <p:sldId id="411" r:id="rId37"/>
    <p:sldId id="375" r:id="rId38"/>
    <p:sldId id="376" r:id="rId3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B0F0"/>
    <a:srgbClr val="FFFFFF"/>
    <a:srgbClr val="00B05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63" autoAdjust="0"/>
    <p:restoredTop sz="95296" autoAdjust="0"/>
  </p:normalViewPr>
  <p:slideViewPr>
    <p:cSldViewPr>
      <p:cViewPr varScale="1">
        <p:scale>
          <a:sx n="87" d="100"/>
          <a:sy n="87" d="100"/>
        </p:scale>
        <p:origin x="264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85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Relationship Id="rId6" Type="http://schemas.openxmlformats.org/officeDocument/2006/relationships/image" Target="../media/image10.jpg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Relationship Id="rId6" Type="http://schemas.openxmlformats.org/officeDocument/2006/relationships/image" Target="../media/image10.jpg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6A69E2-BF37-4A24-B5A5-8D4B001A0E17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DBA32FC-E5CB-486D-B831-66C8E1736B37}">
      <dgm:prSet phldrT="[文本]"/>
      <dgm:spPr/>
      <dgm:t>
        <a:bodyPr/>
        <a:lstStyle/>
        <a:p>
          <a:r>
            <a: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天气预测</a:t>
          </a:r>
        </a:p>
      </dgm:t>
    </dgm:pt>
    <dgm:pt modelId="{087006F3-0ECF-4626-BF49-84A92E1A437D}" type="parTrans" cxnId="{3876679B-7F71-4789-8EF3-1E958BD2AF99}">
      <dgm:prSet/>
      <dgm:spPr/>
      <dgm:t>
        <a:bodyPr/>
        <a:lstStyle/>
        <a:p>
          <a:endParaRPr lang="zh-CN" altLang="en-US"/>
        </a:p>
      </dgm:t>
    </dgm:pt>
    <dgm:pt modelId="{22BCEF08-3ADA-4B4E-B590-845E4BF77CA3}" type="sibTrans" cxnId="{3876679B-7F71-4789-8EF3-1E958BD2AF99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zh-CN" alt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CD5D2549-0E19-46C0-A6BE-299A6F71E047}">
      <dgm:prSet phldrT="[文本]"/>
      <dgm:spPr/>
      <dgm:t>
        <a:bodyPr/>
        <a:lstStyle/>
        <a:p>
          <a:r>
            <a: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欺诈预警</a:t>
          </a:r>
        </a:p>
      </dgm:t>
    </dgm:pt>
    <dgm:pt modelId="{E817C840-CBBB-48F4-B51A-5276096826BB}" type="parTrans" cxnId="{3454C996-57DA-437C-98D9-5F55F203A57B}">
      <dgm:prSet/>
      <dgm:spPr/>
      <dgm:t>
        <a:bodyPr/>
        <a:lstStyle/>
        <a:p>
          <a:endParaRPr lang="zh-CN" altLang="en-US"/>
        </a:p>
      </dgm:t>
    </dgm:pt>
    <dgm:pt modelId="{8079E46E-63B9-484F-BAFB-E2842FB8E037}" type="sibTrans" cxnId="{3454C996-57DA-437C-98D9-5F55F203A57B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  <dgm:t>
        <a:bodyPr/>
        <a:lstStyle/>
        <a:p>
          <a:endParaRPr lang="zh-CN" alt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20753B64-A550-4BDB-A8DC-340C707FA649}">
      <dgm:prSet phldrT="[文本]"/>
      <dgm:spPr/>
      <dgm:t>
        <a:bodyPr/>
        <a:lstStyle/>
        <a:p>
          <a:r>
            <a: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关系分析</a:t>
          </a:r>
        </a:p>
      </dgm:t>
    </dgm:pt>
    <dgm:pt modelId="{F4462EE4-8AE8-431C-A893-7B819CD0EC5E}" type="parTrans" cxnId="{8B088796-006F-4965-8787-71E704EB2CD7}">
      <dgm:prSet/>
      <dgm:spPr/>
      <dgm:t>
        <a:bodyPr/>
        <a:lstStyle/>
        <a:p>
          <a:endParaRPr lang="zh-CN" altLang="en-US"/>
        </a:p>
      </dgm:t>
    </dgm:pt>
    <dgm:pt modelId="{70AF8852-1F01-42B6-84A9-CFB518C9D2E1}" type="sibTrans" cxnId="{8B088796-006F-4965-8787-71E704EB2CD7}">
      <dgm:prSet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zh-CN" alt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229FC83F-DCDE-4980-85EF-6CA1947EF160}">
      <dgm:prSet phldrT="[文本]"/>
      <dgm:spPr/>
      <dgm:t>
        <a:bodyPr/>
        <a:lstStyle/>
        <a:p>
          <a:r>
            <a: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兴趣推荐</a:t>
          </a:r>
        </a:p>
      </dgm:t>
    </dgm:pt>
    <dgm:pt modelId="{7EF67826-7F98-4144-AACC-D3B0F3440566}" type="parTrans" cxnId="{4DFFAFC1-7CF4-479B-8824-A3659056DD2A}">
      <dgm:prSet/>
      <dgm:spPr/>
      <dgm:t>
        <a:bodyPr/>
        <a:lstStyle/>
        <a:p>
          <a:endParaRPr lang="zh-CN" altLang="en-US"/>
        </a:p>
      </dgm:t>
    </dgm:pt>
    <dgm:pt modelId="{D509C6C6-1A75-4FF5-8F3E-63F7FBF2C423}" type="sibTrans" cxnId="{4DFFAFC1-7CF4-479B-8824-A3659056DD2A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4000" r="-84000"/>
          </a:stretch>
        </a:blipFill>
      </dgm:spPr>
      <dgm:t>
        <a:bodyPr/>
        <a:lstStyle/>
        <a:p>
          <a:endParaRPr lang="zh-CN" alt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C7D4AFB5-7FD7-4ED1-8BFA-8ED98ED92DC4}">
      <dgm:prSet phldrT="[文本]"/>
      <dgm:spPr/>
      <dgm:t>
        <a:bodyPr/>
        <a:lstStyle/>
        <a:p>
          <a:r>
            <a: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健康管理</a:t>
          </a:r>
        </a:p>
      </dgm:t>
    </dgm:pt>
    <dgm:pt modelId="{D0688079-3FBA-45F8-958B-C63B41D39264}" type="parTrans" cxnId="{1C2479F5-A6E7-45EA-9C6A-FC18D802BAC5}">
      <dgm:prSet/>
      <dgm:spPr/>
      <dgm:t>
        <a:bodyPr/>
        <a:lstStyle/>
        <a:p>
          <a:endParaRPr lang="zh-CN" altLang="en-US"/>
        </a:p>
      </dgm:t>
    </dgm:pt>
    <dgm:pt modelId="{89E449C9-EF3D-4704-A801-B8603CE2C57C}" type="sibTrans" cxnId="{1C2479F5-A6E7-45EA-9C6A-FC18D802BAC5}">
      <dgm:prSet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zh-CN" alt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D91A65F-AC3B-4635-8FFC-C61A5364E21D}">
      <dgm:prSet phldrT="[文本]"/>
      <dgm:spPr/>
      <dgm:t>
        <a:bodyPr/>
        <a:lstStyle/>
        <a:p>
          <a:r>
            <a: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赛事预测</a:t>
          </a:r>
        </a:p>
      </dgm:t>
    </dgm:pt>
    <dgm:pt modelId="{E759C773-F7C5-48A9-AA42-CE29364AC9E0}" type="parTrans" cxnId="{031AC18C-1834-4239-A9D1-EAE3E99C0893}">
      <dgm:prSet/>
      <dgm:spPr/>
      <dgm:t>
        <a:bodyPr/>
        <a:lstStyle/>
        <a:p>
          <a:endParaRPr lang="zh-CN" altLang="en-US"/>
        </a:p>
      </dgm:t>
    </dgm:pt>
    <dgm:pt modelId="{0FA31C60-5383-41C0-AB2F-B942086EC690}" type="sibTrans" cxnId="{031AC18C-1834-4239-A9D1-EAE3E99C0893}">
      <dgm:prSet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</dgm:spPr>
      <dgm:t>
        <a:bodyPr/>
        <a:lstStyle/>
        <a:p>
          <a:endParaRPr lang="zh-CN" alt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274AC28A-B4F3-4D90-A238-1D16D71211B7}">
      <dgm:prSet phldrT="[文本]"/>
      <dgm:spPr/>
      <dgm:t>
        <a:bodyPr/>
        <a:lstStyle/>
        <a:p>
          <a:r>
            <a: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交通预测</a:t>
          </a:r>
        </a:p>
      </dgm:t>
    </dgm:pt>
    <dgm:pt modelId="{2006A852-EC67-41B4-A182-9FB74482E4A2}" type="parTrans" cxnId="{E6A36D97-9F4A-4378-A2D9-50A04C013559}">
      <dgm:prSet/>
      <dgm:spPr/>
      <dgm:t>
        <a:bodyPr/>
        <a:lstStyle/>
        <a:p>
          <a:endParaRPr lang="zh-CN" altLang="en-US"/>
        </a:p>
      </dgm:t>
    </dgm:pt>
    <dgm:pt modelId="{E96EEA33-6C8F-4E14-9E1B-3334BB067AFD}" type="sibTrans" cxnId="{E6A36D97-9F4A-4378-A2D9-50A04C013559}">
      <dgm:prSet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zh-CN" alt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75E0B67-EC6E-4934-BFD4-BAC1A2A3C143}">
      <dgm:prSet phldrT="[文本]"/>
      <dgm:spPr/>
      <dgm:t>
        <a:bodyPr/>
        <a:lstStyle/>
        <a:p>
          <a:r>
            <a: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精准营销</a:t>
          </a:r>
        </a:p>
      </dgm:t>
    </dgm:pt>
    <dgm:pt modelId="{BF519A1A-E3BB-42D2-ACF4-869719660D46}" type="parTrans" cxnId="{BF006466-05C8-4E14-9AE7-7911CD444113}">
      <dgm:prSet/>
      <dgm:spPr/>
      <dgm:t>
        <a:bodyPr/>
        <a:lstStyle/>
        <a:p>
          <a:endParaRPr lang="zh-CN" altLang="en-US"/>
        </a:p>
      </dgm:t>
    </dgm:pt>
    <dgm:pt modelId="{7B57FC67-B76B-4FAE-95DC-864E68C4ABD6}" type="sibTrans" cxnId="{BF006466-05C8-4E14-9AE7-7911CD444113}">
      <dgm:prSet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zh-CN" alt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2B644600-74C7-401A-98D9-F13285E47C91}" type="pres">
      <dgm:prSet presAssocID="{096A69E2-BF37-4A24-B5A5-8D4B001A0E17}" presName="Name0" presStyleCnt="0">
        <dgm:presLayoutVars>
          <dgm:chMax val="21"/>
          <dgm:chPref val="21"/>
        </dgm:presLayoutVars>
      </dgm:prSet>
      <dgm:spPr/>
    </dgm:pt>
    <dgm:pt modelId="{B1B06B20-6F9D-4CE4-8414-8B0449CE1516}" type="pres">
      <dgm:prSet presAssocID="{5DBA32FC-E5CB-486D-B831-66C8E1736B37}" presName="text1" presStyleCnt="0"/>
      <dgm:spPr/>
    </dgm:pt>
    <dgm:pt modelId="{552E3524-9D79-4A3C-BEA7-5F471C77922E}" type="pres">
      <dgm:prSet presAssocID="{5DBA32FC-E5CB-486D-B831-66C8E1736B37}" presName="textRepeatNode" presStyleLbl="alignNode1" presStyleIdx="0" presStyleCnt="8">
        <dgm:presLayoutVars>
          <dgm:chMax val="0"/>
          <dgm:chPref val="0"/>
          <dgm:bulletEnabled val="1"/>
        </dgm:presLayoutVars>
      </dgm:prSet>
      <dgm:spPr/>
    </dgm:pt>
    <dgm:pt modelId="{4B91A5F9-694D-4CC7-917E-EFFC1CE75320}" type="pres">
      <dgm:prSet presAssocID="{5DBA32FC-E5CB-486D-B831-66C8E1736B37}" presName="textaccent1" presStyleCnt="0"/>
      <dgm:spPr/>
    </dgm:pt>
    <dgm:pt modelId="{759A8299-FC4C-4071-BD16-13C205E66BE6}" type="pres">
      <dgm:prSet presAssocID="{5DBA32FC-E5CB-486D-B831-66C8E1736B37}" presName="accentRepeatNode" presStyleLbl="solidAlignAcc1" presStyleIdx="0" presStyleCnt="16"/>
      <dgm:spPr/>
    </dgm:pt>
    <dgm:pt modelId="{D050D9A6-34C9-4100-9D9F-4C9CD39BA7E6}" type="pres">
      <dgm:prSet presAssocID="{22BCEF08-3ADA-4B4E-B590-845E4BF77CA3}" presName="image1" presStyleCnt="0"/>
      <dgm:spPr/>
    </dgm:pt>
    <dgm:pt modelId="{16E5C0FC-50DE-4367-9847-48E43E1C8B7D}" type="pres">
      <dgm:prSet presAssocID="{22BCEF08-3ADA-4B4E-B590-845E4BF77CA3}" presName="imageRepeatNode" presStyleLbl="alignAcc1" presStyleIdx="0" presStyleCnt="8"/>
      <dgm:spPr/>
    </dgm:pt>
    <dgm:pt modelId="{7122DBF8-C146-4D0C-B45A-C921BEE79A30}" type="pres">
      <dgm:prSet presAssocID="{22BCEF08-3ADA-4B4E-B590-845E4BF77CA3}" presName="imageaccent1" presStyleCnt="0"/>
      <dgm:spPr/>
    </dgm:pt>
    <dgm:pt modelId="{58064D73-756C-414E-8879-7F21CBBAF37B}" type="pres">
      <dgm:prSet presAssocID="{22BCEF08-3ADA-4B4E-B590-845E4BF77CA3}" presName="accentRepeatNode" presStyleLbl="solidAlignAcc1" presStyleIdx="1" presStyleCnt="16"/>
      <dgm:spPr/>
    </dgm:pt>
    <dgm:pt modelId="{70F6CA14-C8BC-4BC1-829A-36FF34E504DA}" type="pres">
      <dgm:prSet presAssocID="{CD5D2549-0E19-46C0-A6BE-299A6F71E047}" presName="text2" presStyleCnt="0"/>
      <dgm:spPr/>
    </dgm:pt>
    <dgm:pt modelId="{880BE221-958D-4FD6-A6D6-2AE28B6E2D7F}" type="pres">
      <dgm:prSet presAssocID="{CD5D2549-0E19-46C0-A6BE-299A6F71E047}" presName="textRepeatNode" presStyleLbl="alignNode1" presStyleIdx="1" presStyleCnt="8">
        <dgm:presLayoutVars>
          <dgm:chMax val="0"/>
          <dgm:chPref val="0"/>
          <dgm:bulletEnabled val="1"/>
        </dgm:presLayoutVars>
      </dgm:prSet>
      <dgm:spPr/>
    </dgm:pt>
    <dgm:pt modelId="{E53814D7-7FCE-48AD-931A-E6D96607625B}" type="pres">
      <dgm:prSet presAssocID="{CD5D2549-0E19-46C0-A6BE-299A6F71E047}" presName="textaccent2" presStyleCnt="0"/>
      <dgm:spPr/>
    </dgm:pt>
    <dgm:pt modelId="{E17BB8DB-1624-4036-B5BC-4D9F78384417}" type="pres">
      <dgm:prSet presAssocID="{CD5D2549-0E19-46C0-A6BE-299A6F71E047}" presName="accentRepeatNode" presStyleLbl="solidAlignAcc1" presStyleIdx="2" presStyleCnt="16"/>
      <dgm:spPr/>
    </dgm:pt>
    <dgm:pt modelId="{3F7136F4-7E17-4151-8B3D-D51C7C54046C}" type="pres">
      <dgm:prSet presAssocID="{8079E46E-63B9-484F-BAFB-E2842FB8E037}" presName="image2" presStyleCnt="0"/>
      <dgm:spPr/>
    </dgm:pt>
    <dgm:pt modelId="{BD5E3F2C-8288-4E2D-8EB4-0D854790053D}" type="pres">
      <dgm:prSet presAssocID="{8079E46E-63B9-484F-BAFB-E2842FB8E037}" presName="imageRepeatNode" presStyleLbl="alignAcc1" presStyleIdx="1" presStyleCnt="8"/>
      <dgm:spPr/>
    </dgm:pt>
    <dgm:pt modelId="{2581D6D9-995B-44DE-9BBA-9E31B4648258}" type="pres">
      <dgm:prSet presAssocID="{8079E46E-63B9-484F-BAFB-E2842FB8E037}" presName="imageaccent2" presStyleCnt="0"/>
      <dgm:spPr/>
    </dgm:pt>
    <dgm:pt modelId="{42786CE4-C21F-43A7-A3AF-740FF21227E4}" type="pres">
      <dgm:prSet presAssocID="{8079E46E-63B9-484F-BAFB-E2842FB8E037}" presName="accentRepeatNode" presStyleLbl="solidAlignAcc1" presStyleIdx="3" presStyleCnt="16"/>
      <dgm:spPr/>
    </dgm:pt>
    <dgm:pt modelId="{9E9A346E-AA17-4C75-BCBF-AFD8D92CDFFF}" type="pres">
      <dgm:prSet presAssocID="{20753B64-A550-4BDB-A8DC-340C707FA649}" presName="text3" presStyleCnt="0"/>
      <dgm:spPr/>
    </dgm:pt>
    <dgm:pt modelId="{EDCA9C7A-3851-451F-9A9D-74F30B1AB84D}" type="pres">
      <dgm:prSet presAssocID="{20753B64-A550-4BDB-A8DC-340C707FA649}" presName="textRepeatNode" presStyleLbl="alignNode1" presStyleIdx="2" presStyleCnt="8">
        <dgm:presLayoutVars>
          <dgm:chMax val="0"/>
          <dgm:chPref val="0"/>
          <dgm:bulletEnabled val="1"/>
        </dgm:presLayoutVars>
      </dgm:prSet>
      <dgm:spPr/>
    </dgm:pt>
    <dgm:pt modelId="{851BD101-B6A9-425B-9E96-47044D45542D}" type="pres">
      <dgm:prSet presAssocID="{20753B64-A550-4BDB-A8DC-340C707FA649}" presName="textaccent3" presStyleCnt="0"/>
      <dgm:spPr/>
    </dgm:pt>
    <dgm:pt modelId="{F43D4FBD-0CF7-4598-B93C-BA0576167737}" type="pres">
      <dgm:prSet presAssocID="{20753B64-A550-4BDB-A8DC-340C707FA649}" presName="accentRepeatNode" presStyleLbl="solidAlignAcc1" presStyleIdx="4" presStyleCnt="16"/>
      <dgm:spPr/>
    </dgm:pt>
    <dgm:pt modelId="{55C47E53-749E-4C1A-969B-B7A7C104112A}" type="pres">
      <dgm:prSet presAssocID="{70AF8852-1F01-42B6-84A9-CFB518C9D2E1}" presName="image3" presStyleCnt="0"/>
      <dgm:spPr/>
    </dgm:pt>
    <dgm:pt modelId="{B070E1CE-F296-48CB-81C4-A7AD717AFF57}" type="pres">
      <dgm:prSet presAssocID="{70AF8852-1F01-42B6-84A9-CFB518C9D2E1}" presName="imageRepeatNode" presStyleLbl="alignAcc1" presStyleIdx="2" presStyleCnt="8"/>
      <dgm:spPr/>
    </dgm:pt>
    <dgm:pt modelId="{F9859CFE-B271-47C2-98AE-AF1139D13AF9}" type="pres">
      <dgm:prSet presAssocID="{70AF8852-1F01-42B6-84A9-CFB518C9D2E1}" presName="imageaccent3" presStyleCnt="0"/>
      <dgm:spPr/>
    </dgm:pt>
    <dgm:pt modelId="{385AD0BA-DBF9-4729-9B36-950BB79443AA}" type="pres">
      <dgm:prSet presAssocID="{70AF8852-1F01-42B6-84A9-CFB518C9D2E1}" presName="accentRepeatNode" presStyleLbl="solidAlignAcc1" presStyleIdx="5" presStyleCnt="16"/>
      <dgm:spPr/>
    </dgm:pt>
    <dgm:pt modelId="{33F63BCA-248E-4041-834D-B52A7DFB152C}" type="pres">
      <dgm:prSet presAssocID="{229FC83F-DCDE-4980-85EF-6CA1947EF160}" presName="text4" presStyleCnt="0"/>
      <dgm:spPr/>
    </dgm:pt>
    <dgm:pt modelId="{225782D4-0A58-4B77-8B4E-5C3EEDCE4571}" type="pres">
      <dgm:prSet presAssocID="{229FC83F-DCDE-4980-85EF-6CA1947EF160}" presName="textRepeatNode" presStyleLbl="alignNode1" presStyleIdx="3" presStyleCnt="8">
        <dgm:presLayoutVars>
          <dgm:chMax val="0"/>
          <dgm:chPref val="0"/>
          <dgm:bulletEnabled val="1"/>
        </dgm:presLayoutVars>
      </dgm:prSet>
      <dgm:spPr/>
    </dgm:pt>
    <dgm:pt modelId="{45D9B0BE-8E75-474B-B5DC-B68878E10EEA}" type="pres">
      <dgm:prSet presAssocID="{229FC83F-DCDE-4980-85EF-6CA1947EF160}" presName="textaccent4" presStyleCnt="0"/>
      <dgm:spPr/>
    </dgm:pt>
    <dgm:pt modelId="{A4355DE6-2B2B-430C-A93B-B6F2B2783C49}" type="pres">
      <dgm:prSet presAssocID="{229FC83F-DCDE-4980-85EF-6CA1947EF160}" presName="accentRepeatNode" presStyleLbl="solidAlignAcc1" presStyleIdx="6" presStyleCnt="16"/>
      <dgm:spPr/>
    </dgm:pt>
    <dgm:pt modelId="{DC442E4B-4017-45D9-AF82-03C739DC6DC0}" type="pres">
      <dgm:prSet presAssocID="{D509C6C6-1A75-4FF5-8F3E-63F7FBF2C423}" presName="image4" presStyleCnt="0"/>
      <dgm:spPr/>
    </dgm:pt>
    <dgm:pt modelId="{57A91E77-8841-4195-AD57-9E256B309F59}" type="pres">
      <dgm:prSet presAssocID="{D509C6C6-1A75-4FF5-8F3E-63F7FBF2C423}" presName="imageRepeatNode" presStyleLbl="alignAcc1" presStyleIdx="3" presStyleCnt="8"/>
      <dgm:spPr/>
    </dgm:pt>
    <dgm:pt modelId="{C341835B-051F-44FB-816E-66E5CBD676A2}" type="pres">
      <dgm:prSet presAssocID="{D509C6C6-1A75-4FF5-8F3E-63F7FBF2C423}" presName="imageaccent4" presStyleCnt="0"/>
      <dgm:spPr/>
    </dgm:pt>
    <dgm:pt modelId="{ED238935-DD77-461E-A9D7-D0C6C3084124}" type="pres">
      <dgm:prSet presAssocID="{D509C6C6-1A75-4FF5-8F3E-63F7FBF2C423}" presName="accentRepeatNode" presStyleLbl="solidAlignAcc1" presStyleIdx="7" presStyleCnt="16"/>
      <dgm:spPr/>
    </dgm:pt>
    <dgm:pt modelId="{28A1DE83-62F8-45F3-B191-3486B040296D}" type="pres">
      <dgm:prSet presAssocID="{C7D4AFB5-7FD7-4ED1-8BFA-8ED98ED92DC4}" presName="text5" presStyleCnt="0"/>
      <dgm:spPr/>
    </dgm:pt>
    <dgm:pt modelId="{4315F4BE-F47B-4CBF-B47F-52E5DFF0FB23}" type="pres">
      <dgm:prSet presAssocID="{C7D4AFB5-7FD7-4ED1-8BFA-8ED98ED92DC4}" presName="textRepeatNode" presStyleLbl="alignNode1" presStyleIdx="4" presStyleCnt="8">
        <dgm:presLayoutVars>
          <dgm:chMax val="0"/>
          <dgm:chPref val="0"/>
          <dgm:bulletEnabled val="1"/>
        </dgm:presLayoutVars>
      </dgm:prSet>
      <dgm:spPr/>
    </dgm:pt>
    <dgm:pt modelId="{486D78DF-E77A-46A1-AFE3-D5CB87131B54}" type="pres">
      <dgm:prSet presAssocID="{C7D4AFB5-7FD7-4ED1-8BFA-8ED98ED92DC4}" presName="textaccent5" presStyleCnt="0"/>
      <dgm:spPr/>
    </dgm:pt>
    <dgm:pt modelId="{419BA973-5C63-4A48-92F6-E8BC69F82F8E}" type="pres">
      <dgm:prSet presAssocID="{C7D4AFB5-7FD7-4ED1-8BFA-8ED98ED92DC4}" presName="accentRepeatNode" presStyleLbl="solidAlignAcc1" presStyleIdx="8" presStyleCnt="16"/>
      <dgm:spPr/>
    </dgm:pt>
    <dgm:pt modelId="{6DBB5CAB-8BBA-4A89-B314-0DC60E501055}" type="pres">
      <dgm:prSet presAssocID="{89E449C9-EF3D-4704-A801-B8603CE2C57C}" presName="image5" presStyleCnt="0"/>
      <dgm:spPr/>
    </dgm:pt>
    <dgm:pt modelId="{D435F551-F516-46F6-AF0F-25373D7D6718}" type="pres">
      <dgm:prSet presAssocID="{89E449C9-EF3D-4704-A801-B8603CE2C57C}" presName="imageRepeatNode" presStyleLbl="alignAcc1" presStyleIdx="4" presStyleCnt="8"/>
      <dgm:spPr/>
    </dgm:pt>
    <dgm:pt modelId="{0334F01C-EF1A-4329-B22C-F97D9EA093D9}" type="pres">
      <dgm:prSet presAssocID="{89E449C9-EF3D-4704-A801-B8603CE2C57C}" presName="imageaccent5" presStyleCnt="0"/>
      <dgm:spPr/>
    </dgm:pt>
    <dgm:pt modelId="{419250A4-8B3D-403D-825E-91C27459CCB9}" type="pres">
      <dgm:prSet presAssocID="{89E449C9-EF3D-4704-A801-B8603CE2C57C}" presName="accentRepeatNode" presStyleLbl="solidAlignAcc1" presStyleIdx="9" presStyleCnt="16"/>
      <dgm:spPr/>
    </dgm:pt>
    <dgm:pt modelId="{BDF47CD5-922D-4FB7-BA7D-DF3281C4FCE1}" type="pres">
      <dgm:prSet presAssocID="{6D91A65F-AC3B-4635-8FFC-C61A5364E21D}" presName="text6" presStyleCnt="0"/>
      <dgm:spPr/>
    </dgm:pt>
    <dgm:pt modelId="{1EE09652-35DE-46B9-8630-BC8B66FA65A6}" type="pres">
      <dgm:prSet presAssocID="{6D91A65F-AC3B-4635-8FFC-C61A5364E21D}" presName="textRepeatNode" presStyleLbl="alignNode1" presStyleIdx="5" presStyleCnt="8">
        <dgm:presLayoutVars>
          <dgm:chMax val="0"/>
          <dgm:chPref val="0"/>
          <dgm:bulletEnabled val="1"/>
        </dgm:presLayoutVars>
      </dgm:prSet>
      <dgm:spPr/>
    </dgm:pt>
    <dgm:pt modelId="{D1F41FF7-5C62-4624-9A35-B2856DB51A33}" type="pres">
      <dgm:prSet presAssocID="{6D91A65F-AC3B-4635-8FFC-C61A5364E21D}" presName="textaccent6" presStyleCnt="0"/>
      <dgm:spPr/>
    </dgm:pt>
    <dgm:pt modelId="{6991CB8B-E58A-4A2B-A842-E5F4B186EDC6}" type="pres">
      <dgm:prSet presAssocID="{6D91A65F-AC3B-4635-8FFC-C61A5364E21D}" presName="accentRepeatNode" presStyleLbl="solidAlignAcc1" presStyleIdx="10" presStyleCnt="16"/>
      <dgm:spPr/>
    </dgm:pt>
    <dgm:pt modelId="{A888C1A5-12D8-4EFF-B0CB-29BF56828FA4}" type="pres">
      <dgm:prSet presAssocID="{0FA31C60-5383-41C0-AB2F-B942086EC690}" presName="image6" presStyleCnt="0"/>
      <dgm:spPr/>
    </dgm:pt>
    <dgm:pt modelId="{981ED769-F047-4CCE-A907-96B2937C5C2D}" type="pres">
      <dgm:prSet presAssocID="{0FA31C60-5383-41C0-AB2F-B942086EC690}" presName="imageRepeatNode" presStyleLbl="alignAcc1" presStyleIdx="5" presStyleCnt="8"/>
      <dgm:spPr/>
    </dgm:pt>
    <dgm:pt modelId="{4E0BA141-0CE1-41D7-B79E-00C698CAB9A8}" type="pres">
      <dgm:prSet presAssocID="{0FA31C60-5383-41C0-AB2F-B942086EC690}" presName="imageaccent6" presStyleCnt="0"/>
      <dgm:spPr/>
    </dgm:pt>
    <dgm:pt modelId="{1A7C4B6C-3DC1-43E7-82BD-4618E08229C0}" type="pres">
      <dgm:prSet presAssocID="{0FA31C60-5383-41C0-AB2F-B942086EC690}" presName="accentRepeatNode" presStyleLbl="solidAlignAcc1" presStyleIdx="11" presStyleCnt="16"/>
      <dgm:spPr/>
    </dgm:pt>
    <dgm:pt modelId="{8E48A4CF-3B3E-478D-9CCD-40E5457DC4EF}" type="pres">
      <dgm:prSet presAssocID="{274AC28A-B4F3-4D90-A238-1D16D71211B7}" presName="text7" presStyleCnt="0"/>
      <dgm:spPr/>
    </dgm:pt>
    <dgm:pt modelId="{1438EB1B-7EB3-4073-B7C8-2E29E9D7B0AC}" type="pres">
      <dgm:prSet presAssocID="{274AC28A-B4F3-4D90-A238-1D16D71211B7}" presName="textRepeatNode" presStyleLbl="alignNode1" presStyleIdx="6" presStyleCnt="8">
        <dgm:presLayoutVars>
          <dgm:chMax val="0"/>
          <dgm:chPref val="0"/>
          <dgm:bulletEnabled val="1"/>
        </dgm:presLayoutVars>
      </dgm:prSet>
      <dgm:spPr/>
    </dgm:pt>
    <dgm:pt modelId="{008F702F-367F-48FB-891C-20464A2D2F3C}" type="pres">
      <dgm:prSet presAssocID="{274AC28A-B4F3-4D90-A238-1D16D71211B7}" presName="textaccent7" presStyleCnt="0"/>
      <dgm:spPr/>
    </dgm:pt>
    <dgm:pt modelId="{E520354D-6A6A-4B57-8921-4016238703AA}" type="pres">
      <dgm:prSet presAssocID="{274AC28A-B4F3-4D90-A238-1D16D71211B7}" presName="accentRepeatNode" presStyleLbl="solidAlignAcc1" presStyleIdx="12" presStyleCnt="16"/>
      <dgm:spPr/>
    </dgm:pt>
    <dgm:pt modelId="{F685BB22-C8F2-44A7-9FD3-BB2AA8652141}" type="pres">
      <dgm:prSet presAssocID="{E96EEA33-6C8F-4E14-9E1B-3334BB067AFD}" presName="image7" presStyleCnt="0"/>
      <dgm:spPr/>
    </dgm:pt>
    <dgm:pt modelId="{7E47255B-27AA-4E8F-8735-C3A941252059}" type="pres">
      <dgm:prSet presAssocID="{E96EEA33-6C8F-4E14-9E1B-3334BB067AFD}" presName="imageRepeatNode" presStyleLbl="alignAcc1" presStyleIdx="6" presStyleCnt="8"/>
      <dgm:spPr/>
    </dgm:pt>
    <dgm:pt modelId="{A6AC19C3-7451-4840-82D9-D1AC94571A7A}" type="pres">
      <dgm:prSet presAssocID="{E96EEA33-6C8F-4E14-9E1B-3334BB067AFD}" presName="imageaccent7" presStyleCnt="0"/>
      <dgm:spPr/>
    </dgm:pt>
    <dgm:pt modelId="{3B44C542-4ACC-4751-B249-D5B9A2C7B260}" type="pres">
      <dgm:prSet presAssocID="{E96EEA33-6C8F-4E14-9E1B-3334BB067AFD}" presName="accentRepeatNode" presStyleLbl="solidAlignAcc1" presStyleIdx="13" presStyleCnt="16"/>
      <dgm:spPr/>
    </dgm:pt>
    <dgm:pt modelId="{A63BB778-5D72-4DB5-B89F-F9800CEA84AD}" type="pres">
      <dgm:prSet presAssocID="{375E0B67-EC6E-4934-BFD4-BAC1A2A3C143}" presName="text8" presStyleCnt="0"/>
      <dgm:spPr/>
    </dgm:pt>
    <dgm:pt modelId="{40A08774-7EA6-4EDE-BB2B-871DF0A109E4}" type="pres">
      <dgm:prSet presAssocID="{375E0B67-EC6E-4934-BFD4-BAC1A2A3C143}" presName="textRepeatNode" presStyleLbl="alignNode1" presStyleIdx="7" presStyleCnt="8">
        <dgm:presLayoutVars>
          <dgm:chMax val="0"/>
          <dgm:chPref val="0"/>
          <dgm:bulletEnabled val="1"/>
        </dgm:presLayoutVars>
      </dgm:prSet>
      <dgm:spPr/>
    </dgm:pt>
    <dgm:pt modelId="{13E40D70-1966-40DC-8B9A-C81E8961D6DE}" type="pres">
      <dgm:prSet presAssocID="{375E0B67-EC6E-4934-BFD4-BAC1A2A3C143}" presName="textaccent8" presStyleCnt="0"/>
      <dgm:spPr/>
    </dgm:pt>
    <dgm:pt modelId="{B656A1DA-5F58-4054-A015-F275C08F77A6}" type="pres">
      <dgm:prSet presAssocID="{375E0B67-EC6E-4934-BFD4-BAC1A2A3C143}" presName="accentRepeatNode" presStyleLbl="solidAlignAcc1" presStyleIdx="14" presStyleCnt="16"/>
      <dgm:spPr/>
    </dgm:pt>
    <dgm:pt modelId="{99E1BAF5-0FA6-49E4-A69F-9B9DF700AE21}" type="pres">
      <dgm:prSet presAssocID="{7B57FC67-B76B-4FAE-95DC-864E68C4ABD6}" presName="image8" presStyleCnt="0"/>
      <dgm:spPr/>
    </dgm:pt>
    <dgm:pt modelId="{B7840CFA-A34A-4249-8210-17ADECA135B1}" type="pres">
      <dgm:prSet presAssocID="{7B57FC67-B76B-4FAE-95DC-864E68C4ABD6}" presName="imageRepeatNode" presStyleLbl="alignAcc1" presStyleIdx="7" presStyleCnt="8"/>
      <dgm:spPr/>
    </dgm:pt>
    <dgm:pt modelId="{88EA3D04-BD0D-45D8-8278-92E126C7C39D}" type="pres">
      <dgm:prSet presAssocID="{7B57FC67-B76B-4FAE-95DC-864E68C4ABD6}" presName="imageaccent8" presStyleCnt="0"/>
      <dgm:spPr/>
    </dgm:pt>
    <dgm:pt modelId="{1A702B89-2CFF-4FCA-8347-22C1DD3E0EB2}" type="pres">
      <dgm:prSet presAssocID="{7B57FC67-B76B-4FAE-95DC-864E68C4ABD6}" presName="accentRepeatNode" presStyleLbl="solidAlignAcc1" presStyleIdx="15" presStyleCnt="16"/>
      <dgm:spPr/>
    </dgm:pt>
  </dgm:ptLst>
  <dgm:cxnLst>
    <dgm:cxn modelId="{9C861323-4A14-4664-9DC8-E2115BC47E63}" type="presOf" srcId="{274AC28A-B4F3-4D90-A238-1D16D71211B7}" destId="{1438EB1B-7EB3-4073-B7C8-2E29E9D7B0AC}" srcOrd="0" destOrd="0" presId="urn:microsoft.com/office/officeart/2008/layout/HexagonCluster"/>
    <dgm:cxn modelId="{9C8BFAF0-D4F7-42C1-8BFC-254F4956EAC1}" type="presOf" srcId="{CD5D2549-0E19-46C0-A6BE-299A6F71E047}" destId="{880BE221-958D-4FD6-A6D6-2AE28B6E2D7F}" srcOrd="0" destOrd="0" presId="urn:microsoft.com/office/officeart/2008/layout/HexagonCluster"/>
    <dgm:cxn modelId="{4DFFAFC1-7CF4-479B-8824-A3659056DD2A}" srcId="{096A69E2-BF37-4A24-B5A5-8D4B001A0E17}" destId="{229FC83F-DCDE-4980-85EF-6CA1947EF160}" srcOrd="3" destOrd="0" parTransId="{7EF67826-7F98-4144-AACC-D3B0F3440566}" sibTransId="{D509C6C6-1A75-4FF5-8F3E-63F7FBF2C423}"/>
    <dgm:cxn modelId="{DFBC3948-AAD1-4CD9-8DF7-7E2BD7588B0E}" type="presOf" srcId="{8079E46E-63B9-484F-BAFB-E2842FB8E037}" destId="{BD5E3F2C-8288-4E2D-8EB4-0D854790053D}" srcOrd="0" destOrd="0" presId="urn:microsoft.com/office/officeart/2008/layout/HexagonCluster"/>
    <dgm:cxn modelId="{39C9D381-9A90-4284-8BDF-ACBA83207B4B}" type="presOf" srcId="{7B57FC67-B76B-4FAE-95DC-864E68C4ABD6}" destId="{B7840CFA-A34A-4249-8210-17ADECA135B1}" srcOrd="0" destOrd="0" presId="urn:microsoft.com/office/officeart/2008/layout/HexagonCluster"/>
    <dgm:cxn modelId="{3876679B-7F71-4789-8EF3-1E958BD2AF99}" srcId="{096A69E2-BF37-4A24-B5A5-8D4B001A0E17}" destId="{5DBA32FC-E5CB-486D-B831-66C8E1736B37}" srcOrd="0" destOrd="0" parTransId="{087006F3-0ECF-4626-BF49-84A92E1A437D}" sibTransId="{22BCEF08-3ADA-4B4E-B590-845E4BF77CA3}"/>
    <dgm:cxn modelId="{9DE51DDE-99D1-4CC8-BDA7-7BBB3C42B0E0}" type="presOf" srcId="{229FC83F-DCDE-4980-85EF-6CA1947EF160}" destId="{225782D4-0A58-4B77-8B4E-5C3EEDCE4571}" srcOrd="0" destOrd="0" presId="urn:microsoft.com/office/officeart/2008/layout/HexagonCluster"/>
    <dgm:cxn modelId="{43779175-714D-456B-98C4-2B4725D5F7CB}" type="presOf" srcId="{C7D4AFB5-7FD7-4ED1-8BFA-8ED98ED92DC4}" destId="{4315F4BE-F47B-4CBF-B47F-52E5DFF0FB23}" srcOrd="0" destOrd="0" presId="urn:microsoft.com/office/officeart/2008/layout/HexagonCluster"/>
    <dgm:cxn modelId="{8B088796-006F-4965-8787-71E704EB2CD7}" srcId="{096A69E2-BF37-4A24-B5A5-8D4B001A0E17}" destId="{20753B64-A550-4BDB-A8DC-340C707FA649}" srcOrd="2" destOrd="0" parTransId="{F4462EE4-8AE8-431C-A893-7B819CD0EC5E}" sibTransId="{70AF8852-1F01-42B6-84A9-CFB518C9D2E1}"/>
    <dgm:cxn modelId="{46A5F7A3-9FB6-426F-865C-77BC30CBDC91}" type="presOf" srcId="{6D91A65F-AC3B-4635-8FFC-C61A5364E21D}" destId="{1EE09652-35DE-46B9-8630-BC8B66FA65A6}" srcOrd="0" destOrd="0" presId="urn:microsoft.com/office/officeart/2008/layout/HexagonCluster"/>
    <dgm:cxn modelId="{A9FE1F93-80F6-4FD4-9AC4-6EE62918A558}" type="presOf" srcId="{5DBA32FC-E5CB-486D-B831-66C8E1736B37}" destId="{552E3524-9D79-4A3C-BEA7-5F471C77922E}" srcOrd="0" destOrd="0" presId="urn:microsoft.com/office/officeart/2008/layout/HexagonCluster"/>
    <dgm:cxn modelId="{3454C996-57DA-437C-98D9-5F55F203A57B}" srcId="{096A69E2-BF37-4A24-B5A5-8D4B001A0E17}" destId="{CD5D2549-0E19-46C0-A6BE-299A6F71E047}" srcOrd="1" destOrd="0" parTransId="{E817C840-CBBB-48F4-B51A-5276096826BB}" sibTransId="{8079E46E-63B9-484F-BAFB-E2842FB8E037}"/>
    <dgm:cxn modelId="{D6D1021C-9F9B-4A5B-B0B4-8EB2BC13F226}" type="presOf" srcId="{22BCEF08-3ADA-4B4E-B590-845E4BF77CA3}" destId="{16E5C0FC-50DE-4367-9847-48E43E1C8B7D}" srcOrd="0" destOrd="0" presId="urn:microsoft.com/office/officeart/2008/layout/HexagonCluster"/>
    <dgm:cxn modelId="{DBE0A428-ED48-4639-8956-A36DC35AF64B}" type="presOf" srcId="{E96EEA33-6C8F-4E14-9E1B-3334BB067AFD}" destId="{7E47255B-27AA-4E8F-8735-C3A941252059}" srcOrd="0" destOrd="0" presId="urn:microsoft.com/office/officeart/2008/layout/HexagonCluster"/>
    <dgm:cxn modelId="{E39E0400-FC7E-43E4-BA44-E0031275BC49}" type="presOf" srcId="{D509C6C6-1A75-4FF5-8F3E-63F7FBF2C423}" destId="{57A91E77-8841-4195-AD57-9E256B309F59}" srcOrd="0" destOrd="0" presId="urn:microsoft.com/office/officeart/2008/layout/HexagonCluster"/>
    <dgm:cxn modelId="{BF006466-05C8-4E14-9AE7-7911CD444113}" srcId="{096A69E2-BF37-4A24-B5A5-8D4B001A0E17}" destId="{375E0B67-EC6E-4934-BFD4-BAC1A2A3C143}" srcOrd="7" destOrd="0" parTransId="{BF519A1A-E3BB-42D2-ACF4-869719660D46}" sibTransId="{7B57FC67-B76B-4FAE-95DC-864E68C4ABD6}"/>
    <dgm:cxn modelId="{6C32891E-4914-4D6E-9A04-1EAA56DAA341}" type="presOf" srcId="{0FA31C60-5383-41C0-AB2F-B942086EC690}" destId="{981ED769-F047-4CCE-A907-96B2937C5C2D}" srcOrd="0" destOrd="0" presId="urn:microsoft.com/office/officeart/2008/layout/HexagonCluster"/>
    <dgm:cxn modelId="{1C2479F5-A6E7-45EA-9C6A-FC18D802BAC5}" srcId="{096A69E2-BF37-4A24-B5A5-8D4B001A0E17}" destId="{C7D4AFB5-7FD7-4ED1-8BFA-8ED98ED92DC4}" srcOrd="4" destOrd="0" parTransId="{D0688079-3FBA-45F8-958B-C63B41D39264}" sibTransId="{89E449C9-EF3D-4704-A801-B8603CE2C57C}"/>
    <dgm:cxn modelId="{8EDA0B12-33C4-453D-9319-3E7FAF51537F}" type="presOf" srcId="{096A69E2-BF37-4A24-B5A5-8D4B001A0E17}" destId="{2B644600-74C7-401A-98D9-F13285E47C91}" srcOrd="0" destOrd="0" presId="urn:microsoft.com/office/officeart/2008/layout/HexagonCluster"/>
    <dgm:cxn modelId="{A7BE6F1F-713D-4C16-AB76-B6D03B0C49A2}" type="presOf" srcId="{20753B64-A550-4BDB-A8DC-340C707FA649}" destId="{EDCA9C7A-3851-451F-9A9D-74F30B1AB84D}" srcOrd="0" destOrd="0" presId="urn:microsoft.com/office/officeart/2008/layout/HexagonCluster"/>
    <dgm:cxn modelId="{7BEFC98B-4B42-4D36-AABB-1919686C4739}" type="presOf" srcId="{89E449C9-EF3D-4704-A801-B8603CE2C57C}" destId="{D435F551-F516-46F6-AF0F-25373D7D6718}" srcOrd="0" destOrd="0" presId="urn:microsoft.com/office/officeart/2008/layout/HexagonCluster"/>
    <dgm:cxn modelId="{031AC18C-1834-4239-A9D1-EAE3E99C0893}" srcId="{096A69E2-BF37-4A24-B5A5-8D4B001A0E17}" destId="{6D91A65F-AC3B-4635-8FFC-C61A5364E21D}" srcOrd="5" destOrd="0" parTransId="{E759C773-F7C5-48A9-AA42-CE29364AC9E0}" sibTransId="{0FA31C60-5383-41C0-AB2F-B942086EC690}"/>
    <dgm:cxn modelId="{932BF09A-4353-48D8-864B-9A2B421DC255}" type="presOf" srcId="{375E0B67-EC6E-4934-BFD4-BAC1A2A3C143}" destId="{40A08774-7EA6-4EDE-BB2B-871DF0A109E4}" srcOrd="0" destOrd="0" presId="urn:microsoft.com/office/officeart/2008/layout/HexagonCluster"/>
    <dgm:cxn modelId="{E6A36D97-9F4A-4378-A2D9-50A04C013559}" srcId="{096A69E2-BF37-4A24-B5A5-8D4B001A0E17}" destId="{274AC28A-B4F3-4D90-A238-1D16D71211B7}" srcOrd="6" destOrd="0" parTransId="{2006A852-EC67-41B4-A182-9FB74482E4A2}" sibTransId="{E96EEA33-6C8F-4E14-9E1B-3334BB067AFD}"/>
    <dgm:cxn modelId="{42B6193F-DCA5-4683-984A-7ADC8D19DE87}" type="presOf" srcId="{70AF8852-1F01-42B6-84A9-CFB518C9D2E1}" destId="{B070E1CE-F296-48CB-81C4-A7AD717AFF57}" srcOrd="0" destOrd="0" presId="urn:microsoft.com/office/officeart/2008/layout/HexagonCluster"/>
    <dgm:cxn modelId="{56BE7856-D902-4B85-A9D8-6D649E51E557}" type="presParOf" srcId="{2B644600-74C7-401A-98D9-F13285E47C91}" destId="{B1B06B20-6F9D-4CE4-8414-8B0449CE1516}" srcOrd="0" destOrd="0" presId="urn:microsoft.com/office/officeart/2008/layout/HexagonCluster"/>
    <dgm:cxn modelId="{ECAB8BEE-1807-407E-A7B4-BB72FE85FC18}" type="presParOf" srcId="{B1B06B20-6F9D-4CE4-8414-8B0449CE1516}" destId="{552E3524-9D79-4A3C-BEA7-5F471C77922E}" srcOrd="0" destOrd="0" presId="urn:microsoft.com/office/officeart/2008/layout/HexagonCluster"/>
    <dgm:cxn modelId="{2493E42B-6E27-4760-ADD3-9CF78D9D1DC5}" type="presParOf" srcId="{2B644600-74C7-401A-98D9-F13285E47C91}" destId="{4B91A5F9-694D-4CC7-917E-EFFC1CE75320}" srcOrd="1" destOrd="0" presId="urn:microsoft.com/office/officeart/2008/layout/HexagonCluster"/>
    <dgm:cxn modelId="{B255E7B8-AC6F-4FD6-B186-596FEBC47253}" type="presParOf" srcId="{4B91A5F9-694D-4CC7-917E-EFFC1CE75320}" destId="{759A8299-FC4C-4071-BD16-13C205E66BE6}" srcOrd="0" destOrd="0" presId="urn:microsoft.com/office/officeart/2008/layout/HexagonCluster"/>
    <dgm:cxn modelId="{12672FEC-EC66-4DAC-A780-074C73FD7568}" type="presParOf" srcId="{2B644600-74C7-401A-98D9-F13285E47C91}" destId="{D050D9A6-34C9-4100-9D9F-4C9CD39BA7E6}" srcOrd="2" destOrd="0" presId="urn:microsoft.com/office/officeart/2008/layout/HexagonCluster"/>
    <dgm:cxn modelId="{593F1F35-D4E2-41F0-AF20-2893A19F5D49}" type="presParOf" srcId="{D050D9A6-34C9-4100-9D9F-4C9CD39BA7E6}" destId="{16E5C0FC-50DE-4367-9847-48E43E1C8B7D}" srcOrd="0" destOrd="0" presId="urn:microsoft.com/office/officeart/2008/layout/HexagonCluster"/>
    <dgm:cxn modelId="{F1187901-5344-4AE6-ABE2-08C221A59C33}" type="presParOf" srcId="{2B644600-74C7-401A-98D9-F13285E47C91}" destId="{7122DBF8-C146-4D0C-B45A-C921BEE79A30}" srcOrd="3" destOrd="0" presId="urn:microsoft.com/office/officeart/2008/layout/HexagonCluster"/>
    <dgm:cxn modelId="{54EB7F21-BEA9-49DB-8520-08A80152957D}" type="presParOf" srcId="{7122DBF8-C146-4D0C-B45A-C921BEE79A30}" destId="{58064D73-756C-414E-8879-7F21CBBAF37B}" srcOrd="0" destOrd="0" presId="urn:microsoft.com/office/officeart/2008/layout/HexagonCluster"/>
    <dgm:cxn modelId="{868339EF-2DC4-4A12-B325-0A59B904EB17}" type="presParOf" srcId="{2B644600-74C7-401A-98D9-F13285E47C91}" destId="{70F6CA14-C8BC-4BC1-829A-36FF34E504DA}" srcOrd="4" destOrd="0" presId="urn:microsoft.com/office/officeart/2008/layout/HexagonCluster"/>
    <dgm:cxn modelId="{FD07ABB6-14DE-45C0-A264-2D547A4873A9}" type="presParOf" srcId="{70F6CA14-C8BC-4BC1-829A-36FF34E504DA}" destId="{880BE221-958D-4FD6-A6D6-2AE28B6E2D7F}" srcOrd="0" destOrd="0" presId="urn:microsoft.com/office/officeart/2008/layout/HexagonCluster"/>
    <dgm:cxn modelId="{FD603C69-AD64-492B-902F-55540ABA2B81}" type="presParOf" srcId="{2B644600-74C7-401A-98D9-F13285E47C91}" destId="{E53814D7-7FCE-48AD-931A-E6D96607625B}" srcOrd="5" destOrd="0" presId="urn:microsoft.com/office/officeart/2008/layout/HexagonCluster"/>
    <dgm:cxn modelId="{66F1E3AF-8B00-4B93-9F97-DA7664D1D59D}" type="presParOf" srcId="{E53814D7-7FCE-48AD-931A-E6D96607625B}" destId="{E17BB8DB-1624-4036-B5BC-4D9F78384417}" srcOrd="0" destOrd="0" presId="urn:microsoft.com/office/officeart/2008/layout/HexagonCluster"/>
    <dgm:cxn modelId="{CB44CA8F-55FA-4961-B9BB-367E0AF8E428}" type="presParOf" srcId="{2B644600-74C7-401A-98D9-F13285E47C91}" destId="{3F7136F4-7E17-4151-8B3D-D51C7C54046C}" srcOrd="6" destOrd="0" presId="urn:microsoft.com/office/officeart/2008/layout/HexagonCluster"/>
    <dgm:cxn modelId="{DEE04A4D-558A-4DBC-B92D-A45C30298E61}" type="presParOf" srcId="{3F7136F4-7E17-4151-8B3D-D51C7C54046C}" destId="{BD5E3F2C-8288-4E2D-8EB4-0D854790053D}" srcOrd="0" destOrd="0" presId="urn:microsoft.com/office/officeart/2008/layout/HexagonCluster"/>
    <dgm:cxn modelId="{FB6352C7-4BED-4970-ABEA-147DB76EA3A7}" type="presParOf" srcId="{2B644600-74C7-401A-98D9-F13285E47C91}" destId="{2581D6D9-995B-44DE-9BBA-9E31B4648258}" srcOrd="7" destOrd="0" presId="urn:microsoft.com/office/officeart/2008/layout/HexagonCluster"/>
    <dgm:cxn modelId="{E01DF1BB-4E3F-4AC6-B353-27C11329A294}" type="presParOf" srcId="{2581D6D9-995B-44DE-9BBA-9E31B4648258}" destId="{42786CE4-C21F-43A7-A3AF-740FF21227E4}" srcOrd="0" destOrd="0" presId="urn:microsoft.com/office/officeart/2008/layout/HexagonCluster"/>
    <dgm:cxn modelId="{01A9A645-2A67-45E1-8FAB-C6ED31D2D719}" type="presParOf" srcId="{2B644600-74C7-401A-98D9-F13285E47C91}" destId="{9E9A346E-AA17-4C75-BCBF-AFD8D92CDFFF}" srcOrd="8" destOrd="0" presId="urn:microsoft.com/office/officeart/2008/layout/HexagonCluster"/>
    <dgm:cxn modelId="{CEB17F71-2893-43BA-B991-DD82886BF9F3}" type="presParOf" srcId="{9E9A346E-AA17-4C75-BCBF-AFD8D92CDFFF}" destId="{EDCA9C7A-3851-451F-9A9D-74F30B1AB84D}" srcOrd="0" destOrd="0" presId="urn:microsoft.com/office/officeart/2008/layout/HexagonCluster"/>
    <dgm:cxn modelId="{D1E106AD-6B0D-4AE4-9063-5CBE2C2AA4AD}" type="presParOf" srcId="{2B644600-74C7-401A-98D9-F13285E47C91}" destId="{851BD101-B6A9-425B-9E96-47044D45542D}" srcOrd="9" destOrd="0" presId="urn:microsoft.com/office/officeart/2008/layout/HexagonCluster"/>
    <dgm:cxn modelId="{201843D4-7074-4D57-9E40-54643450454E}" type="presParOf" srcId="{851BD101-B6A9-425B-9E96-47044D45542D}" destId="{F43D4FBD-0CF7-4598-B93C-BA0576167737}" srcOrd="0" destOrd="0" presId="urn:microsoft.com/office/officeart/2008/layout/HexagonCluster"/>
    <dgm:cxn modelId="{D1FC3B47-CBE3-4B70-9D12-DE4E6200E1A9}" type="presParOf" srcId="{2B644600-74C7-401A-98D9-F13285E47C91}" destId="{55C47E53-749E-4C1A-969B-B7A7C104112A}" srcOrd="10" destOrd="0" presId="urn:microsoft.com/office/officeart/2008/layout/HexagonCluster"/>
    <dgm:cxn modelId="{30F1F21A-F6DA-4A07-B41F-F73E8DBB896F}" type="presParOf" srcId="{55C47E53-749E-4C1A-969B-B7A7C104112A}" destId="{B070E1CE-F296-48CB-81C4-A7AD717AFF57}" srcOrd="0" destOrd="0" presId="urn:microsoft.com/office/officeart/2008/layout/HexagonCluster"/>
    <dgm:cxn modelId="{78DFF5A8-460E-47D1-807A-248A792792F9}" type="presParOf" srcId="{2B644600-74C7-401A-98D9-F13285E47C91}" destId="{F9859CFE-B271-47C2-98AE-AF1139D13AF9}" srcOrd="11" destOrd="0" presId="urn:microsoft.com/office/officeart/2008/layout/HexagonCluster"/>
    <dgm:cxn modelId="{AB50D3B4-C982-47C5-8FF4-07ACF95F8023}" type="presParOf" srcId="{F9859CFE-B271-47C2-98AE-AF1139D13AF9}" destId="{385AD0BA-DBF9-4729-9B36-950BB79443AA}" srcOrd="0" destOrd="0" presId="urn:microsoft.com/office/officeart/2008/layout/HexagonCluster"/>
    <dgm:cxn modelId="{F4347630-1A13-47D1-9354-ADCDACD3C55E}" type="presParOf" srcId="{2B644600-74C7-401A-98D9-F13285E47C91}" destId="{33F63BCA-248E-4041-834D-B52A7DFB152C}" srcOrd="12" destOrd="0" presId="urn:microsoft.com/office/officeart/2008/layout/HexagonCluster"/>
    <dgm:cxn modelId="{1F623D4E-0F1E-4D03-A7CE-46F1A547CB64}" type="presParOf" srcId="{33F63BCA-248E-4041-834D-B52A7DFB152C}" destId="{225782D4-0A58-4B77-8B4E-5C3EEDCE4571}" srcOrd="0" destOrd="0" presId="urn:microsoft.com/office/officeart/2008/layout/HexagonCluster"/>
    <dgm:cxn modelId="{DE6F500A-9ED5-45F0-B289-DC39DCC01308}" type="presParOf" srcId="{2B644600-74C7-401A-98D9-F13285E47C91}" destId="{45D9B0BE-8E75-474B-B5DC-B68878E10EEA}" srcOrd="13" destOrd="0" presId="urn:microsoft.com/office/officeart/2008/layout/HexagonCluster"/>
    <dgm:cxn modelId="{7DCD86FB-ADCF-40E4-8533-1DD239FE0226}" type="presParOf" srcId="{45D9B0BE-8E75-474B-B5DC-B68878E10EEA}" destId="{A4355DE6-2B2B-430C-A93B-B6F2B2783C49}" srcOrd="0" destOrd="0" presId="urn:microsoft.com/office/officeart/2008/layout/HexagonCluster"/>
    <dgm:cxn modelId="{B1E74B7A-892A-42E7-B750-D7E60F966AF1}" type="presParOf" srcId="{2B644600-74C7-401A-98D9-F13285E47C91}" destId="{DC442E4B-4017-45D9-AF82-03C739DC6DC0}" srcOrd="14" destOrd="0" presId="urn:microsoft.com/office/officeart/2008/layout/HexagonCluster"/>
    <dgm:cxn modelId="{8C7D44B7-2F9E-4CF4-AD81-5C36583CBDD3}" type="presParOf" srcId="{DC442E4B-4017-45D9-AF82-03C739DC6DC0}" destId="{57A91E77-8841-4195-AD57-9E256B309F59}" srcOrd="0" destOrd="0" presId="urn:microsoft.com/office/officeart/2008/layout/HexagonCluster"/>
    <dgm:cxn modelId="{6959BA2A-6A9E-4AE5-9E12-808BCF79BE47}" type="presParOf" srcId="{2B644600-74C7-401A-98D9-F13285E47C91}" destId="{C341835B-051F-44FB-816E-66E5CBD676A2}" srcOrd="15" destOrd="0" presId="urn:microsoft.com/office/officeart/2008/layout/HexagonCluster"/>
    <dgm:cxn modelId="{A1C68B9D-41EC-4222-846F-D5E3FABB4005}" type="presParOf" srcId="{C341835B-051F-44FB-816E-66E5CBD676A2}" destId="{ED238935-DD77-461E-A9D7-D0C6C3084124}" srcOrd="0" destOrd="0" presId="urn:microsoft.com/office/officeart/2008/layout/HexagonCluster"/>
    <dgm:cxn modelId="{32A764C6-9CA9-4A11-B5C4-8C937DDAAD12}" type="presParOf" srcId="{2B644600-74C7-401A-98D9-F13285E47C91}" destId="{28A1DE83-62F8-45F3-B191-3486B040296D}" srcOrd="16" destOrd="0" presId="urn:microsoft.com/office/officeart/2008/layout/HexagonCluster"/>
    <dgm:cxn modelId="{B64768EF-6829-46A6-8F33-2D5B80A4984C}" type="presParOf" srcId="{28A1DE83-62F8-45F3-B191-3486B040296D}" destId="{4315F4BE-F47B-4CBF-B47F-52E5DFF0FB23}" srcOrd="0" destOrd="0" presId="urn:microsoft.com/office/officeart/2008/layout/HexagonCluster"/>
    <dgm:cxn modelId="{73FFC885-2DFF-4191-8ABC-BEB51365EAD5}" type="presParOf" srcId="{2B644600-74C7-401A-98D9-F13285E47C91}" destId="{486D78DF-E77A-46A1-AFE3-D5CB87131B54}" srcOrd="17" destOrd="0" presId="urn:microsoft.com/office/officeart/2008/layout/HexagonCluster"/>
    <dgm:cxn modelId="{8185763E-B41F-4120-88CA-0BA7B2EB19C4}" type="presParOf" srcId="{486D78DF-E77A-46A1-AFE3-D5CB87131B54}" destId="{419BA973-5C63-4A48-92F6-E8BC69F82F8E}" srcOrd="0" destOrd="0" presId="urn:microsoft.com/office/officeart/2008/layout/HexagonCluster"/>
    <dgm:cxn modelId="{33A9CC10-FA56-4246-AAB1-5A1E0CE3BFDC}" type="presParOf" srcId="{2B644600-74C7-401A-98D9-F13285E47C91}" destId="{6DBB5CAB-8BBA-4A89-B314-0DC60E501055}" srcOrd="18" destOrd="0" presId="urn:microsoft.com/office/officeart/2008/layout/HexagonCluster"/>
    <dgm:cxn modelId="{678FC650-846C-48DB-BB5B-6330C75FB78D}" type="presParOf" srcId="{6DBB5CAB-8BBA-4A89-B314-0DC60E501055}" destId="{D435F551-F516-46F6-AF0F-25373D7D6718}" srcOrd="0" destOrd="0" presId="urn:microsoft.com/office/officeart/2008/layout/HexagonCluster"/>
    <dgm:cxn modelId="{E0669CA6-7D6F-4A1F-B386-FC6B10128C83}" type="presParOf" srcId="{2B644600-74C7-401A-98D9-F13285E47C91}" destId="{0334F01C-EF1A-4329-B22C-F97D9EA093D9}" srcOrd="19" destOrd="0" presId="urn:microsoft.com/office/officeart/2008/layout/HexagonCluster"/>
    <dgm:cxn modelId="{CC1DAE73-FF74-4100-B72A-723D6D1B1881}" type="presParOf" srcId="{0334F01C-EF1A-4329-B22C-F97D9EA093D9}" destId="{419250A4-8B3D-403D-825E-91C27459CCB9}" srcOrd="0" destOrd="0" presId="urn:microsoft.com/office/officeart/2008/layout/HexagonCluster"/>
    <dgm:cxn modelId="{65F9D68C-1204-4910-9019-1EE6E35DE182}" type="presParOf" srcId="{2B644600-74C7-401A-98D9-F13285E47C91}" destId="{BDF47CD5-922D-4FB7-BA7D-DF3281C4FCE1}" srcOrd="20" destOrd="0" presId="urn:microsoft.com/office/officeart/2008/layout/HexagonCluster"/>
    <dgm:cxn modelId="{4770C4C4-DED8-4AA5-80EF-492CC18A2833}" type="presParOf" srcId="{BDF47CD5-922D-4FB7-BA7D-DF3281C4FCE1}" destId="{1EE09652-35DE-46B9-8630-BC8B66FA65A6}" srcOrd="0" destOrd="0" presId="urn:microsoft.com/office/officeart/2008/layout/HexagonCluster"/>
    <dgm:cxn modelId="{C3C47F8B-E474-41B2-A833-CDDE6D58E2CE}" type="presParOf" srcId="{2B644600-74C7-401A-98D9-F13285E47C91}" destId="{D1F41FF7-5C62-4624-9A35-B2856DB51A33}" srcOrd="21" destOrd="0" presId="urn:microsoft.com/office/officeart/2008/layout/HexagonCluster"/>
    <dgm:cxn modelId="{261484D9-63C5-4BC4-B106-7753F947EAA5}" type="presParOf" srcId="{D1F41FF7-5C62-4624-9A35-B2856DB51A33}" destId="{6991CB8B-E58A-4A2B-A842-E5F4B186EDC6}" srcOrd="0" destOrd="0" presId="urn:microsoft.com/office/officeart/2008/layout/HexagonCluster"/>
    <dgm:cxn modelId="{9DA019BF-5536-4C6D-9D98-C5B9175238F0}" type="presParOf" srcId="{2B644600-74C7-401A-98D9-F13285E47C91}" destId="{A888C1A5-12D8-4EFF-B0CB-29BF56828FA4}" srcOrd="22" destOrd="0" presId="urn:microsoft.com/office/officeart/2008/layout/HexagonCluster"/>
    <dgm:cxn modelId="{7545524D-9D8A-4B50-8B3A-D7BFDD7EC920}" type="presParOf" srcId="{A888C1A5-12D8-4EFF-B0CB-29BF56828FA4}" destId="{981ED769-F047-4CCE-A907-96B2937C5C2D}" srcOrd="0" destOrd="0" presId="urn:microsoft.com/office/officeart/2008/layout/HexagonCluster"/>
    <dgm:cxn modelId="{55C57826-9598-41F7-B4CC-5C0CC79838B2}" type="presParOf" srcId="{2B644600-74C7-401A-98D9-F13285E47C91}" destId="{4E0BA141-0CE1-41D7-B79E-00C698CAB9A8}" srcOrd="23" destOrd="0" presId="urn:microsoft.com/office/officeart/2008/layout/HexagonCluster"/>
    <dgm:cxn modelId="{00123633-6BDC-4E99-BEB9-D9F02D57F092}" type="presParOf" srcId="{4E0BA141-0CE1-41D7-B79E-00C698CAB9A8}" destId="{1A7C4B6C-3DC1-43E7-82BD-4618E08229C0}" srcOrd="0" destOrd="0" presId="urn:microsoft.com/office/officeart/2008/layout/HexagonCluster"/>
    <dgm:cxn modelId="{0846451F-69E2-43AA-8350-6AF73A771487}" type="presParOf" srcId="{2B644600-74C7-401A-98D9-F13285E47C91}" destId="{8E48A4CF-3B3E-478D-9CCD-40E5457DC4EF}" srcOrd="24" destOrd="0" presId="urn:microsoft.com/office/officeart/2008/layout/HexagonCluster"/>
    <dgm:cxn modelId="{0B37EBDA-F9C5-4F0B-9971-53528EBB7792}" type="presParOf" srcId="{8E48A4CF-3B3E-478D-9CCD-40E5457DC4EF}" destId="{1438EB1B-7EB3-4073-B7C8-2E29E9D7B0AC}" srcOrd="0" destOrd="0" presId="urn:microsoft.com/office/officeart/2008/layout/HexagonCluster"/>
    <dgm:cxn modelId="{18576A47-7A78-496F-AD56-03470466417F}" type="presParOf" srcId="{2B644600-74C7-401A-98D9-F13285E47C91}" destId="{008F702F-367F-48FB-891C-20464A2D2F3C}" srcOrd="25" destOrd="0" presId="urn:microsoft.com/office/officeart/2008/layout/HexagonCluster"/>
    <dgm:cxn modelId="{D47B5274-CD26-433D-A060-264F1BDD07AC}" type="presParOf" srcId="{008F702F-367F-48FB-891C-20464A2D2F3C}" destId="{E520354D-6A6A-4B57-8921-4016238703AA}" srcOrd="0" destOrd="0" presId="urn:microsoft.com/office/officeart/2008/layout/HexagonCluster"/>
    <dgm:cxn modelId="{E83ADC4E-0A1B-4F17-B9F3-19294129BA4E}" type="presParOf" srcId="{2B644600-74C7-401A-98D9-F13285E47C91}" destId="{F685BB22-C8F2-44A7-9FD3-BB2AA8652141}" srcOrd="26" destOrd="0" presId="urn:microsoft.com/office/officeart/2008/layout/HexagonCluster"/>
    <dgm:cxn modelId="{B5132FE3-4AF3-4F72-A730-0AA4B9F17AA6}" type="presParOf" srcId="{F685BB22-C8F2-44A7-9FD3-BB2AA8652141}" destId="{7E47255B-27AA-4E8F-8735-C3A941252059}" srcOrd="0" destOrd="0" presId="urn:microsoft.com/office/officeart/2008/layout/HexagonCluster"/>
    <dgm:cxn modelId="{CD401090-56D7-412B-9E17-83CBC0644480}" type="presParOf" srcId="{2B644600-74C7-401A-98D9-F13285E47C91}" destId="{A6AC19C3-7451-4840-82D9-D1AC94571A7A}" srcOrd="27" destOrd="0" presId="urn:microsoft.com/office/officeart/2008/layout/HexagonCluster"/>
    <dgm:cxn modelId="{3C339604-9059-467E-98B3-AF08011B7549}" type="presParOf" srcId="{A6AC19C3-7451-4840-82D9-D1AC94571A7A}" destId="{3B44C542-4ACC-4751-B249-D5B9A2C7B260}" srcOrd="0" destOrd="0" presId="urn:microsoft.com/office/officeart/2008/layout/HexagonCluster"/>
    <dgm:cxn modelId="{73C5CFE1-E4F7-4911-BA23-A5BD7C4C1AA0}" type="presParOf" srcId="{2B644600-74C7-401A-98D9-F13285E47C91}" destId="{A63BB778-5D72-4DB5-B89F-F9800CEA84AD}" srcOrd="28" destOrd="0" presId="urn:microsoft.com/office/officeart/2008/layout/HexagonCluster"/>
    <dgm:cxn modelId="{EE50C9C4-8E04-4B68-AF16-E5FB8D5D0E16}" type="presParOf" srcId="{A63BB778-5D72-4DB5-B89F-F9800CEA84AD}" destId="{40A08774-7EA6-4EDE-BB2B-871DF0A109E4}" srcOrd="0" destOrd="0" presId="urn:microsoft.com/office/officeart/2008/layout/HexagonCluster"/>
    <dgm:cxn modelId="{F3795FDB-ED85-480B-A845-A6DC755163B2}" type="presParOf" srcId="{2B644600-74C7-401A-98D9-F13285E47C91}" destId="{13E40D70-1966-40DC-8B9A-C81E8961D6DE}" srcOrd="29" destOrd="0" presId="urn:microsoft.com/office/officeart/2008/layout/HexagonCluster"/>
    <dgm:cxn modelId="{62EB6EE5-5AD0-4B16-B6CE-801B81A8042D}" type="presParOf" srcId="{13E40D70-1966-40DC-8B9A-C81E8961D6DE}" destId="{B656A1DA-5F58-4054-A015-F275C08F77A6}" srcOrd="0" destOrd="0" presId="urn:microsoft.com/office/officeart/2008/layout/HexagonCluster"/>
    <dgm:cxn modelId="{1745D685-2397-41C8-A55F-6B25DBF4BF80}" type="presParOf" srcId="{2B644600-74C7-401A-98D9-F13285E47C91}" destId="{99E1BAF5-0FA6-49E4-A69F-9B9DF700AE21}" srcOrd="30" destOrd="0" presId="urn:microsoft.com/office/officeart/2008/layout/HexagonCluster"/>
    <dgm:cxn modelId="{E167416F-56D4-4ED3-8375-F53711879BA9}" type="presParOf" srcId="{99E1BAF5-0FA6-49E4-A69F-9B9DF700AE21}" destId="{B7840CFA-A34A-4249-8210-17ADECA135B1}" srcOrd="0" destOrd="0" presId="urn:microsoft.com/office/officeart/2008/layout/HexagonCluster"/>
    <dgm:cxn modelId="{398943A5-F0BC-4CA8-8717-239CD9D1C752}" type="presParOf" srcId="{2B644600-74C7-401A-98D9-F13285E47C91}" destId="{88EA3D04-BD0D-45D8-8278-92E126C7C39D}" srcOrd="31" destOrd="0" presId="urn:microsoft.com/office/officeart/2008/layout/HexagonCluster"/>
    <dgm:cxn modelId="{A6B18689-B68A-4529-868B-D763B091D54D}" type="presParOf" srcId="{88EA3D04-BD0D-45D8-8278-92E126C7C39D}" destId="{1A702B89-2CFF-4FCA-8347-22C1DD3E0EB2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0FD044-7FD9-48C8-A478-0E421249B5BE}" type="doc">
      <dgm:prSet loTypeId="urn:microsoft.com/office/officeart/2008/layout/CircleAccentTimeline" loCatId="process" qsTypeId="urn:microsoft.com/office/officeart/2005/8/quickstyle/simple1" qsCatId="simple" csTypeId="urn:microsoft.com/office/officeart/2005/8/colors/colorful1" csCatId="colorful" phldr="1"/>
      <dgm:spPr/>
    </dgm:pt>
    <dgm:pt modelId="{4BFA5862-011C-4D58-A447-A2A283B75CFB}">
      <dgm:prSet phldrT="[文本]"/>
      <dgm:spPr/>
      <dgm:t>
        <a:bodyPr/>
        <a:lstStyle/>
        <a:p>
          <a:r>
            <a: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rPr>
            <a:t>采集</a:t>
          </a:r>
        </a:p>
      </dgm:t>
    </dgm:pt>
    <dgm:pt modelId="{594D63F8-8F88-4041-A741-EC1D3FF8CABA}" type="parTrans" cxnId="{D6AE4D31-A4FB-4460-BBCE-A796CA1CB8AC}">
      <dgm:prSet/>
      <dgm:spPr/>
      <dgm:t>
        <a:bodyPr/>
        <a:lstStyle/>
        <a:p>
          <a:endParaRPr lang="zh-CN" alt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192FD74-DBDD-44F1-8A1F-B92E4FA852B5}" type="sibTrans" cxnId="{D6AE4D31-A4FB-4460-BBCE-A796CA1CB8AC}">
      <dgm:prSet/>
      <dgm:spPr/>
      <dgm:t>
        <a:bodyPr/>
        <a:lstStyle/>
        <a:p>
          <a:endParaRPr lang="zh-CN" alt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A59B22C-D4FD-48F2-8C32-DFE92A30FFDF}">
      <dgm:prSet phldrT="[文本]"/>
      <dgm:spPr/>
      <dgm:t>
        <a:bodyPr/>
        <a:lstStyle/>
        <a:p>
          <a:r>
            <a: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rPr>
            <a:t>处理</a:t>
          </a:r>
        </a:p>
      </dgm:t>
    </dgm:pt>
    <dgm:pt modelId="{E2502A7C-E0AC-445B-B3C6-8C3622CD556B}" type="parTrans" cxnId="{0D7688A1-1C2A-4BDC-B3A1-803053102AA9}">
      <dgm:prSet/>
      <dgm:spPr/>
      <dgm:t>
        <a:bodyPr/>
        <a:lstStyle/>
        <a:p>
          <a:endParaRPr lang="zh-CN" alt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9C722F5-23C6-4D58-9D5B-0B18809DFC9A}" type="sibTrans" cxnId="{0D7688A1-1C2A-4BDC-B3A1-803053102AA9}">
      <dgm:prSet/>
      <dgm:spPr/>
      <dgm:t>
        <a:bodyPr/>
        <a:lstStyle/>
        <a:p>
          <a:endParaRPr lang="zh-CN" alt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39D310E-31EB-4545-B792-38AFCE73B34D}">
      <dgm:prSet phldrT="[文本]"/>
      <dgm:spPr/>
      <dgm:t>
        <a:bodyPr/>
        <a:lstStyle/>
        <a:p>
          <a:r>
            <a: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rPr>
            <a:t>存储</a:t>
          </a:r>
        </a:p>
      </dgm:t>
    </dgm:pt>
    <dgm:pt modelId="{4D3C1FB9-00A6-42CA-A6B2-9C0EFC1BE5E1}" type="parTrans" cxnId="{C943E031-2086-4AF7-83AA-665A3916F88B}">
      <dgm:prSet/>
      <dgm:spPr/>
      <dgm:t>
        <a:bodyPr/>
        <a:lstStyle/>
        <a:p>
          <a:endParaRPr lang="zh-CN" alt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12AF1E9F-6EBD-4D3B-8D8D-C8499FE77966}" type="sibTrans" cxnId="{C943E031-2086-4AF7-83AA-665A3916F88B}">
      <dgm:prSet/>
      <dgm:spPr/>
      <dgm:t>
        <a:bodyPr/>
        <a:lstStyle/>
        <a:p>
          <a:endParaRPr lang="zh-CN" alt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EF414A3-BEF4-437A-8C95-9FFD9F50C8B6}">
      <dgm:prSet phldrT="[文本]"/>
      <dgm:spPr/>
      <dgm:t>
        <a:bodyPr/>
        <a:lstStyle/>
        <a:p>
          <a:r>
            <a: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rPr>
            <a:t>可视化</a:t>
          </a:r>
        </a:p>
      </dgm:t>
    </dgm:pt>
    <dgm:pt modelId="{2B4F776C-C85A-42ED-A3B2-63200D586188}" type="parTrans" cxnId="{6002FC99-584F-4C8B-8FDA-200ED8959DAE}">
      <dgm:prSet/>
      <dgm:spPr/>
      <dgm:t>
        <a:bodyPr/>
        <a:lstStyle/>
        <a:p>
          <a:endParaRPr lang="zh-CN" alt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C88E6B8A-19E2-44BD-B727-ECFE21F2BEEB}" type="sibTrans" cxnId="{6002FC99-584F-4C8B-8FDA-200ED8959DAE}">
      <dgm:prSet/>
      <dgm:spPr/>
      <dgm:t>
        <a:bodyPr/>
        <a:lstStyle/>
        <a:p>
          <a:endParaRPr lang="zh-CN" alt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6D2A39F-7C62-4CBD-9FD9-369988A9D7DE}">
      <dgm:prSet phldrT="[文本]"/>
      <dgm:spPr/>
      <dgm:t>
        <a:bodyPr/>
        <a:lstStyle/>
        <a:p>
          <a:r>
            <a: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rPr>
            <a:t>报表</a:t>
          </a:r>
        </a:p>
      </dgm:t>
    </dgm:pt>
    <dgm:pt modelId="{A3716349-2A44-4952-96BA-FF52FCF2918D}" type="parTrans" cxnId="{3124AE26-FC8D-4143-BE38-B5189C821918}">
      <dgm:prSet/>
      <dgm:spPr/>
      <dgm:t>
        <a:bodyPr/>
        <a:lstStyle/>
        <a:p>
          <a:endParaRPr lang="zh-CN" alt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36975B8-6411-4D2A-8099-186C067023F7}" type="sibTrans" cxnId="{3124AE26-FC8D-4143-BE38-B5189C821918}">
      <dgm:prSet/>
      <dgm:spPr/>
      <dgm:t>
        <a:bodyPr/>
        <a:lstStyle/>
        <a:p>
          <a:endParaRPr lang="zh-CN" alt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1CB17F2D-BEC8-4785-8DC5-C99DB39B2BAE}">
      <dgm:prSet phldrT="[文本]"/>
      <dgm:spPr/>
      <dgm:t>
        <a:bodyPr/>
        <a:lstStyle/>
        <a:p>
          <a:r>
            <a: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rPr>
            <a:t>即席查询</a:t>
          </a:r>
        </a:p>
      </dgm:t>
    </dgm:pt>
    <dgm:pt modelId="{8D523B9C-F206-4345-A453-632F1E00003F}" type="parTrans" cxnId="{816BAB99-0C39-4B54-B694-797C0333A2AB}">
      <dgm:prSet/>
      <dgm:spPr/>
      <dgm:t>
        <a:bodyPr/>
        <a:lstStyle/>
        <a:p>
          <a:endParaRPr lang="zh-CN" alt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869FF7B-D97A-4B7F-B845-56908E0A368E}" type="sibTrans" cxnId="{816BAB99-0C39-4B54-B694-797C0333A2AB}">
      <dgm:prSet/>
      <dgm:spPr/>
      <dgm:t>
        <a:bodyPr/>
        <a:lstStyle/>
        <a:p>
          <a:endParaRPr lang="zh-CN" alt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4679074A-15E7-4870-B1AA-F2B27EEFD9A3}">
      <dgm:prSet phldrT="[文本]"/>
      <dgm:spPr/>
      <dgm:t>
        <a:bodyPr/>
        <a:lstStyle/>
        <a:p>
          <a:r>
            <a: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rPr>
            <a:t>分析</a:t>
          </a:r>
        </a:p>
      </dgm:t>
    </dgm:pt>
    <dgm:pt modelId="{809C834D-D7D8-4F72-985E-45BBAF6ABFBD}" type="parTrans" cxnId="{5ED6CFC7-B988-4A34-A8FD-5FF73D66BB12}">
      <dgm:prSet/>
      <dgm:spPr/>
      <dgm:t>
        <a:bodyPr/>
        <a:lstStyle/>
        <a:p>
          <a:endParaRPr lang="zh-CN" alt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E116F00-3546-40DC-BEFA-ADF78A4A7DB0}" type="sibTrans" cxnId="{5ED6CFC7-B988-4A34-A8FD-5FF73D66BB12}">
      <dgm:prSet/>
      <dgm:spPr/>
      <dgm:t>
        <a:bodyPr/>
        <a:lstStyle/>
        <a:p>
          <a:endParaRPr lang="zh-CN" alt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3103395-B38F-45E3-92BE-F76FEE3F86D6}">
      <dgm:prSet phldrT="[文本]"/>
      <dgm:spPr/>
      <dgm:t>
        <a:bodyPr/>
        <a:lstStyle/>
        <a:p>
          <a:r>
            <a: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rPr>
            <a:t>快存快取</a:t>
          </a:r>
        </a:p>
      </dgm:t>
    </dgm:pt>
    <dgm:pt modelId="{1F8E8446-1E38-4F78-9A60-F69B57FDF6C5}" type="parTrans" cxnId="{61ECF4E7-7D06-45CC-9C6C-0CF5EFD3F75D}">
      <dgm:prSet/>
      <dgm:spPr/>
      <dgm:t>
        <a:bodyPr/>
        <a:lstStyle/>
        <a:p>
          <a:endParaRPr lang="zh-CN" alt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94D426F-256F-4A4D-BEBE-1D3303E871BC}" type="sibTrans" cxnId="{61ECF4E7-7D06-45CC-9C6C-0CF5EFD3F75D}">
      <dgm:prSet/>
      <dgm:spPr/>
      <dgm:t>
        <a:bodyPr/>
        <a:lstStyle/>
        <a:p>
          <a:endParaRPr lang="zh-CN" alt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FF1C7E73-608F-4070-832D-71ED7A17D6D4}">
      <dgm:prSet phldrT="[文本]"/>
      <dgm:spPr/>
      <dgm:t>
        <a:bodyPr/>
        <a:lstStyle/>
        <a:p>
          <a:r>
            <a: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rPr>
            <a:t>复杂查询</a:t>
          </a:r>
        </a:p>
      </dgm:t>
    </dgm:pt>
    <dgm:pt modelId="{9E778083-412C-415E-B5DD-1A9AC2DDAAC4}" type="parTrans" cxnId="{1B6EF4D8-5E31-4D91-AF1F-D063B53FE8D1}">
      <dgm:prSet/>
      <dgm:spPr/>
      <dgm:t>
        <a:bodyPr/>
        <a:lstStyle/>
        <a:p>
          <a:endParaRPr lang="zh-CN" alt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3611C20-F453-488E-80A2-5D503E78B05C}" type="sibTrans" cxnId="{1B6EF4D8-5E31-4D91-AF1F-D063B53FE8D1}">
      <dgm:prSet/>
      <dgm:spPr/>
      <dgm:t>
        <a:bodyPr/>
        <a:lstStyle/>
        <a:p>
          <a:endParaRPr lang="zh-CN" alt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55D98E6-4569-4779-879C-ABE7ED9FF1B4}">
      <dgm:prSet phldrT="[文本]"/>
      <dgm:spPr/>
      <dgm:t>
        <a:bodyPr/>
        <a:lstStyle/>
        <a:p>
          <a:r>
            <a: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rPr>
            <a:t>全文检索</a:t>
          </a:r>
        </a:p>
      </dgm:t>
    </dgm:pt>
    <dgm:pt modelId="{8A13AED9-AFCE-4AA4-919D-27188CED68E0}" type="parTrans" cxnId="{2E23694F-3440-4C99-8C62-4E056C8DC1A1}">
      <dgm:prSet/>
      <dgm:spPr/>
      <dgm:t>
        <a:bodyPr/>
        <a:lstStyle/>
        <a:p>
          <a:endParaRPr lang="zh-CN" alt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2970C098-B35E-43BA-AE74-C0E19C408FD6}" type="sibTrans" cxnId="{2E23694F-3440-4C99-8C62-4E056C8DC1A1}">
      <dgm:prSet/>
      <dgm:spPr/>
      <dgm:t>
        <a:bodyPr/>
        <a:lstStyle/>
        <a:p>
          <a:endParaRPr lang="zh-CN" alt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DC49FE2E-A6FA-45BB-B43A-BFB7B4F33A84}">
      <dgm:prSet phldrT="[文本]"/>
      <dgm:spPr/>
      <dgm:t>
        <a:bodyPr/>
        <a:lstStyle/>
        <a:p>
          <a:r>
            <a: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rPr>
            <a:t>批处理</a:t>
          </a:r>
        </a:p>
      </dgm:t>
    </dgm:pt>
    <dgm:pt modelId="{2775763D-3D48-4F17-9149-4242244DE531}" type="parTrans" cxnId="{9053228C-C1FF-41B6-B448-528E277AD457}">
      <dgm:prSet/>
      <dgm:spPr/>
      <dgm:t>
        <a:bodyPr/>
        <a:lstStyle/>
        <a:p>
          <a:endParaRPr lang="zh-CN" alt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A63CC38-4BDB-434F-99D6-0C10BADA8294}" type="sibTrans" cxnId="{9053228C-C1FF-41B6-B448-528E277AD457}">
      <dgm:prSet/>
      <dgm:spPr/>
      <dgm:t>
        <a:bodyPr/>
        <a:lstStyle/>
        <a:p>
          <a:endParaRPr lang="zh-CN" alt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F8DEFC45-1A4B-437E-B52F-027DB1D65009}">
      <dgm:prSet phldrT="[文本]"/>
      <dgm:spPr/>
      <dgm:t>
        <a:bodyPr/>
        <a:lstStyle/>
        <a:p>
          <a:r>
            <a: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rPr>
            <a:t>流式处理</a:t>
          </a:r>
        </a:p>
      </dgm:t>
    </dgm:pt>
    <dgm:pt modelId="{2888711A-C303-4800-B815-D4E980869213}" type="parTrans" cxnId="{9DA58316-139E-4F01-BE3D-C18D15DCEF51}">
      <dgm:prSet/>
      <dgm:spPr/>
      <dgm:t>
        <a:bodyPr/>
        <a:lstStyle/>
        <a:p>
          <a:endParaRPr lang="zh-CN" alt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0988DEB-F5E7-4CA0-8C60-B8464D82522D}" type="sibTrans" cxnId="{9DA58316-139E-4F01-BE3D-C18D15DCEF51}">
      <dgm:prSet/>
      <dgm:spPr/>
      <dgm:t>
        <a:bodyPr/>
        <a:lstStyle/>
        <a:p>
          <a:endParaRPr lang="zh-CN" alt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B6E4BA5-1EE0-4100-B61A-CCD88D1736A7}">
      <dgm:prSet phldrT="[文本]"/>
      <dgm:spPr/>
      <dgm:t>
        <a:bodyPr/>
        <a:lstStyle/>
        <a:p>
          <a:r>
            <a: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rPr>
            <a:t>数据挖掘</a:t>
          </a:r>
        </a:p>
      </dgm:t>
    </dgm:pt>
    <dgm:pt modelId="{F6A93882-DC80-4AB9-AB4E-CFF8F0CC9D08}" type="parTrans" cxnId="{DC595283-5719-489A-A907-84D72A504EF1}">
      <dgm:prSet/>
      <dgm:spPr/>
      <dgm:t>
        <a:bodyPr/>
        <a:lstStyle/>
        <a:p>
          <a:endParaRPr lang="zh-CN" alt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BFBFB4F9-4A1B-4FB5-88EB-BDDD5D6635E3}" type="sibTrans" cxnId="{DC595283-5719-489A-A907-84D72A504EF1}">
      <dgm:prSet/>
      <dgm:spPr/>
      <dgm:t>
        <a:bodyPr/>
        <a:lstStyle/>
        <a:p>
          <a:endParaRPr lang="zh-CN" alt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2E1E4D63-CE1F-4124-BF63-0C56BAF120C0}">
      <dgm:prSet phldrT="[文本]"/>
      <dgm:spPr/>
      <dgm:t>
        <a:bodyPr/>
        <a:lstStyle/>
        <a:p>
          <a:r>
            <a: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rPr>
            <a:t>关系型数据库导入</a:t>
          </a:r>
        </a:p>
      </dgm:t>
    </dgm:pt>
    <dgm:pt modelId="{B6D1EE03-5BD9-43C4-BFDF-BFD505ADEF08}" type="parTrans" cxnId="{C9302F7F-6A19-4BEE-BD5D-BCA535610227}">
      <dgm:prSet/>
      <dgm:spPr/>
      <dgm:t>
        <a:bodyPr/>
        <a:lstStyle/>
        <a:p>
          <a:endParaRPr lang="zh-CN" alt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DF9DFB66-50B1-4445-8B80-B295270EE5C4}" type="sibTrans" cxnId="{C9302F7F-6A19-4BEE-BD5D-BCA535610227}">
      <dgm:prSet/>
      <dgm:spPr/>
      <dgm:t>
        <a:bodyPr/>
        <a:lstStyle/>
        <a:p>
          <a:endParaRPr lang="zh-CN" alt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F9D64DCA-8E9C-4675-88B5-508B472684F5}">
      <dgm:prSet phldrT="[文本]"/>
      <dgm:spPr/>
      <dgm:t>
        <a:bodyPr/>
        <a:lstStyle/>
        <a:p>
          <a:r>
            <a: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rPr>
            <a:t>网页爬取</a:t>
          </a:r>
        </a:p>
      </dgm:t>
    </dgm:pt>
    <dgm:pt modelId="{3C241305-81F3-47FC-8AF5-D45B3F87AACA}" type="parTrans" cxnId="{551756FC-8197-4B33-A6E2-E262A492D06F}">
      <dgm:prSet/>
      <dgm:spPr/>
      <dgm:t>
        <a:bodyPr/>
        <a:lstStyle/>
        <a:p>
          <a:endParaRPr lang="zh-CN" alt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5511189-375B-4453-9FF0-F1953AB8F6CB}" type="sibTrans" cxnId="{551756FC-8197-4B33-A6E2-E262A492D06F}">
      <dgm:prSet/>
      <dgm:spPr/>
      <dgm:t>
        <a:bodyPr/>
        <a:lstStyle/>
        <a:p>
          <a:endParaRPr lang="zh-CN" alt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0CBFA81-FA61-4032-B88F-7F769D2DF3F1}">
      <dgm:prSet phldrT="[文本]"/>
      <dgm:spPr/>
      <dgm:t>
        <a:bodyPr/>
        <a:lstStyle/>
        <a:p>
          <a:r>
            <a: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非结构化数据</a:t>
          </a:r>
        </a:p>
      </dgm:t>
    </dgm:pt>
    <dgm:pt modelId="{61961C5D-B34C-4FB0-9D94-B959A26BAD9D}" type="parTrans" cxnId="{1992B6CD-37CD-411F-9B31-C4CF80B7B590}">
      <dgm:prSet/>
      <dgm:spPr/>
      <dgm:t>
        <a:bodyPr/>
        <a:lstStyle/>
        <a:p>
          <a:endParaRPr lang="zh-CN" alt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C0E9AAAD-08F7-4956-BD18-9C7520F4DD80}" type="sibTrans" cxnId="{1992B6CD-37CD-411F-9B31-C4CF80B7B590}">
      <dgm:prSet/>
      <dgm:spPr/>
      <dgm:t>
        <a:bodyPr/>
        <a:lstStyle/>
        <a:p>
          <a:endParaRPr lang="zh-CN" alt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AAC32BD0-51C2-4C49-9926-80E679F45A80}" type="pres">
      <dgm:prSet presAssocID="{4C0FD044-7FD9-48C8-A478-0E421249B5BE}" presName="Name0" presStyleCnt="0">
        <dgm:presLayoutVars>
          <dgm:dir/>
        </dgm:presLayoutVars>
      </dgm:prSet>
      <dgm:spPr/>
    </dgm:pt>
    <dgm:pt modelId="{123DCBC5-A65F-4811-BF66-60081DC3CAEE}" type="pres">
      <dgm:prSet presAssocID="{4BFA5862-011C-4D58-A447-A2A283B75CFB}" presName="parComposite" presStyleCnt="0"/>
      <dgm:spPr/>
    </dgm:pt>
    <dgm:pt modelId="{0552AB77-08EA-4537-AA67-349E44DA9222}" type="pres">
      <dgm:prSet presAssocID="{4BFA5862-011C-4D58-A447-A2A283B75CFB}" presName="parBigCircle" presStyleLbl="node0" presStyleIdx="0" presStyleCnt="4"/>
      <dgm:spPr/>
    </dgm:pt>
    <dgm:pt modelId="{6D8F545A-BC2D-4896-9BDA-D187D5CA827C}" type="pres">
      <dgm:prSet presAssocID="{4BFA5862-011C-4D58-A447-A2A283B75CFB}" presName="parTx" presStyleLbl="revTx" presStyleIdx="0" presStyleCnt="28"/>
      <dgm:spPr/>
    </dgm:pt>
    <dgm:pt modelId="{E15EFED1-8A3C-4862-8440-F822CA12AFDF}" type="pres">
      <dgm:prSet presAssocID="{4BFA5862-011C-4D58-A447-A2A283B75CFB}" presName="bSpace" presStyleCnt="0"/>
      <dgm:spPr/>
    </dgm:pt>
    <dgm:pt modelId="{3633CFDD-EE2F-49EE-BC6E-66E191787192}" type="pres">
      <dgm:prSet presAssocID="{4BFA5862-011C-4D58-A447-A2A283B75CFB}" presName="parBackupNorm" presStyleCnt="0"/>
      <dgm:spPr/>
    </dgm:pt>
    <dgm:pt modelId="{AA1DA6E0-44FF-4FAC-8AB7-FDB48A09D61E}" type="pres">
      <dgm:prSet presAssocID="{8192FD74-DBDD-44F1-8A1F-B92E4FA852B5}" presName="parSpace" presStyleCnt="0"/>
      <dgm:spPr/>
    </dgm:pt>
    <dgm:pt modelId="{7BCC9DB2-7629-4188-B5F0-E0ED12BB487C}" type="pres">
      <dgm:prSet presAssocID="{2E1E4D63-CE1F-4124-BF63-0C56BAF120C0}" presName="desBackupLeftNorm" presStyleCnt="0"/>
      <dgm:spPr/>
    </dgm:pt>
    <dgm:pt modelId="{2DE6FB49-E37C-4D26-B921-86AED8FBC392}" type="pres">
      <dgm:prSet presAssocID="{2E1E4D63-CE1F-4124-BF63-0C56BAF120C0}" presName="desComposite" presStyleCnt="0"/>
      <dgm:spPr/>
    </dgm:pt>
    <dgm:pt modelId="{06743168-A115-4345-BA0F-EC865BA9EFE6}" type="pres">
      <dgm:prSet presAssocID="{2E1E4D63-CE1F-4124-BF63-0C56BAF120C0}" presName="desCircle" presStyleLbl="node1" presStyleIdx="0" presStyleCnt="12"/>
      <dgm:spPr/>
    </dgm:pt>
    <dgm:pt modelId="{1B518869-BCE4-4409-95CE-5353D24C76D2}" type="pres">
      <dgm:prSet presAssocID="{2E1E4D63-CE1F-4124-BF63-0C56BAF120C0}" presName="chTx" presStyleLbl="revTx" presStyleIdx="1" presStyleCnt="28"/>
      <dgm:spPr/>
    </dgm:pt>
    <dgm:pt modelId="{60A16C11-7A65-4F35-855F-91ABF1EA8C68}" type="pres">
      <dgm:prSet presAssocID="{2E1E4D63-CE1F-4124-BF63-0C56BAF120C0}" presName="desTx" presStyleLbl="revTx" presStyleIdx="2" presStyleCnt="28">
        <dgm:presLayoutVars>
          <dgm:bulletEnabled val="1"/>
        </dgm:presLayoutVars>
      </dgm:prSet>
      <dgm:spPr/>
    </dgm:pt>
    <dgm:pt modelId="{697E63C5-5CC6-4A95-BDBE-E4FF8F2C7AD8}" type="pres">
      <dgm:prSet presAssocID="{2E1E4D63-CE1F-4124-BF63-0C56BAF120C0}" presName="desBackupRightNorm" presStyleCnt="0"/>
      <dgm:spPr/>
    </dgm:pt>
    <dgm:pt modelId="{824CD4EB-9E55-41B0-890B-2BC74FBDB73E}" type="pres">
      <dgm:prSet presAssocID="{DF9DFB66-50B1-4445-8B80-B295270EE5C4}" presName="desSpace" presStyleCnt="0"/>
      <dgm:spPr/>
    </dgm:pt>
    <dgm:pt modelId="{D94FC17A-983C-4B29-83B9-34B5EB1B2224}" type="pres">
      <dgm:prSet presAssocID="{F9D64DCA-8E9C-4675-88B5-508B472684F5}" presName="desBackupLeftNorm" presStyleCnt="0"/>
      <dgm:spPr/>
    </dgm:pt>
    <dgm:pt modelId="{8F42228C-B418-4B49-82D2-2CC26975F891}" type="pres">
      <dgm:prSet presAssocID="{F9D64DCA-8E9C-4675-88B5-508B472684F5}" presName="desComposite" presStyleCnt="0"/>
      <dgm:spPr/>
    </dgm:pt>
    <dgm:pt modelId="{8F07194A-0222-4977-8D3C-F7FF9BCB0732}" type="pres">
      <dgm:prSet presAssocID="{F9D64DCA-8E9C-4675-88B5-508B472684F5}" presName="desCircle" presStyleLbl="node1" presStyleIdx="1" presStyleCnt="12"/>
      <dgm:spPr/>
    </dgm:pt>
    <dgm:pt modelId="{D618D893-32B3-4B59-B7F3-13A78401B4C9}" type="pres">
      <dgm:prSet presAssocID="{F9D64DCA-8E9C-4675-88B5-508B472684F5}" presName="chTx" presStyleLbl="revTx" presStyleIdx="3" presStyleCnt="28"/>
      <dgm:spPr/>
    </dgm:pt>
    <dgm:pt modelId="{767DB2C4-80B2-4D3C-9373-1AF11521D0A1}" type="pres">
      <dgm:prSet presAssocID="{F9D64DCA-8E9C-4675-88B5-508B472684F5}" presName="desTx" presStyleLbl="revTx" presStyleIdx="4" presStyleCnt="28">
        <dgm:presLayoutVars>
          <dgm:bulletEnabled val="1"/>
        </dgm:presLayoutVars>
      </dgm:prSet>
      <dgm:spPr/>
    </dgm:pt>
    <dgm:pt modelId="{616FB3A9-1DEA-4E78-8FD7-6A2BF931A91C}" type="pres">
      <dgm:prSet presAssocID="{F9D64DCA-8E9C-4675-88B5-508B472684F5}" presName="desBackupRightNorm" presStyleCnt="0"/>
      <dgm:spPr/>
    </dgm:pt>
    <dgm:pt modelId="{DFAC6765-5DE9-41BD-BFBC-C48F58D04DAF}" type="pres">
      <dgm:prSet presAssocID="{35511189-375B-4453-9FF0-F1953AB8F6CB}" presName="desSpace" presStyleCnt="0"/>
      <dgm:spPr/>
    </dgm:pt>
    <dgm:pt modelId="{259CD7F5-7973-4205-BC3B-C12883B8384F}" type="pres">
      <dgm:prSet presAssocID="{90CBFA81-FA61-4032-B88F-7F769D2DF3F1}" presName="desBackupLeftNorm" presStyleCnt="0"/>
      <dgm:spPr/>
    </dgm:pt>
    <dgm:pt modelId="{66CB2518-A8E4-4227-B3F2-6613DAAE41D0}" type="pres">
      <dgm:prSet presAssocID="{90CBFA81-FA61-4032-B88F-7F769D2DF3F1}" presName="desComposite" presStyleCnt="0"/>
      <dgm:spPr/>
    </dgm:pt>
    <dgm:pt modelId="{D1E70BF3-A867-4E17-A993-21EC309EF31E}" type="pres">
      <dgm:prSet presAssocID="{90CBFA81-FA61-4032-B88F-7F769D2DF3F1}" presName="desCircle" presStyleLbl="node1" presStyleIdx="2" presStyleCnt="12"/>
      <dgm:spPr/>
    </dgm:pt>
    <dgm:pt modelId="{A41B3F4F-280F-40FB-8D38-8D5AAAB5DBA2}" type="pres">
      <dgm:prSet presAssocID="{90CBFA81-FA61-4032-B88F-7F769D2DF3F1}" presName="chTx" presStyleLbl="revTx" presStyleIdx="5" presStyleCnt="28"/>
      <dgm:spPr/>
    </dgm:pt>
    <dgm:pt modelId="{15C71467-18F2-47E0-AA93-0CD10611E4B9}" type="pres">
      <dgm:prSet presAssocID="{90CBFA81-FA61-4032-B88F-7F769D2DF3F1}" presName="desTx" presStyleLbl="revTx" presStyleIdx="6" presStyleCnt="28">
        <dgm:presLayoutVars>
          <dgm:bulletEnabled val="1"/>
        </dgm:presLayoutVars>
      </dgm:prSet>
      <dgm:spPr/>
    </dgm:pt>
    <dgm:pt modelId="{63C264E0-25B9-4CFD-A860-08AE94457228}" type="pres">
      <dgm:prSet presAssocID="{90CBFA81-FA61-4032-B88F-7F769D2DF3F1}" presName="desBackupRightNorm" presStyleCnt="0"/>
      <dgm:spPr/>
    </dgm:pt>
    <dgm:pt modelId="{DCE08C8A-CF90-4416-B2F2-F83AAAC704A3}" type="pres">
      <dgm:prSet presAssocID="{C0E9AAAD-08F7-4956-BD18-9C7520F4DD80}" presName="desSpace" presStyleCnt="0"/>
      <dgm:spPr/>
    </dgm:pt>
    <dgm:pt modelId="{FBB92F1C-6AFC-4753-BD92-14168BFD6962}" type="pres">
      <dgm:prSet presAssocID="{EA59B22C-D4FD-48F2-8C32-DFE92A30FFDF}" presName="parComposite" presStyleCnt="0"/>
      <dgm:spPr/>
    </dgm:pt>
    <dgm:pt modelId="{5A783B08-182F-4F4C-9114-BB066293B64D}" type="pres">
      <dgm:prSet presAssocID="{EA59B22C-D4FD-48F2-8C32-DFE92A30FFDF}" presName="parBigCircle" presStyleLbl="node0" presStyleIdx="1" presStyleCnt="4"/>
      <dgm:spPr/>
    </dgm:pt>
    <dgm:pt modelId="{19075AA7-94BB-4B01-ADC0-CECBFEA6C633}" type="pres">
      <dgm:prSet presAssocID="{EA59B22C-D4FD-48F2-8C32-DFE92A30FFDF}" presName="parTx" presStyleLbl="revTx" presStyleIdx="7" presStyleCnt="28"/>
      <dgm:spPr/>
    </dgm:pt>
    <dgm:pt modelId="{F01AC4EB-893C-4A50-9B93-7665DB995FFB}" type="pres">
      <dgm:prSet presAssocID="{EA59B22C-D4FD-48F2-8C32-DFE92A30FFDF}" presName="bSpace" presStyleCnt="0"/>
      <dgm:spPr/>
    </dgm:pt>
    <dgm:pt modelId="{A55C70EE-358B-481E-8C09-35DA5EA5CB80}" type="pres">
      <dgm:prSet presAssocID="{EA59B22C-D4FD-48F2-8C32-DFE92A30FFDF}" presName="parBackupNorm" presStyleCnt="0"/>
      <dgm:spPr/>
    </dgm:pt>
    <dgm:pt modelId="{634D30C0-D022-45E1-ABF4-4F7A8A556AC6}" type="pres">
      <dgm:prSet presAssocID="{99C722F5-23C6-4D58-9D5B-0B18809DFC9A}" presName="parSpace" presStyleCnt="0"/>
      <dgm:spPr/>
    </dgm:pt>
    <dgm:pt modelId="{A2E0EBFE-769C-4E76-A98B-5FFBCBA7B10A}" type="pres">
      <dgm:prSet presAssocID="{DC49FE2E-A6FA-45BB-B43A-BFB7B4F33A84}" presName="desBackupLeftNorm" presStyleCnt="0"/>
      <dgm:spPr/>
    </dgm:pt>
    <dgm:pt modelId="{8FEC0A89-6C39-43AF-B462-DFB95BB57AC2}" type="pres">
      <dgm:prSet presAssocID="{DC49FE2E-A6FA-45BB-B43A-BFB7B4F33A84}" presName="desComposite" presStyleCnt="0"/>
      <dgm:spPr/>
    </dgm:pt>
    <dgm:pt modelId="{7FFE84CE-F758-4D74-BD97-325C9DF42EAD}" type="pres">
      <dgm:prSet presAssocID="{DC49FE2E-A6FA-45BB-B43A-BFB7B4F33A84}" presName="desCircle" presStyleLbl="node1" presStyleIdx="3" presStyleCnt="12"/>
      <dgm:spPr/>
    </dgm:pt>
    <dgm:pt modelId="{0753C570-5502-4600-80FE-E3182F03871A}" type="pres">
      <dgm:prSet presAssocID="{DC49FE2E-A6FA-45BB-B43A-BFB7B4F33A84}" presName="chTx" presStyleLbl="revTx" presStyleIdx="8" presStyleCnt="28"/>
      <dgm:spPr/>
    </dgm:pt>
    <dgm:pt modelId="{02ABE394-5427-40EB-939A-BCF10E7709C8}" type="pres">
      <dgm:prSet presAssocID="{DC49FE2E-A6FA-45BB-B43A-BFB7B4F33A84}" presName="desTx" presStyleLbl="revTx" presStyleIdx="9" presStyleCnt="28">
        <dgm:presLayoutVars>
          <dgm:bulletEnabled val="1"/>
        </dgm:presLayoutVars>
      </dgm:prSet>
      <dgm:spPr/>
    </dgm:pt>
    <dgm:pt modelId="{27B09A1C-779D-4C50-8EE7-E56AB0AAC194}" type="pres">
      <dgm:prSet presAssocID="{DC49FE2E-A6FA-45BB-B43A-BFB7B4F33A84}" presName="desBackupRightNorm" presStyleCnt="0"/>
      <dgm:spPr/>
    </dgm:pt>
    <dgm:pt modelId="{E9B3075E-36D7-4444-BC7A-DBDF8EACF7BE}" type="pres">
      <dgm:prSet presAssocID="{6A63CC38-4BDB-434F-99D6-0C10BADA8294}" presName="desSpace" presStyleCnt="0"/>
      <dgm:spPr/>
    </dgm:pt>
    <dgm:pt modelId="{A7823F05-2EAC-4CF7-BE62-38D7F348ABA5}" type="pres">
      <dgm:prSet presAssocID="{F8DEFC45-1A4B-437E-B52F-027DB1D65009}" presName="desBackupLeftNorm" presStyleCnt="0"/>
      <dgm:spPr/>
    </dgm:pt>
    <dgm:pt modelId="{423ACFDC-0633-4A0C-BAFA-E678AE8386C4}" type="pres">
      <dgm:prSet presAssocID="{F8DEFC45-1A4B-437E-B52F-027DB1D65009}" presName="desComposite" presStyleCnt="0"/>
      <dgm:spPr/>
    </dgm:pt>
    <dgm:pt modelId="{3149A3B4-7D53-495E-A267-531E17E0AAF5}" type="pres">
      <dgm:prSet presAssocID="{F8DEFC45-1A4B-437E-B52F-027DB1D65009}" presName="desCircle" presStyleLbl="node1" presStyleIdx="4" presStyleCnt="12"/>
      <dgm:spPr/>
    </dgm:pt>
    <dgm:pt modelId="{8BDDDE5B-F3BE-415E-BA99-12B0C9089189}" type="pres">
      <dgm:prSet presAssocID="{F8DEFC45-1A4B-437E-B52F-027DB1D65009}" presName="chTx" presStyleLbl="revTx" presStyleIdx="10" presStyleCnt="28"/>
      <dgm:spPr/>
    </dgm:pt>
    <dgm:pt modelId="{B0F4953C-7C2C-4F1C-8CF1-B6EA132D4266}" type="pres">
      <dgm:prSet presAssocID="{F8DEFC45-1A4B-437E-B52F-027DB1D65009}" presName="desTx" presStyleLbl="revTx" presStyleIdx="11" presStyleCnt="28">
        <dgm:presLayoutVars>
          <dgm:bulletEnabled val="1"/>
        </dgm:presLayoutVars>
      </dgm:prSet>
      <dgm:spPr/>
    </dgm:pt>
    <dgm:pt modelId="{F7DBE6C0-D971-4EFD-8D1D-3393092BA0FC}" type="pres">
      <dgm:prSet presAssocID="{F8DEFC45-1A4B-437E-B52F-027DB1D65009}" presName="desBackupRightNorm" presStyleCnt="0"/>
      <dgm:spPr/>
    </dgm:pt>
    <dgm:pt modelId="{CD7B0210-3CC2-4AE0-8A5F-9E3F19658E0F}" type="pres">
      <dgm:prSet presAssocID="{70988DEB-F5E7-4CA0-8C60-B8464D82522D}" presName="desSpace" presStyleCnt="0"/>
      <dgm:spPr/>
    </dgm:pt>
    <dgm:pt modelId="{3CE8A035-D265-4772-9963-8E8EF53E5862}" type="pres">
      <dgm:prSet presAssocID="{7B6E4BA5-1EE0-4100-B61A-CCD88D1736A7}" presName="desBackupLeftNorm" presStyleCnt="0"/>
      <dgm:spPr/>
    </dgm:pt>
    <dgm:pt modelId="{D8BF923E-5572-496A-9AFB-9DC6246C589A}" type="pres">
      <dgm:prSet presAssocID="{7B6E4BA5-1EE0-4100-B61A-CCD88D1736A7}" presName="desComposite" presStyleCnt="0"/>
      <dgm:spPr/>
    </dgm:pt>
    <dgm:pt modelId="{193E6E2A-BC36-4834-8008-C4F18B29A870}" type="pres">
      <dgm:prSet presAssocID="{7B6E4BA5-1EE0-4100-B61A-CCD88D1736A7}" presName="desCircle" presStyleLbl="node1" presStyleIdx="5" presStyleCnt="12"/>
      <dgm:spPr/>
    </dgm:pt>
    <dgm:pt modelId="{954ADED1-8D1B-45D1-A1E6-3EFE8F58BF43}" type="pres">
      <dgm:prSet presAssocID="{7B6E4BA5-1EE0-4100-B61A-CCD88D1736A7}" presName="chTx" presStyleLbl="revTx" presStyleIdx="12" presStyleCnt="28"/>
      <dgm:spPr/>
    </dgm:pt>
    <dgm:pt modelId="{5DEA74A0-2696-4722-A5A2-18575E3EE57A}" type="pres">
      <dgm:prSet presAssocID="{7B6E4BA5-1EE0-4100-B61A-CCD88D1736A7}" presName="desTx" presStyleLbl="revTx" presStyleIdx="13" presStyleCnt="28">
        <dgm:presLayoutVars>
          <dgm:bulletEnabled val="1"/>
        </dgm:presLayoutVars>
      </dgm:prSet>
      <dgm:spPr/>
    </dgm:pt>
    <dgm:pt modelId="{BC147D30-79D6-4386-B87C-984A359958B1}" type="pres">
      <dgm:prSet presAssocID="{7B6E4BA5-1EE0-4100-B61A-CCD88D1736A7}" presName="desBackupRightNorm" presStyleCnt="0"/>
      <dgm:spPr/>
    </dgm:pt>
    <dgm:pt modelId="{1CFBB3A5-0238-4889-8443-6A0F8A5C83CB}" type="pres">
      <dgm:prSet presAssocID="{BFBFB4F9-4A1B-4FB5-88EB-BDDD5D6635E3}" presName="desSpace" presStyleCnt="0"/>
      <dgm:spPr/>
    </dgm:pt>
    <dgm:pt modelId="{672330A6-4C32-4D49-9BA9-7C51F2A6CA93}" type="pres">
      <dgm:prSet presAssocID="{339D310E-31EB-4545-B792-38AFCE73B34D}" presName="parComposite" presStyleCnt="0"/>
      <dgm:spPr/>
    </dgm:pt>
    <dgm:pt modelId="{FC5A1E1F-292A-41D3-978D-54A66881033A}" type="pres">
      <dgm:prSet presAssocID="{339D310E-31EB-4545-B792-38AFCE73B34D}" presName="parBigCircle" presStyleLbl="node0" presStyleIdx="2" presStyleCnt="4"/>
      <dgm:spPr/>
    </dgm:pt>
    <dgm:pt modelId="{F7D724DE-2D77-470D-8C70-7370DC86DA10}" type="pres">
      <dgm:prSet presAssocID="{339D310E-31EB-4545-B792-38AFCE73B34D}" presName="parTx" presStyleLbl="revTx" presStyleIdx="14" presStyleCnt="28"/>
      <dgm:spPr/>
    </dgm:pt>
    <dgm:pt modelId="{014F61AE-07E6-465B-81F4-E0C28EE78A5F}" type="pres">
      <dgm:prSet presAssocID="{339D310E-31EB-4545-B792-38AFCE73B34D}" presName="bSpace" presStyleCnt="0"/>
      <dgm:spPr/>
    </dgm:pt>
    <dgm:pt modelId="{13507CEE-92CE-468C-A005-5AFF9510683F}" type="pres">
      <dgm:prSet presAssocID="{339D310E-31EB-4545-B792-38AFCE73B34D}" presName="parBackupNorm" presStyleCnt="0"/>
      <dgm:spPr/>
    </dgm:pt>
    <dgm:pt modelId="{1CB914EA-338F-4726-97A2-8882FB94DA95}" type="pres">
      <dgm:prSet presAssocID="{12AF1E9F-6EBD-4D3B-8D8D-C8499FE77966}" presName="parSpace" presStyleCnt="0"/>
      <dgm:spPr/>
    </dgm:pt>
    <dgm:pt modelId="{9FFE7CC5-1F48-44FE-B7D1-C76FA81995BD}" type="pres">
      <dgm:prSet presAssocID="{93103395-B38F-45E3-92BE-F76FEE3F86D6}" presName="desBackupLeftNorm" presStyleCnt="0"/>
      <dgm:spPr/>
    </dgm:pt>
    <dgm:pt modelId="{C389EEBC-545F-4684-B88C-2BEED6898B48}" type="pres">
      <dgm:prSet presAssocID="{93103395-B38F-45E3-92BE-F76FEE3F86D6}" presName="desComposite" presStyleCnt="0"/>
      <dgm:spPr/>
    </dgm:pt>
    <dgm:pt modelId="{CE35A3C3-0D03-4B35-B70F-B648B532CE5F}" type="pres">
      <dgm:prSet presAssocID="{93103395-B38F-45E3-92BE-F76FEE3F86D6}" presName="desCircle" presStyleLbl="node1" presStyleIdx="6" presStyleCnt="12"/>
      <dgm:spPr/>
    </dgm:pt>
    <dgm:pt modelId="{245E79AE-8751-4D7A-B4E6-DB758D44CD4B}" type="pres">
      <dgm:prSet presAssocID="{93103395-B38F-45E3-92BE-F76FEE3F86D6}" presName="chTx" presStyleLbl="revTx" presStyleIdx="15" presStyleCnt="28"/>
      <dgm:spPr/>
    </dgm:pt>
    <dgm:pt modelId="{6054B76D-809A-44B6-80F6-634B3C406F05}" type="pres">
      <dgm:prSet presAssocID="{93103395-B38F-45E3-92BE-F76FEE3F86D6}" presName="desTx" presStyleLbl="revTx" presStyleIdx="16" presStyleCnt="28">
        <dgm:presLayoutVars>
          <dgm:bulletEnabled val="1"/>
        </dgm:presLayoutVars>
      </dgm:prSet>
      <dgm:spPr/>
    </dgm:pt>
    <dgm:pt modelId="{5A385DC8-C4E5-449A-A7F2-99B649D52C82}" type="pres">
      <dgm:prSet presAssocID="{93103395-B38F-45E3-92BE-F76FEE3F86D6}" presName="desBackupRightNorm" presStyleCnt="0"/>
      <dgm:spPr/>
    </dgm:pt>
    <dgm:pt modelId="{C44EA5AC-D10A-425A-8CAB-F202C4485D0A}" type="pres">
      <dgm:prSet presAssocID="{394D426F-256F-4A4D-BEBE-1D3303E871BC}" presName="desSpace" presStyleCnt="0"/>
      <dgm:spPr/>
    </dgm:pt>
    <dgm:pt modelId="{0ABF363C-8FB4-4BB5-846F-255DA71E3BE2}" type="pres">
      <dgm:prSet presAssocID="{FF1C7E73-608F-4070-832D-71ED7A17D6D4}" presName="desBackupLeftNorm" presStyleCnt="0"/>
      <dgm:spPr/>
    </dgm:pt>
    <dgm:pt modelId="{498BA277-9299-4A2C-BCA1-C2BD5C174106}" type="pres">
      <dgm:prSet presAssocID="{FF1C7E73-608F-4070-832D-71ED7A17D6D4}" presName="desComposite" presStyleCnt="0"/>
      <dgm:spPr/>
    </dgm:pt>
    <dgm:pt modelId="{75DABD8D-AD9A-4CB5-B0DF-420CC5635C0D}" type="pres">
      <dgm:prSet presAssocID="{FF1C7E73-608F-4070-832D-71ED7A17D6D4}" presName="desCircle" presStyleLbl="node1" presStyleIdx="7" presStyleCnt="12"/>
      <dgm:spPr/>
    </dgm:pt>
    <dgm:pt modelId="{16EB5EA0-A7B1-440E-AAEE-74DE7C8A9A4D}" type="pres">
      <dgm:prSet presAssocID="{FF1C7E73-608F-4070-832D-71ED7A17D6D4}" presName="chTx" presStyleLbl="revTx" presStyleIdx="17" presStyleCnt="28"/>
      <dgm:spPr/>
    </dgm:pt>
    <dgm:pt modelId="{293B9E1C-6094-40A5-8B3E-1FFA9FB21B4D}" type="pres">
      <dgm:prSet presAssocID="{FF1C7E73-608F-4070-832D-71ED7A17D6D4}" presName="desTx" presStyleLbl="revTx" presStyleIdx="18" presStyleCnt="28">
        <dgm:presLayoutVars>
          <dgm:bulletEnabled val="1"/>
        </dgm:presLayoutVars>
      </dgm:prSet>
      <dgm:spPr/>
    </dgm:pt>
    <dgm:pt modelId="{E39B32E5-EF0B-4EE7-AD17-F416699C3E84}" type="pres">
      <dgm:prSet presAssocID="{FF1C7E73-608F-4070-832D-71ED7A17D6D4}" presName="desBackupRightNorm" presStyleCnt="0"/>
      <dgm:spPr/>
    </dgm:pt>
    <dgm:pt modelId="{18C6B602-F50D-4CB7-87DF-30FABB69A37C}" type="pres">
      <dgm:prSet presAssocID="{83611C20-F453-488E-80A2-5D503E78B05C}" presName="desSpace" presStyleCnt="0"/>
      <dgm:spPr/>
    </dgm:pt>
    <dgm:pt modelId="{D71ACD9D-C74A-419A-8FDB-47A4EBC801B9}" type="pres">
      <dgm:prSet presAssocID="{855D98E6-4569-4779-879C-ABE7ED9FF1B4}" presName="desBackupLeftNorm" presStyleCnt="0"/>
      <dgm:spPr/>
    </dgm:pt>
    <dgm:pt modelId="{55D8394A-1BEE-47EB-B6C4-3C9F9C0AEDED}" type="pres">
      <dgm:prSet presAssocID="{855D98E6-4569-4779-879C-ABE7ED9FF1B4}" presName="desComposite" presStyleCnt="0"/>
      <dgm:spPr/>
    </dgm:pt>
    <dgm:pt modelId="{D92253D9-E1A7-424C-B0B0-632ED9E1A43A}" type="pres">
      <dgm:prSet presAssocID="{855D98E6-4569-4779-879C-ABE7ED9FF1B4}" presName="desCircle" presStyleLbl="node1" presStyleIdx="8" presStyleCnt="12"/>
      <dgm:spPr/>
    </dgm:pt>
    <dgm:pt modelId="{1A97DDDD-037C-47CC-9411-0D10A5AB4EE8}" type="pres">
      <dgm:prSet presAssocID="{855D98E6-4569-4779-879C-ABE7ED9FF1B4}" presName="chTx" presStyleLbl="revTx" presStyleIdx="19" presStyleCnt="28"/>
      <dgm:spPr/>
    </dgm:pt>
    <dgm:pt modelId="{FC3D3F1C-8092-4C5F-937E-0FDE916E92CD}" type="pres">
      <dgm:prSet presAssocID="{855D98E6-4569-4779-879C-ABE7ED9FF1B4}" presName="desTx" presStyleLbl="revTx" presStyleIdx="20" presStyleCnt="28">
        <dgm:presLayoutVars>
          <dgm:bulletEnabled val="1"/>
        </dgm:presLayoutVars>
      </dgm:prSet>
      <dgm:spPr/>
    </dgm:pt>
    <dgm:pt modelId="{21131273-B560-4EC2-A423-E428B1065D6C}" type="pres">
      <dgm:prSet presAssocID="{855D98E6-4569-4779-879C-ABE7ED9FF1B4}" presName="desBackupRightNorm" presStyleCnt="0"/>
      <dgm:spPr/>
    </dgm:pt>
    <dgm:pt modelId="{5B114215-0AB6-405D-853E-B5FDB41F3B19}" type="pres">
      <dgm:prSet presAssocID="{2970C098-B35E-43BA-AE74-C0E19C408FD6}" presName="desSpace" presStyleCnt="0"/>
      <dgm:spPr/>
    </dgm:pt>
    <dgm:pt modelId="{A664BE43-3F43-4BC8-9B29-1B10A8C6B970}" type="pres">
      <dgm:prSet presAssocID="{9EF414A3-BEF4-437A-8C95-9FFD9F50C8B6}" presName="parComposite" presStyleCnt="0"/>
      <dgm:spPr/>
    </dgm:pt>
    <dgm:pt modelId="{15B15BD9-BAF5-410D-BDED-FD64C16BEF6D}" type="pres">
      <dgm:prSet presAssocID="{9EF414A3-BEF4-437A-8C95-9FFD9F50C8B6}" presName="parBigCircle" presStyleLbl="node0" presStyleIdx="3" presStyleCnt="4"/>
      <dgm:spPr/>
    </dgm:pt>
    <dgm:pt modelId="{CC39C100-89EB-4B8F-91D9-E22F9AA52687}" type="pres">
      <dgm:prSet presAssocID="{9EF414A3-BEF4-437A-8C95-9FFD9F50C8B6}" presName="parTx" presStyleLbl="revTx" presStyleIdx="21" presStyleCnt="28"/>
      <dgm:spPr/>
    </dgm:pt>
    <dgm:pt modelId="{F74C1481-6935-448C-B253-4F8CCA7A6709}" type="pres">
      <dgm:prSet presAssocID="{9EF414A3-BEF4-437A-8C95-9FFD9F50C8B6}" presName="bSpace" presStyleCnt="0"/>
      <dgm:spPr/>
    </dgm:pt>
    <dgm:pt modelId="{5B8A9591-9F1A-4BCE-9A34-54D28D7ED6F4}" type="pres">
      <dgm:prSet presAssocID="{9EF414A3-BEF4-437A-8C95-9FFD9F50C8B6}" presName="parBackupNorm" presStyleCnt="0"/>
      <dgm:spPr/>
    </dgm:pt>
    <dgm:pt modelId="{1A02D9EC-31E9-4245-9154-A3ED0DC4E6E6}" type="pres">
      <dgm:prSet presAssocID="{C88E6B8A-19E2-44BD-B727-ECFE21F2BEEB}" presName="parSpace" presStyleCnt="0"/>
      <dgm:spPr/>
    </dgm:pt>
    <dgm:pt modelId="{44E71E3E-C2FA-4F1C-A626-DA7A82FA535D}" type="pres">
      <dgm:prSet presAssocID="{86D2A39F-7C62-4CBD-9FD9-369988A9D7DE}" presName="desBackupLeftNorm" presStyleCnt="0"/>
      <dgm:spPr/>
    </dgm:pt>
    <dgm:pt modelId="{78CE435B-4B10-4919-B8BA-14536315D4AC}" type="pres">
      <dgm:prSet presAssocID="{86D2A39F-7C62-4CBD-9FD9-369988A9D7DE}" presName="desComposite" presStyleCnt="0"/>
      <dgm:spPr/>
    </dgm:pt>
    <dgm:pt modelId="{698B6F52-6EA4-47C4-9A7D-C918B3A82989}" type="pres">
      <dgm:prSet presAssocID="{86D2A39F-7C62-4CBD-9FD9-369988A9D7DE}" presName="desCircle" presStyleLbl="node1" presStyleIdx="9" presStyleCnt="12"/>
      <dgm:spPr/>
    </dgm:pt>
    <dgm:pt modelId="{DDB69A66-DA66-4DAA-8030-890CBD748E0D}" type="pres">
      <dgm:prSet presAssocID="{86D2A39F-7C62-4CBD-9FD9-369988A9D7DE}" presName="chTx" presStyleLbl="revTx" presStyleIdx="22" presStyleCnt="28"/>
      <dgm:spPr/>
    </dgm:pt>
    <dgm:pt modelId="{E4204C59-A7CC-4573-BAAC-1559C03BA9D9}" type="pres">
      <dgm:prSet presAssocID="{86D2A39F-7C62-4CBD-9FD9-369988A9D7DE}" presName="desTx" presStyleLbl="revTx" presStyleIdx="23" presStyleCnt="28">
        <dgm:presLayoutVars>
          <dgm:bulletEnabled val="1"/>
        </dgm:presLayoutVars>
      </dgm:prSet>
      <dgm:spPr/>
    </dgm:pt>
    <dgm:pt modelId="{948CC829-197D-4EA8-89D3-EF16D3855E4F}" type="pres">
      <dgm:prSet presAssocID="{86D2A39F-7C62-4CBD-9FD9-369988A9D7DE}" presName="desBackupRightNorm" presStyleCnt="0"/>
      <dgm:spPr/>
    </dgm:pt>
    <dgm:pt modelId="{F15A5EA8-8D66-4C0C-8DAA-9C28CDCBC0D5}" type="pres">
      <dgm:prSet presAssocID="{E36975B8-6411-4D2A-8099-186C067023F7}" presName="desSpace" presStyleCnt="0"/>
      <dgm:spPr/>
    </dgm:pt>
    <dgm:pt modelId="{0CE53C09-9ACC-4DE2-A708-F0190A70BA73}" type="pres">
      <dgm:prSet presAssocID="{1CB17F2D-BEC8-4785-8DC5-C99DB39B2BAE}" presName="desBackupLeftNorm" presStyleCnt="0"/>
      <dgm:spPr/>
    </dgm:pt>
    <dgm:pt modelId="{811E7B07-8EE6-496D-BA31-DAC2810B1844}" type="pres">
      <dgm:prSet presAssocID="{1CB17F2D-BEC8-4785-8DC5-C99DB39B2BAE}" presName="desComposite" presStyleCnt="0"/>
      <dgm:spPr/>
    </dgm:pt>
    <dgm:pt modelId="{CDD0ABD2-41AD-41AC-A095-83E213BE6BA6}" type="pres">
      <dgm:prSet presAssocID="{1CB17F2D-BEC8-4785-8DC5-C99DB39B2BAE}" presName="desCircle" presStyleLbl="node1" presStyleIdx="10" presStyleCnt="12"/>
      <dgm:spPr/>
    </dgm:pt>
    <dgm:pt modelId="{2B105503-1158-4E84-A6C9-1B11A79118A1}" type="pres">
      <dgm:prSet presAssocID="{1CB17F2D-BEC8-4785-8DC5-C99DB39B2BAE}" presName="chTx" presStyleLbl="revTx" presStyleIdx="24" presStyleCnt="28"/>
      <dgm:spPr/>
    </dgm:pt>
    <dgm:pt modelId="{571C1A40-4A71-4116-95DD-FE32B827F4DC}" type="pres">
      <dgm:prSet presAssocID="{1CB17F2D-BEC8-4785-8DC5-C99DB39B2BAE}" presName="desTx" presStyleLbl="revTx" presStyleIdx="25" presStyleCnt="28">
        <dgm:presLayoutVars>
          <dgm:bulletEnabled val="1"/>
        </dgm:presLayoutVars>
      </dgm:prSet>
      <dgm:spPr/>
    </dgm:pt>
    <dgm:pt modelId="{A3F5A528-92DA-4E45-B9CB-0E09A5104F26}" type="pres">
      <dgm:prSet presAssocID="{1CB17F2D-BEC8-4785-8DC5-C99DB39B2BAE}" presName="desBackupRightNorm" presStyleCnt="0"/>
      <dgm:spPr/>
    </dgm:pt>
    <dgm:pt modelId="{9AA7FE3D-B70B-4F17-88DF-390120C81FC8}" type="pres">
      <dgm:prSet presAssocID="{3869FF7B-D97A-4B7F-B845-56908E0A368E}" presName="desSpace" presStyleCnt="0"/>
      <dgm:spPr/>
    </dgm:pt>
    <dgm:pt modelId="{D1A5D4F2-00AA-407B-AFE1-1902A8C85614}" type="pres">
      <dgm:prSet presAssocID="{4679074A-15E7-4870-B1AA-F2B27EEFD9A3}" presName="desBackupLeftNorm" presStyleCnt="0"/>
      <dgm:spPr/>
    </dgm:pt>
    <dgm:pt modelId="{5A708C45-5C79-4554-8D30-54087E768B44}" type="pres">
      <dgm:prSet presAssocID="{4679074A-15E7-4870-B1AA-F2B27EEFD9A3}" presName="desComposite" presStyleCnt="0"/>
      <dgm:spPr/>
    </dgm:pt>
    <dgm:pt modelId="{1164068B-791A-48E7-9236-BD5A364BC53D}" type="pres">
      <dgm:prSet presAssocID="{4679074A-15E7-4870-B1AA-F2B27EEFD9A3}" presName="desCircle" presStyleLbl="node1" presStyleIdx="11" presStyleCnt="12"/>
      <dgm:spPr/>
    </dgm:pt>
    <dgm:pt modelId="{AE38D893-ECCA-4DFB-B430-07ED22072997}" type="pres">
      <dgm:prSet presAssocID="{4679074A-15E7-4870-B1AA-F2B27EEFD9A3}" presName="chTx" presStyleLbl="revTx" presStyleIdx="26" presStyleCnt="28"/>
      <dgm:spPr/>
    </dgm:pt>
    <dgm:pt modelId="{D237B3F5-4557-4F2D-A8D6-39B66D8B6379}" type="pres">
      <dgm:prSet presAssocID="{4679074A-15E7-4870-B1AA-F2B27EEFD9A3}" presName="desTx" presStyleLbl="revTx" presStyleIdx="27" presStyleCnt="28">
        <dgm:presLayoutVars>
          <dgm:bulletEnabled val="1"/>
        </dgm:presLayoutVars>
      </dgm:prSet>
      <dgm:spPr/>
    </dgm:pt>
    <dgm:pt modelId="{7D323C91-A94C-4C88-9E40-400E91DE428B}" type="pres">
      <dgm:prSet presAssocID="{4679074A-15E7-4870-B1AA-F2B27EEFD9A3}" presName="desBackupRightNorm" presStyleCnt="0"/>
      <dgm:spPr/>
    </dgm:pt>
    <dgm:pt modelId="{2879CBF7-C362-4269-B50C-10FF49CB60A0}" type="pres">
      <dgm:prSet presAssocID="{EE116F00-3546-40DC-BEFA-ADF78A4A7DB0}" presName="desSpace" presStyleCnt="0"/>
      <dgm:spPr/>
    </dgm:pt>
  </dgm:ptLst>
  <dgm:cxnLst>
    <dgm:cxn modelId="{E56D0851-03C7-4D91-963B-581BC859627E}" type="presOf" srcId="{855D98E6-4569-4779-879C-ABE7ED9FF1B4}" destId="{1A97DDDD-037C-47CC-9411-0D10A5AB4EE8}" srcOrd="0" destOrd="0" presId="urn:microsoft.com/office/officeart/2008/layout/CircleAccentTimeline"/>
    <dgm:cxn modelId="{DC595283-5719-489A-A907-84D72A504EF1}" srcId="{EA59B22C-D4FD-48F2-8C32-DFE92A30FFDF}" destId="{7B6E4BA5-1EE0-4100-B61A-CCD88D1736A7}" srcOrd="2" destOrd="0" parTransId="{F6A93882-DC80-4AB9-AB4E-CFF8F0CC9D08}" sibTransId="{BFBFB4F9-4A1B-4FB5-88EB-BDDD5D6635E3}"/>
    <dgm:cxn modelId="{F0385411-35BF-40C5-A833-1D3F6328B17C}" type="presOf" srcId="{DC49FE2E-A6FA-45BB-B43A-BFB7B4F33A84}" destId="{0753C570-5502-4600-80FE-E3182F03871A}" srcOrd="0" destOrd="0" presId="urn:microsoft.com/office/officeart/2008/layout/CircleAccentTimeline"/>
    <dgm:cxn modelId="{2253399F-AB13-4864-8ADA-AE8D017B34D0}" type="presOf" srcId="{4BFA5862-011C-4D58-A447-A2A283B75CFB}" destId="{6D8F545A-BC2D-4896-9BDA-D187D5CA827C}" srcOrd="0" destOrd="0" presId="urn:microsoft.com/office/officeart/2008/layout/CircleAccentTimeline"/>
    <dgm:cxn modelId="{1B6EF4D8-5E31-4D91-AF1F-D063B53FE8D1}" srcId="{339D310E-31EB-4545-B792-38AFCE73B34D}" destId="{FF1C7E73-608F-4070-832D-71ED7A17D6D4}" srcOrd="1" destOrd="0" parTransId="{9E778083-412C-415E-B5DD-1A9AC2DDAAC4}" sibTransId="{83611C20-F453-488E-80A2-5D503E78B05C}"/>
    <dgm:cxn modelId="{013B7FFD-3269-4D04-8A85-ABA2DF7ECAD4}" type="presOf" srcId="{86D2A39F-7C62-4CBD-9FD9-369988A9D7DE}" destId="{DDB69A66-DA66-4DAA-8030-890CBD748E0D}" srcOrd="0" destOrd="0" presId="urn:microsoft.com/office/officeart/2008/layout/CircleAccentTimeline"/>
    <dgm:cxn modelId="{FE40CD57-9064-4334-8046-1C589EFEC289}" type="presOf" srcId="{EA59B22C-D4FD-48F2-8C32-DFE92A30FFDF}" destId="{19075AA7-94BB-4B01-ADC0-CECBFEA6C633}" srcOrd="0" destOrd="0" presId="urn:microsoft.com/office/officeart/2008/layout/CircleAccentTimeline"/>
    <dgm:cxn modelId="{61ECF4E7-7D06-45CC-9C6C-0CF5EFD3F75D}" srcId="{339D310E-31EB-4545-B792-38AFCE73B34D}" destId="{93103395-B38F-45E3-92BE-F76FEE3F86D6}" srcOrd="0" destOrd="0" parTransId="{1F8E8446-1E38-4F78-9A60-F69B57FDF6C5}" sibTransId="{394D426F-256F-4A4D-BEBE-1D3303E871BC}"/>
    <dgm:cxn modelId="{0D7688A1-1C2A-4BDC-B3A1-803053102AA9}" srcId="{4C0FD044-7FD9-48C8-A478-0E421249B5BE}" destId="{EA59B22C-D4FD-48F2-8C32-DFE92A30FFDF}" srcOrd="1" destOrd="0" parTransId="{E2502A7C-E0AC-445B-B3C6-8C3622CD556B}" sibTransId="{99C722F5-23C6-4D58-9D5B-0B18809DFC9A}"/>
    <dgm:cxn modelId="{7F3D3763-59D0-492A-95CD-A7F2B452403D}" type="presOf" srcId="{93103395-B38F-45E3-92BE-F76FEE3F86D6}" destId="{245E79AE-8751-4D7A-B4E6-DB758D44CD4B}" srcOrd="0" destOrd="0" presId="urn:microsoft.com/office/officeart/2008/layout/CircleAccentTimeline"/>
    <dgm:cxn modelId="{DD80A84E-30AB-4555-9207-0DA9E1B60A1F}" type="presOf" srcId="{7B6E4BA5-1EE0-4100-B61A-CCD88D1736A7}" destId="{954ADED1-8D1B-45D1-A1E6-3EFE8F58BF43}" srcOrd="0" destOrd="0" presId="urn:microsoft.com/office/officeart/2008/layout/CircleAccentTimeline"/>
    <dgm:cxn modelId="{0A309CD1-D136-4BA4-BB70-86972AA9896E}" type="presOf" srcId="{2E1E4D63-CE1F-4124-BF63-0C56BAF120C0}" destId="{1B518869-BCE4-4409-95CE-5353D24C76D2}" srcOrd="0" destOrd="0" presId="urn:microsoft.com/office/officeart/2008/layout/CircleAccentTimeline"/>
    <dgm:cxn modelId="{E4F6E44F-5D27-4C72-BC3C-4168C0D56CD4}" type="presOf" srcId="{4C0FD044-7FD9-48C8-A478-0E421249B5BE}" destId="{AAC32BD0-51C2-4C49-9926-80E679F45A80}" srcOrd="0" destOrd="0" presId="urn:microsoft.com/office/officeart/2008/layout/CircleAccentTimeline"/>
    <dgm:cxn modelId="{C943E031-2086-4AF7-83AA-665A3916F88B}" srcId="{4C0FD044-7FD9-48C8-A478-0E421249B5BE}" destId="{339D310E-31EB-4545-B792-38AFCE73B34D}" srcOrd="2" destOrd="0" parTransId="{4D3C1FB9-00A6-42CA-A6B2-9C0EFC1BE5E1}" sibTransId="{12AF1E9F-6EBD-4D3B-8D8D-C8499FE77966}"/>
    <dgm:cxn modelId="{2DAD03ED-3CFF-4B29-9E8B-25852A367ED0}" type="presOf" srcId="{339D310E-31EB-4545-B792-38AFCE73B34D}" destId="{F7D724DE-2D77-470D-8C70-7370DC86DA10}" srcOrd="0" destOrd="0" presId="urn:microsoft.com/office/officeart/2008/layout/CircleAccentTimeline"/>
    <dgm:cxn modelId="{3D84F268-9CC7-46EF-A567-5383C346AD71}" type="presOf" srcId="{4679074A-15E7-4870-B1AA-F2B27EEFD9A3}" destId="{AE38D893-ECCA-4DFB-B430-07ED22072997}" srcOrd="0" destOrd="0" presId="urn:microsoft.com/office/officeart/2008/layout/CircleAccentTimeline"/>
    <dgm:cxn modelId="{FEFB6F79-F197-4842-91C9-C398C93F80C0}" type="presOf" srcId="{90CBFA81-FA61-4032-B88F-7F769D2DF3F1}" destId="{A41B3F4F-280F-40FB-8D38-8D5AAAB5DBA2}" srcOrd="0" destOrd="0" presId="urn:microsoft.com/office/officeart/2008/layout/CircleAccentTimeline"/>
    <dgm:cxn modelId="{44F9328C-8C39-4708-87BF-6A2A22CD4ABE}" type="presOf" srcId="{1CB17F2D-BEC8-4785-8DC5-C99DB39B2BAE}" destId="{2B105503-1158-4E84-A6C9-1B11A79118A1}" srcOrd="0" destOrd="0" presId="urn:microsoft.com/office/officeart/2008/layout/CircleAccentTimeline"/>
    <dgm:cxn modelId="{1992B6CD-37CD-411F-9B31-C4CF80B7B590}" srcId="{4BFA5862-011C-4D58-A447-A2A283B75CFB}" destId="{90CBFA81-FA61-4032-B88F-7F769D2DF3F1}" srcOrd="2" destOrd="0" parTransId="{61961C5D-B34C-4FB0-9D94-B959A26BAD9D}" sibTransId="{C0E9AAAD-08F7-4956-BD18-9C7520F4DD80}"/>
    <dgm:cxn modelId="{51FAE5DE-3C9D-4B92-8887-ED634D70F569}" type="presOf" srcId="{9EF414A3-BEF4-437A-8C95-9FFD9F50C8B6}" destId="{CC39C100-89EB-4B8F-91D9-E22F9AA52687}" srcOrd="0" destOrd="0" presId="urn:microsoft.com/office/officeart/2008/layout/CircleAccentTimeline"/>
    <dgm:cxn modelId="{C9302F7F-6A19-4BEE-BD5D-BCA535610227}" srcId="{4BFA5862-011C-4D58-A447-A2A283B75CFB}" destId="{2E1E4D63-CE1F-4124-BF63-0C56BAF120C0}" srcOrd="0" destOrd="0" parTransId="{B6D1EE03-5BD9-43C4-BFDF-BFD505ADEF08}" sibTransId="{DF9DFB66-50B1-4445-8B80-B295270EE5C4}"/>
    <dgm:cxn modelId="{816BAB99-0C39-4B54-B694-797C0333A2AB}" srcId="{9EF414A3-BEF4-437A-8C95-9FFD9F50C8B6}" destId="{1CB17F2D-BEC8-4785-8DC5-C99DB39B2BAE}" srcOrd="1" destOrd="0" parTransId="{8D523B9C-F206-4345-A453-632F1E00003F}" sibTransId="{3869FF7B-D97A-4B7F-B845-56908E0A368E}"/>
    <dgm:cxn modelId="{C339A3DD-95F5-498C-A851-ED0F72C99BCA}" type="presOf" srcId="{F9D64DCA-8E9C-4675-88B5-508B472684F5}" destId="{D618D893-32B3-4B59-B7F3-13A78401B4C9}" srcOrd="0" destOrd="0" presId="urn:microsoft.com/office/officeart/2008/layout/CircleAccentTimeline"/>
    <dgm:cxn modelId="{9DA58316-139E-4F01-BE3D-C18D15DCEF51}" srcId="{EA59B22C-D4FD-48F2-8C32-DFE92A30FFDF}" destId="{F8DEFC45-1A4B-437E-B52F-027DB1D65009}" srcOrd="1" destOrd="0" parTransId="{2888711A-C303-4800-B815-D4E980869213}" sibTransId="{70988DEB-F5E7-4CA0-8C60-B8464D82522D}"/>
    <dgm:cxn modelId="{6002FC99-584F-4C8B-8FDA-200ED8959DAE}" srcId="{4C0FD044-7FD9-48C8-A478-0E421249B5BE}" destId="{9EF414A3-BEF4-437A-8C95-9FFD9F50C8B6}" srcOrd="3" destOrd="0" parTransId="{2B4F776C-C85A-42ED-A3B2-63200D586188}" sibTransId="{C88E6B8A-19E2-44BD-B727-ECFE21F2BEEB}"/>
    <dgm:cxn modelId="{D6AE4D31-A4FB-4460-BBCE-A796CA1CB8AC}" srcId="{4C0FD044-7FD9-48C8-A478-0E421249B5BE}" destId="{4BFA5862-011C-4D58-A447-A2A283B75CFB}" srcOrd="0" destOrd="0" parTransId="{594D63F8-8F88-4041-A741-EC1D3FF8CABA}" sibTransId="{8192FD74-DBDD-44F1-8A1F-B92E4FA852B5}"/>
    <dgm:cxn modelId="{B27C6C4C-D20F-4D5D-B766-E1FC288BCAF8}" type="presOf" srcId="{F8DEFC45-1A4B-437E-B52F-027DB1D65009}" destId="{8BDDDE5B-F3BE-415E-BA99-12B0C9089189}" srcOrd="0" destOrd="0" presId="urn:microsoft.com/office/officeart/2008/layout/CircleAccentTimeline"/>
    <dgm:cxn modelId="{5ED6CFC7-B988-4A34-A8FD-5FF73D66BB12}" srcId="{9EF414A3-BEF4-437A-8C95-9FFD9F50C8B6}" destId="{4679074A-15E7-4870-B1AA-F2B27EEFD9A3}" srcOrd="2" destOrd="0" parTransId="{809C834D-D7D8-4F72-985E-45BBAF6ABFBD}" sibTransId="{EE116F00-3546-40DC-BEFA-ADF78A4A7DB0}"/>
    <dgm:cxn modelId="{8532CCCF-A382-4C35-82F7-8F313AB04A4E}" type="presOf" srcId="{FF1C7E73-608F-4070-832D-71ED7A17D6D4}" destId="{16EB5EA0-A7B1-440E-AAEE-74DE7C8A9A4D}" srcOrd="0" destOrd="0" presId="urn:microsoft.com/office/officeart/2008/layout/CircleAccentTimeline"/>
    <dgm:cxn modelId="{3124AE26-FC8D-4143-BE38-B5189C821918}" srcId="{9EF414A3-BEF4-437A-8C95-9FFD9F50C8B6}" destId="{86D2A39F-7C62-4CBD-9FD9-369988A9D7DE}" srcOrd="0" destOrd="0" parTransId="{A3716349-2A44-4952-96BA-FF52FCF2918D}" sibTransId="{E36975B8-6411-4D2A-8099-186C067023F7}"/>
    <dgm:cxn modelId="{9053228C-C1FF-41B6-B448-528E277AD457}" srcId="{EA59B22C-D4FD-48F2-8C32-DFE92A30FFDF}" destId="{DC49FE2E-A6FA-45BB-B43A-BFB7B4F33A84}" srcOrd="0" destOrd="0" parTransId="{2775763D-3D48-4F17-9149-4242244DE531}" sibTransId="{6A63CC38-4BDB-434F-99D6-0C10BADA8294}"/>
    <dgm:cxn modelId="{2E23694F-3440-4C99-8C62-4E056C8DC1A1}" srcId="{339D310E-31EB-4545-B792-38AFCE73B34D}" destId="{855D98E6-4569-4779-879C-ABE7ED9FF1B4}" srcOrd="2" destOrd="0" parTransId="{8A13AED9-AFCE-4AA4-919D-27188CED68E0}" sibTransId="{2970C098-B35E-43BA-AE74-C0E19C408FD6}"/>
    <dgm:cxn modelId="{551756FC-8197-4B33-A6E2-E262A492D06F}" srcId="{4BFA5862-011C-4D58-A447-A2A283B75CFB}" destId="{F9D64DCA-8E9C-4675-88B5-508B472684F5}" srcOrd="1" destOrd="0" parTransId="{3C241305-81F3-47FC-8AF5-D45B3F87AACA}" sibTransId="{35511189-375B-4453-9FF0-F1953AB8F6CB}"/>
    <dgm:cxn modelId="{CB8E188F-798A-41FC-9311-9D1197D19F20}" type="presParOf" srcId="{AAC32BD0-51C2-4C49-9926-80E679F45A80}" destId="{123DCBC5-A65F-4811-BF66-60081DC3CAEE}" srcOrd="0" destOrd="0" presId="urn:microsoft.com/office/officeart/2008/layout/CircleAccentTimeline"/>
    <dgm:cxn modelId="{391806A1-A70B-469D-83C7-1EFEE3F693B1}" type="presParOf" srcId="{123DCBC5-A65F-4811-BF66-60081DC3CAEE}" destId="{0552AB77-08EA-4537-AA67-349E44DA9222}" srcOrd="0" destOrd="0" presId="urn:microsoft.com/office/officeart/2008/layout/CircleAccentTimeline"/>
    <dgm:cxn modelId="{418410FC-0025-44FA-B01A-880E546D9698}" type="presParOf" srcId="{123DCBC5-A65F-4811-BF66-60081DC3CAEE}" destId="{6D8F545A-BC2D-4896-9BDA-D187D5CA827C}" srcOrd="1" destOrd="0" presId="urn:microsoft.com/office/officeart/2008/layout/CircleAccentTimeline"/>
    <dgm:cxn modelId="{B23B866D-FB6C-4D3B-84E1-474030EC4571}" type="presParOf" srcId="{123DCBC5-A65F-4811-BF66-60081DC3CAEE}" destId="{E15EFED1-8A3C-4862-8440-F822CA12AFDF}" srcOrd="2" destOrd="0" presId="urn:microsoft.com/office/officeart/2008/layout/CircleAccentTimeline"/>
    <dgm:cxn modelId="{742E34F8-BE17-4612-AD2F-17A81CDA0EAA}" type="presParOf" srcId="{AAC32BD0-51C2-4C49-9926-80E679F45A80}" destId="{3633CFDD-EE2F-49EE-BC6E-66E191787192}" srcOrd="1" destOrd="0" presId="urn:microsoft.com/office/officeart/2008/layout/CircleAccentTimeline"/>
    <dgm:cxn modelId="{6B887C02-6193-420A-AA1B-CC5CC280FBE6}" type="presParOf" srcId="{AAC32BD0-51C2-4C49-9926-80E679F45A80}" destId="{AA1DA6E0-44FF-4FAC-8AB7-FDB48A09D61E}" srcOrd="2" destOrd="0" presId="urn:microsoft.com/office/officeart/2008/layout/CircleAccentTimeline"/>
    <dgm:cxn modelId="{D2663458-A551-4A09-BCD1-0455FB1C9F7F}" type="presParOf" srcId="{AAC32BD0-51C2-4C49-9926-80E679F45A80}" destId="{7BCC9DB2-7629-4188-B5F0-E0ED12BB487C}" srcOrd="3" destOrd="0" presId="urn:microsoft.com/office/officeart/2008/layout/CircleAccentTimeline"/>
    <dgm:cxn modelId="{CDBD4BB6-A222-4019-9855-775408A8D637}" type="presParOf" srcId="{AAC32BD0-51C2-4C49-9926-80E679F45A80}" destId="{2DE6FB49-E37C-4D26-B921-86AED8FBC392}" srcOrd="4" destOrd="0" presId="urn:microsoft.com/office/officeart/2008/layout/CircleAccentTimeline"/>
    <dgm:cxn modelId="{9330A84C-35D2-40EE-8162-2416154DD502}" type="presParOf" srcId="{2DE6FB49-E37C-4D26-B921-86AED8FBC392}" destId="{06743168-A115-4345-BA0F-EC865BA9EFE6}" srcOrd="0" destOrd="0" presId="urn:microsoft.com/office/officeart/2008/layout/CircleAccentTimeline"/>
    <dgm:cxn modelId="{B49FC4B8-CC68-433D-854C-621C96B9508F}" type="presParOf" srcId="{2DE6FB49-E37C-4D26-B921-86AED8FBC392}" destId="{1B518869-BCE4-4409-95CE-5353D24C76D2}" srcOrd="1" destOrd="0" presId="urn:microsoft.com/office/officeart/2008/layout/CircleAccentTimeline"/>
    <dgm:cxn modelId="{DF275B2D-EF6D-4CCA-A1A4-6D3217C1FBE7}" type="presParOf" srcId="{2DE6FB49-E37C-4D26-B921-86AED8FBC392}" destId="{60A16C11-7A65-4F35-855F-91ABF1EA8C68}" srcOrd="2" destOrd="0" presId="urn:microsoft.com/office/officeart/2008/layout/CircleAccentTimeline"/>
    <dgm:cxn modelId="{57EE3ABD-5E31-4A05-A2E0-CBFDF934692C}" type="presParOf" srcId="{AAC32BD0-51C2-4C49-9926-80E679F45A80}" destId="{697E63C5-5CC6-4A95-BDBE-E4FF8F2C7AD8}" srcOrd="5" destOrd="0" presId="urn:microsoft.com/office/officeart/2008/layout/CircleAccentTimeline"/>
    <dgm:cxn modelId="{9133E56D-DD05-45CB-9216-560093243CAB}" type="presParOf" srcId="{AAC32BD0-51C2-4C49-9926-80E679F45A80}" destId="{824CD4EB-9E55-41B0-890B-2BC74FBDB73E}" srcOrd="6" destOrd="0" presId="urn:microsoft.com/office/officeart/2008/layout/CircleAccentTimeline"/>
    <dgm:cxn modelId="{4CDDDE62-D9AD-49E5-8C65-6A429E46C1D9}" type="presParOf" srcId="{AAC32BD0-51C2-4C49-9926-80E679F45A80}" destId="{D94FC17A-983C-4B29-83B9-34B5EB1B2224}" srcOrd="7" destOrd="0" presId="urn:microsoft.com/office/officeart/2008/layout/CircleAccentTimeline"/>
    <dgm:cxn modelId="{8908F11E-D0A7-482E-9B71-C8788B4F3C9A}" type="presParOf" srcId="{AAC32BD0-51C2-4C49-9926-80E679F45A80}" destId="{8F42228C-B418-4B49-82D2-2CC26975F891}" srcOrd="8" destOrd="0" presId="urn:microsoft.com/office/officeart/2008/layout/CircleAccentTimeline"/>
    <dgm:cxn modelId="{35740D92-910F-47AB-A730-C7DDA632BB4C}" type="presParOf" srcId="{8F42228C-B418-4B49-82D2-2CC26975F891}" destId="{8F07194A-0222-4977-8D3C-F7FF9BCB0732}" srcOrd="0" destOrd="0" presId="urn:microsoft.com/office/officeart/2008/layout/CircleAccentTimeline"/>
    <dgm:cxn modelId="{A5C524FF-53E3-4006-9D25-85CCE66AEF23}" type="presParOf" srcId="{8F42228C-B418-4B49-82D2-2CC26975F891}" destId="{D618D893-32B3-4B59-B7F3-13A78401B4C9}" srcOrd="1" destOrd="0" presId="urn:microsoft.com/office/officeart/2008/layout/CircleAccentTimeline"/>
    <dgm:cxn modelId="{09967D70-614B-450C-84AA-80AA9DC8946E}" type="presParOf" srcId="{8F42228C-B418-4B49-82D2-2CC26975F891}" destId="{767DB2C4-80B2-4D3C-9373-1AF11521D0A1}" srcOrd="2" destOrd="0" presId="urn:microsoft.com/office/officeart/2008/layout/CircleAccentTimeline"/>
    <dgm:cxn modelId="{E5138BCF-1159-478C-BE57-B05EB694C7BB}" type="presParOf" srcId="{AAC32BD0-51C2-4C49-9926-80E679F45A80}" destId="{616FB3A9-1DEA-4E78-8FD7-6A2BF931A91C}" srcOrd="9" destOrd="0" presId="urn:microsoft.com/office/officeart/2008/layout/CircleAccentTimeline"/>
    <dgm:cxn modelId="{0EDBA2C4-2DD2-405C-B042-0890978FFD9D}" type="presParOf" srcId="{AAC32BD0-51C2-4C49-9926-80E679F45A80}" destId="{DFAC6765-5DE9-41BD-BFBC-C48F58D04DAF}" srcOrd="10" destOrd="0" presId="urn:microsoft.com/office/officeart/2008/layout/CircleAccentTimeline"/>
    <dgm:cxn modelId="{EB174DD9-188A-4256-9B03-461006440EB5}" type="presParOf" srcId="{AAC32BD0-51C2-4C49-9926-80E679F45A80}" destId="{259CD7F5-7973-4205-BC3B-C12883B8384F}" srcOrd="11" destOrd="0" presId="urn:microsoft.com/office/officeart/2008/layout/CircleAccentTimeline"/>
    <dgm:cxn modelId="{DD80A434-D7F9-4FA6-B850-49122223B0EB}" type="presParOf" srcId="{AAC32BD0-51C2-4C49-9926-80E679F45A80}" destId="{66CB2518-A8E4-4227-B3F2-6613DAAE41D0}" srcOrd="12" destOrd="0" presId="urn:microsoft.com/office/officeart/2008/layout/CircleAccentTimeline"/>
    <dgm:cxn modelId="{A45A5A7B-BF7D-4AB1-BB93-695B066C53D7}" type="presParOf" srcId="{66CB2518-A8E4-4227-B3F2-6613DAAE41D0}" destId="{D1E70BF3-A867-4E17-A993-21EC309EF31E}" srcOrd="0" destOrd="0" presId="urn:microsoft.com/office/officeart/2008/layout/CircleAccentTimeline"/>
    <dgm:cxn modelId="{24D7EA6C-A011-4554-9E9C-C05457FF1A2D}" type="presParOf" srcId="{66CB2518-A8E4-4227-B3F2-6613DAAE41D0}" destId="{A41B3F4F-280F-40FB-8D38-8D5AAAB5DBA2}" srcOrd="1" destOrd="0" presId="urn:microsoft.com/office/officeart/2008/layout/CircleAccentTimeline"/>
    <dgm:cxn modelId="{BFC69ADB-D93C-4637-8828-4CDB397A3464}" type="presParOf" srcId="{66CB2518-A8E4-4227-B3F2-6613DAAE41D0}" destId="{15C71467-18F2-47E0-AA93-0CD10611E4B9}" srcOrd="2" destOrd="0" presId="urn:microsoft.com/office/officeart/2008/layout/CircleAccentTimeline"/>
    <dgm:cxn modelId="{313A6BF8-2C72-4AA6-B5D9-FAE1C23204FA}" type="presParOf" srcId="{AAC32BD0-51C2-4C49-9926-80E679F45A80}" destId="{63C264E0-25B9-4CFD-A860-08AE94457228}" srcOrd="13" destOrd="0" presId="urn:microsoft.com/office/officeart/2008/layout/CircleAccentTimeline"/>
    <dgm:cxn modelId="{90ACE874-4281-4CD8-BDEC-D4C5184CCFB3}" type="presParOf" srcId="{AAC32BD0-51C2-4C49-9926-80E679F45A80}" destId="{DCE08C8A-CF90-4416-B2F2-F83AAAC704A3}" srcOrd="14" destOrd="0" presId="urn:microsoft.com/office/officeart/2008/layout/CircleAccentTimeline"/>
    <dgm:cxn modelId="{85EFD30B-AA40-4F13-B1BE-FE6CBD5684AA}" type="presParOf" srcId="{AAC32BD0-51C2-4C49-9926-80E679F45A80}" destId="{FBB92F1C-6AFC-4753-BD92-14168BFD6962}" srcOrd="15" destOrd="0" presId="urn:microsoft.com/office/officeart/2008/layout/CircleAccentTimeline"/>
    <dgm:cxn modelId="{097CE85C-E40D-4FD3-814F-4483F032A340}" type="presParOf" srcId="{FBB92F1C-6AFC-4753-BD92-14168BFD6962}" destId="{5A783B08-182F-4F4C-9114-BB066293B64D}" srcOrd="0" destOrd="0" presId="urn:microsoft.com/office/officeart/2008/layout/CircleAccentTimeline"/>
    <dgm:cxn modelId="{F72392DE-9F80-4BC1-A908-F47C84B1034E}" type="presParOf" srcId="{FBB92F1C-6AFC-4753-BD92-14168BFD6962}" destId="{19075AA7-94BB-4B01-ADC0-CECBFEA6C633}" srcOrd="1" destOrd="0" presId="urn:microsoft.com/office/officeart/2008/layout/CircleAccentTimeline"/>
    <dgm:cxn modelId="{0E694E8E-BBFA-48A7-8D4D-A56DBAFCF1F0}" type="presParOf" srcId="{FBB92F1C-6AFC-4753-BD92-14168BFD6962}" destId="{F01AC4EB-893C-4A50-9B93-7665DB995FFB}" srcOrd="2" destOrd="0" presId="urn:microsoft.com/office/officeart/2008/layout/CircleAccentTimeline"/>
    <dgm:cxn modelId="{6A552F9E-2049-4363-9D14-D97899A288E7}" type="presParOf" srcId="{AAC32BD0-51C2-4C49-9926-80E679F45A80}" destId="{A55C70EE-358B-481E-8C09-35DA5EA5CB80}" srcOrd="16" destOrd="0" presId="urn:microsoft.com/office/officeart/2008/layout/CircleAccentTimeline"/>
    <dgm:cxn modelId="{F24495BD-8074-4B0A-9934-C695EBF849FD}" type="presParOf" srcId="{AAC32BD0-51C2-4C49-9926-80E679F45A80}" destId="{634D30C0-D022-45E1-ABF4-4F7A8A556AC6}" srcOrd="17" destOrd="0" presId="urn:microsoft.com/office/officeart/2008/layout/CircleAccentTimeline"/>
    <dgm:cxn modelId="{2C307FB1-50C9-4216-9103-0543056BF617}" type="presParOf" srcId="{AAC32BD0-51C2-4C49-9926-80E679F45A80}" destId="{A2E0EBFE-769C-4E76-A98B-5FFBCBA7B10A}" srcOrd="18" destOrd="0" presId="urn:microsoft.com/office/officeart/2008/layout/CircleAccentTimeline"/>
    <dgm:cxn modelId="{DD0F3298-A92E-4BDE-8C85-C745533872E6}" type="presParOf" srcId="{AAC32BD0-51C2-4C49-9926-80E679F45A80}" destId="{8FEC0A89-6C39-43AF-B462-DFB95BB57AC2}" srcOrd="19" destOrd="0" presId="urn:microsoft.com/office/officeart/2008/layout/CircleAccentTimeline"/>
    <dgm:cxn modelId="{F042BD83-BFCA-48BE-8572-87F9A54BB572}" type="presParOf" srcId="{8FEC0A89-6C39-43AF-B462-DFB95BB57AC2}" destId="{7FFE84CE-F758-4D74-BD97-325C9DF42EAD}" srcOrd="0" destOrd="0" presId="urn:microsoft.com/office/officeart/2008/layout/CircleAccentTimeline"/>
    <dgm:cxn modelId="{56AD513C-214D-4909-A28D-7184F5763E3C}" type="presParOf" srcId="{8FEC0A89-6C39-43AF-B462-DFB95BB57AC2}" destId="{0753C570-5502-4600-80FE-E3182F03871A}" srcOrd="1" destOrd="0" presId="urn:microsoft.com/office/officeart/2008/layout/CircleAccentTimeline"/>
    <dgm:cxn modelId="{4CADBB69-9476-40D9-8CB8-879DDA047F94}" type="presParOf" srcId="{8FEC0A89-6C39-43AF-B462-DFB95BB57AC2}" destId="{02ABE394-5427-40EB-939A-BCF10E7709C8}" srcOrd="2" destOrd="0" presId="urn:microsoft.com/office/officeart/2008/layout/CircleAccentTimeline"/>
    <dgm:cxn modelId="{82BCBEC6-48C6-4199-91D3-5D8A2B225924}" type="presParOf" srcId="{AAC32BD0-51C2-4C49-9926-80E679F45A80}" destId="{27B09A1C-779D-4C50-8EE7-E56AB0AAC194}" srcOrd="20" destOrd="0" presId="urn:microsoft.com/office/officeart/2008/layout/CircleAccentTimeline"/>
    <dgm:cxn modelId="{2D00CEF3-EC93-450E-A83F-13DF9F4C108D}" type="presParOf" srcId="{AAC32BD0-51C2-4C49-9926-80E679F45A80}" destId="{E9B3075E-36D7-4444-BC7A-DBDF8EACF7BE}" srcOrd="21" destOrd="0" presId="urn:microsoft.com/office/officeart/2008/layout/CircleAccentTimeline"/>
    <dgm:cxn modelId="{2FEEDBFB-3148-4708-ABCE-F84EA87F0BEF}" type="presParOf" srcId="{AAC32BD0-51C2-4C49-9926-80E679F45A80}" destId="{A7823F05-2EAC-4CF7-BE62-38D7F348ABA5}" srcOrd="22" destOrd="0" presId="urn:microsoft.com/office/officeart/2008/layout/CircleAccentTimeline"/>
    <dgm:cxn modelId="{0DDE0FC3-D166-4EA5-9D2E-F67A37EDD381}" type="presParOf" srcId="{AAC32BD0-51C2-4C49-9926-80E679F45A80}" destId="{423ACFDC-0633-4A0C-BAFA-E678AE8386C4}" srcOrd="23" destOrd="0" presId="urn:microsoft.com/office/officeart/2008/layout/CircleAccentTimeline"/>
    <dgm:cxn modelId="{CF9F79C0-ADD9-49B2-9E39-0BD4C35AB445}" type="presParOf" srcId="{423ACFDC-0633-4A0C-BAFA-E678AE8386C4}" destId="{3149A3B4-7D53-495E-A267-531E17E0AAF5}" srcOrd="0" destOrd="0" presId="urn:microsoft.com/office/officeart/2008/layout/CircleAccentTimeline"/>
    <dgm:cxn modelId="{EF39D40C-575B-453E-99CE-68B21296853A}" type="presParOf" srcId="{423ACFDC-0633-4A0C-BAFA-E678AE8386C4}" destId="{8BDDDE5B-F3BE-415E-BA99-12B0C9089189}" srcOrd="1" destOrd="0" presId="urn:microsoft.com/office/officeart/2008/layout/CircleAccentTimeline"/>
    <dgm:cxn modelId="{837A6CBB-8645-43C6-B89E-F35E8749DBC9}" type="presParOf" srcId="{423ACFDC-0633-4A0C-BAFA-E678AE8386C4}" destId="{B0F4953C-7C2C-4F1C-8CF1-B6EA132D4266}" srcOrd="2" destOrd="0" presId="urn:microsoft.com/office/officeart/2008/layout/CircleAccentTimeline"/>
    <dgm:cxn modelId="{6D957417-6DF8-4033-B6A8-2634DEFD3A6F}" type="presParOf" srcId="{AAC32BD0-51C2-4C49-9926-80E679F45A80}" destId="{F7DBE6C0-D971-4EFD-8D1D-3393092BA0FC}" srcOrd="24" destOrd="0" presId="urn:microsoft.com/office/officeart/2008/layout/CircleAccentTimeline"/>
    <dgm:cxn modelId="{B24EDD5C-1D5F-4A16-A825-8B7B33009FE3}" type="presParOf" srcId="{AAC32BD0-51C2-4C49-9926-80E679F45A80}" destId="{CD7B0210-3CC2-4AE0-8A5F-9E3F19658E0F}" srcOrd="25" destOrd="0" presId="urn:microsoft.com/office/officeart/2008/layout/CircleAccentTimeline"/>
    <dgm:cxn modelId="{9A52CD10-39B9-4EB0-8D5A-A4C4A954E0BB}" type="presParOf" srcId="{AAC32BD0-51C2-4C49-9926-80E679F45A80}" destId="{3CE8A035-D265-4772-9963-8E8EF53E5862}" srcOrd="26" destOrd="0" presId="urn:microsoft.com/office/officeart/2008/layout/CircleAccentTimeline"/>
    <dgm:cxn modelId="{25BEB6A1-903E-4CA0-9DBD-0B54EF772556}" type="presParOf" srcId="{AAC32BD0-51C2-4C49-9926-80E679F45A80}" destId="{D8BF923E-5572-496A-9AFB-9DC6246C589A}" srcOrd="27" destOrd="0" presId="urn:microsoft.com/office/officeart/2008/layout/CircleAccentTimeline"/>
    <dgm:cxn modelId="{A885BD88-05A3-4517-9087-83DCD925ECAF}" type="presParOf" srcId="{D8BF923E-5572-496A-9AFB-9DC6246C589A}" destId="{193E6E2A-BC36-4834-8008-C4F18B29A870}" srcOrd="0" destOrd="0" presId="urn:microsoft.com/office/officeart/2008/layout/CircleAccentTimeline"/>
    <dgm:cxn modelId="{18F9D7B9-A2DC-4F08-A35B-138BA63F7593}" type="presParOf" srcId="{D8BF923E-5572-496A-9AFB-9DC6246C589A}" destId="{954ADED1-8D1B-45D1-A1E6-3EFE8F58BF43}" srcOrd="1" destOrd="0" presId="urn:microsoft.com/office/officeart/2008/layout/CircleAccentTimeline"/>
    <dgm:cxn modelId="{3B7067F6-F0CE-4885-B28B-BFAF1FE1967C}" type="presParOf" srcId="{D8BF923E-5572-496A-9AFB-9DC6246C589A}" destId="{5DEA74A0-2696-4722-A5A2-18575E3EE57A}" srcOrd="2" destOrd="0" presId="urn:microsoft.com/office/officeart/2008/layout/CircleAccentTimeline"/>
    <dgm:cxn modelId="{8B262582-1CAB-49AC-B381-16FE95F7D0FE}" type="presParOf" srcId="{AAC32BD0-51C2-4C49-9926-80E679F45A80}" destId="{BC147D30-79D6-4386-B87C-984A359958B1}" srcOrd="28" destOrd="0" presId="urn:microsoft.com/office/officeart/2008/layout/CircleAccentTimeline"/>
    <dgm:cxn modelId="{CD7BA019-DAB6-41CC-8218-60553B9DCF64}" type="presParOf" srcId="{AAC32BD0-51C2-4C49-9926-80E679F45A80}" destId="{1CFBB3A5-0238-4889-8443-6A0F8A5C83CB}" srcOrd="29" destOrd="0" presId="urn:microsoft.com/office/officeart/2008/layout/CircleAccentTimeline"/>
    <dgm:cxn modelId="{4CE8E2AC-2153-4D20-A7C1-E46D57DCDE1F}" type="presParOf" srcId="{AAC32BD0-51C2-4C49-9926-80E679F45A80}" destId="{672330A6-4C32-4D49-9BA9-7C51F2A6CA93}" srcOrd="30" destOrd="0" presId="urn:microsoft.com/office/officeart/2008/layout/CircleAccentTimeline"/>
    <dgm:cxn modelId="{00C5C45A-0506-43BB-B152-339689512D01}" type="presParOf" srcId="{672330A6-4C32-4D49-9BA9-7C51F2A6CA93}" destId="{FC5A1E1F-292A-41D3-978D-54A66881033A}" srcOrd="0" destOrd="0" presId="urn:microsoft.com/office/officeart/2008/layout/CircleAccentTimeline"/>
    <dgm:cxn modelId="{5F454D1D-7BAE-4816-8EC1-06BABA013720}" type="presParOf" srcId="{672330A6-4C32-4D49-9BA9-7C51F2A6CA93}" destId="{F7D724DE-2D77-470D-8C70-7370DC86DA10}" srcOrd="1" destOrd="0" presId="urn:microsoft.com/office/officeart/2008/layout/CircleAccentTimeline"/>
    <dgm:cxn modelId="{F6CF3DF8-DD73-4867-A586-BF27991EEFAE}" type="presParOf" srcId="{672330A6-4C32-4D49-9BA9-7C51F2A6CA93}" destId="{014F61AE-07E6-465B-81F4-E0C28EE78A5F}" srcOrd="2" destOrd="0" presId="urn:microsoft.com/office/officeart/2008/layout/CircleAccentTimeline"/>
    <dgm:cxn modelId="{2BBFC424-866A-48A8-A9F4-DACE045C316D}" type="presParOf" srcId="{AAC32BD0-51C2-4C49-9926-80E679F45A80}" destId="{13507CEE-92CE-468C-A005-5AFF9510683F}" srcOrd="31" destOrd="0" presId="urn:microsoft.com/office/officeart/2008/layout/CircleAccentTimeline"/>
    <dgm:cxn modelId="{690FC67A-A4CA-4EB3-8FC3-5428BF40D33D}" type="presParOf" srcId="{AAC32BD0-51C2-4C49-9926-80E679F45A80}" destId="{1CB914EA-338F-4726-97A2-8882FB94DA95}" srcOrd="32" destOrd="0" presId="urn:microsoft.com/office/officeart/2008/layout/CircleAccentTimeline"/>
    <dgm:cxn modelId="{301FFC35-41FF-49E2-98CD-82271466DE25}" type="presParOf" srcId="{AAC32BD0-51C2-4C49-9926-80E679F45A80}" destId="{9FFE7CC5-1F48-44FE-B7D1-C76FA81995BD}" srcOrd="33" destOrd="0" presId="urn:microsoft.com/office/officeart/2008/layout/CircleAccentTimeline"/>
    <dgm:cxn modelId="{3C358E67-2A00-43DD-B291-FE6870FCAA15}" type="presParOf" srcId="{AAC32BD0-51C2-4C49-9926-80E679F45A80}" destId="{C389EEBC-545F-4684-B88C-2BEED6898B48}" srcOrd="34" destOrd="0" presId="urn:microsoft.com/office/officeart/2008/layout/CircleAccentTimeline"/>
    <dgm:cxn modelId="{23964E01-0374-442F-927A-A2ACDCE26F6E}" type="presParOf" srcId="{C389EEBC-545F-4684-B88C-2BEED6898B48}" destId="{CE35A3C3-0D03-4B35-B70F-B648B532CE5F}" srcOrd="0" destOrd="0" presId="urn:microsoft.com/office/officeart/2008/layout/CircleAccentTimeline"/>
    <dgm:cxn modelId="{575E081A-873B-4E46-8E60-F5DE702B61F6}" type="presParOf" srcId="{C389EEBC-545F-4684-B88C-2BEED6898B48}" destId="{245E79AE-8751-4D7A-B4E6-DB758D44CD4B}" srcOrd="1" destOrd="0" presId="urn:microsoft.com/office/officeart/2008/layout/CircleAccentTimeline"/>
    <dgm:cxn modelId="{E3DD2112-BF70-4AAF-A543-1D28A899815A}" type="presParOf" srcId="{C389EEBC-545F-4684-B88C-2BEED6898B48}" destId="{6054B76D-809A-44B6-80F6-634B3C406F05}" srcOrd="2" destOrd="0" presId="urn:microsoft.com/office/officeart/2008/layout/CircleAccentTimeline"/>
    <dgm:cxn modelId="{38CB90F6-EAF4-4F41-B869-2C5770098C4E}" type="presParOf" srcId="{AAC32BD0-51C2-4C49-9926-80E679F45A80}" destId="{5A385DC8-C4E5-449A-A7F2-99B649D52C82}" srcOrd="35" destOrd="0" presId="urn:microsoft.com/office/officeart/2008/layout/CircleAccentTimeline"/>
    <dgm:cxn modelId="{00EF0F19-F830-423B-8F54-C2D77F3FD3A4}" type="presParOf" srcId="{AAC32BD0-51C2-4C49-9926-80E679F45A80}" destId="{C44EA5AC-D10A-425A-8CAB-F202C4485D0A}" srcOrd="36" destOrd="0" presId="urn:microsoft.com/office/officeart/2008/layout/CircleAccentTimeline"/>
    <dgm:cxn modelId="{A910CDF5-9104-47B6-A70C-4798A9B5DA02}" type="presParOf" srcId="{AAC32BD0-51C2-4C49-9926-80E679F45A80}" destId="{0ABF363C-8FB4-4BB5-846F-255DA71E3BE2}" srcOrd="37" destOrd="0" presId="urn:microsoft.com/office/officeart/2008/layout/CircleAccentTimeline"/>
    <dgm:cxn modelId="{83970A42-AE36-409E-BE7A-21F0AD15D996}" type="presParOf" srcId="{AAC32BD0-51C2-4C49-9926-80E679F45A80}" destId="{498BA277-9299-4A2C-BCA1-C2BD5C174106}" srcOrd="38" destOrd="0" presId="urn:microsoft.com/office/officeart/2008/layout/CircleAccentTimeline"/>
    <dgm:cxn modelId="{228FB00E-ED64-4DF0-9378-3D13BB892F6E}" type="presParOf" srcId="{498BA277-9299-4A2C-BCA1-C2BD5C174106}" destId="{75DABD8D-AD9A-4CB5-B0DF-420CC5635C0D}" srcOrd="0" destOrd="0" presId="urn:microsoft.com/office/officeart/2008/layout/CircleAccentTimeline"/>
    <dgm:cxn modelId="{2758FED2-7B49-4B7F-BDBE-7796DF3087A9}" type="presParOf" srcId="{498BA277-9299-4A2C-BCA1-C2BD5C174106}" destId="{16EB5EA0-A7B1-440E-AAEE-74DE7C8A9A4D}" srcOrd="1" destOrd="0" presId="urn:microsoft.com/office/officeart/2008/layout/CircleAccentTimeline"/>
    <dgm:cxn modelId="{018B8504-D057-46B5-A6E3-030E5E74FBBB}" type="presParOf" srcId="{498BA277-9299-4A2C-BCA1-C2BD5C174106}" destId="{293B9E1C-6094-40A5-8B3E-1FFA9FB21B4D}" srcOrd="2" destOrd="0" presId="urn:microsoft.com/office/officeart/2008/layout/CircleAccentTimeline"/>
    <dgm:cxn modelId="{1E06D072-A273-4DDE-A243-92A78B6CA44C}" type="presParOf" srcId="{AAC32BD0-51C2-4C49-9926-80E679F45A80}" destId="{E39B32E5-EF0B-4EE7-AD17-F416699C3E84}" srcOrd="39" destOrd="0" presId="urn:microsoft.com/office/officeart/2008/layout/CircleAccentTimeline"/>
    <dgm:cxn modelId="{D715E0C0-D5C0-41A0-B7F5-259ABDEE7A89}" type="presParOf" srcId="{AAC32BD0-51C2-4C49-9926-80E679F45A80}" destId="{18C6B602-F50D-4CB7-87DF-30FABB69A37C}" srcOrd="40" destOrd="0" presId="urn:microsoft.com/office/officeart/2008/layout/CircleAccentTimeline"/>
    <dgm:cxn modelId="{DD376CDE-E2E4-4244-AFD6-D479BA6DF5C6}" type="presParOf" srcId="{AAC32BD0-51C2-4C49-9926-80E679F45A80}" destId="{D71ACD9D-C74A-419A-8FDB-47A4EBC801B9}" srcOrd="41" destOrd="0" presId="urn:microsoft.com/office/officeart/2008/layout/CircleAccentTimeline"/>
    <dgm:cxn modelId="{54CB023B-5565-4757-9E66-70C1DC057FE6}" type="presParOf" srcId="{AAC32BD0-51C2-4C49-9926-80E679F45A80}" destId="{55D8394A-1BEE-47EB-B6C4-3C9F9C0AEDED}" srcOrd="42" destOrd="0" presId="urn:microsoft.com/office/officeart/2008/layout/CircleAccentTimeline"/>
    <dgm:cxn modelId="{6E7264AC-F598-4F01-9AEA-4E8C760E8C00}" type="presParOf" srcId="{55D8394A-1BEE-47EB-B6C4-3C9F9C0AEDED}" destId="{D92253D9-E1A7-424C-B0B0-632ED9E1A43A}" srcOrd="0" destOrd="0" presId="urn:microsoft.com/office/officeart/2008/layout/CircleAccentTimeline"/>
    <dgm:cxn modelId="{E0882CA6-6D00-4598-A37A-B4C10A88A984}" type="presParOf" srcId="{55D8394A-1BEE-47EB-B6C4-3C9F9C0AEDED}" destId="{1A97DDDD-037C-47CC-9411-0D10A5AB4EE8}" srcOrd="1" destOrd="0" presId="urn:microsoft.com/office/officeart/2008/layout/CircleAccentTimeline"/>
    <dgm:cxn modelId="{5CD7C101-5086-44C3-8B21-A216C8EA35E8}" type="presParOf" srcId="{55D8394A-1BEE-47EB-B6C4-3C9F9C0AEDED}" destId="{FC3D3F1C-8092-4C5F-937E-0FDE916E92CD}" srcOrd="2" destOrd="0" presId="urn:microsoft.com/office/officeart/2008/layout/CircleAccentTimeline"/>
    <dgm:cxn modelId="{6DA29E20-634E-40EF-98C9-7C3EEF5A6E77}" type="presParOf" srcId="{AAC32BD0-51C2-4C49-9926-80E679F45A80}" destId="{21131273-B560-4EC2-A423-E428B1065D6C}" srcOrd="43" destOrd="0" presId="urn:microsoft.com/office/officeart/2008/layout/CircleAccentTimeline"/>
    <dgm:cxn modelId="{390DBCED-97B9-4D80-8CE7-54D7A8BAF393}" type="presParOf" srcId="{AAC32BD0-51C2-4C49-9926-80E679F45A80}" destId="{5B114215-0AB6-405D-853E-B5FDB41F3B19}" srcOrd="44" destOrd="0" presId="urn:microsoft.com/office/officeart/2008/layout/CircleAccentTimeline"/>
    <dgm:cxn modelId="{895FBFA5-EC51-4424-86F5-DE2C3AF3787D}" type="presParOf" srcId="{AAC32BD0-51C2-4C49-9926-80E679F45A80}" destId="{A664BE43-3F43-4BC8-9B29-1B10A8C6B970}" srcOrd="45" destOrd="0" presId="urn:microsoft.com/office/officeart/2008/layout/CircleAccentTimeline"/>
    <dgm:cxn modelId="{BAAD1C28-AB2D-4FFC-B515-AE764B04B601}" type="presParOf" srcId="{A664BE43-3F43-4BC8-9B29-1B10A8C6B970}" destId="{15B15BD9-BAF5-410D-BDED-FD64C16BEF6D}" srcOrd="0" destOrd="0" presId="urn:microsoft.com/office/officeart/2008/layout/CircleAccentTimeline"/>
    <dgm:cxn modelId="{A6F358EB-0DBC-4761-AAC8-2721CAC398CC}" type="presParOf" srcId="{A664BE43-3F43-4BC8-9B29-1B10A8C6B970}" destId="{CC39C100-89EB-4B8F-91D9-E22F9AA52687}" srcOrd="1" destOrd="0" presId="urn:microsoft.com/office/officeart/2008/layout/CircleAccentTimeline"/>
    <dgm:cxn modelId="{1507E3B1-90DF-4BCA-BD7B-4B0E44EED9BB}" type="presParOf" srcId="{A664BE43-3F43-4BC8-9B29-1B10A8C6B970}" destId="{F74C1481-6935-448C-B253-4F8CCA7A6709}" srcOrd="2" destOrd="0" presId="urn:microsoft.com/office/officeart/2008/layout/CircleAccentTimeline"/>
    <dgm:cxn modelId="{9FB31C99-22D8-4634-9B8E-C3D856FAA2F5}" type="presParOf" srcId="{AAC32BD0-51C2-4C49-9926-80E679F45A80}" destId="{5B8A9591-9F1A-4BCE-9A34-54D28D7ED6F4}" srcOrd="46" destOrd="0" presId="urn:microsoft.com/office/officeart/2008/layout/CircleAccentTimeline"/>
    <dgm:cxn modelId="{3247919F-8697-47D5-85E4-C9A43D578CC2}" type="presParOf" srcId="{AAC32BD0-51C2-4C49-9926-80E679F45A80}" destId="{1A02D9EC-31E9-4245-9154-A3ED0DC4E6E6}" srcOrd="47" destOrd="0" presId="urn:microsoft.com/office/officeart/2008/layout/CircleAccentTimeline"/>
    <dgm:cxn modelId="{5D3FBE56-335E-432A-BB15-4D77FDAD5266}" type="presParOf" srcId="{AAC32BD0-51C2-4C49-9926-80E679F45A80}" destId="{44E71E3E-C2FA-4F1C-A626-DA7A82FA535D}" srcOrd="48" destOrd="0" presId="urn:microsoft.com/office/officeart/2008/layout/CircleAccentTimeline"/>
    <dgm:cxn modelId="{5352A8EF-6D37-429E-8D75-DE1A419C3F55}" type="presParOf" srcId="{AAC32BD0-51C2-4C49-9926-80E679F45A80}" destId="{78CE435B-4B10-4919-B8BA-14536315D4AC}" srcOrd="49" destOrd="0" presId="urn:microsoft.com/office/officeart/2008/layout/CircleAccentTimeline"/>
    <dgm:cxn modelId="{55D23798-6DD2-49FE-81AA-4FA3360D086A}" type="presParOf" srcId="{78CE435B-4B10-4919-B8BA-14536315D4AC}" destId="{698B6F52-6EA4-47C4-9A7D-C918B3A82989}" srcOrd="0" destOrd="0" presId="urn:microsoft.com/office/officeart/2008/layout/CircleAccentTimeline"/>
    <dgm:cxn modelId="{E95649FA-5945-465D-AB1E-5308EE0596D1}" type="presParOf" srcId="{78CE435B-4B10-4919-B8BA-14536315D4AC}" destId="{DDB69A66-DA66-4DAA-8030-890CBD748E0D}" srcOrd="1" destOrd="0" presId="urn:microsoft.com/office/officeart/2008/layout/CircleAccentTimeline"/>
    <dgm:cxn modelId="{37C30BF3-53FE-4234-B330-EED1E33A1267}" type="presParOf" srcId="{78CE435B-4B10-4919-B8BA-14536315D4AC}" destId="{E4204C59-A7CC-4573-BAAC-1559C03BA9D9}" srcOrd="2" destOrd="0" presId="urn:microsoft.com/office/officeart/2008/layout/CircleAccentTimeline"/>
    <dgm:cxn modelId="{F0595ACA-9157-4322-ADD0-4B29EF9BDBC8}" type="presParOf" srcId="{AAC32BD0-51C2-4C49-9926-80E679F45A80}" destId="{948CC829-197D-4EA8-89D3-EF16D3855E4F}" srcOrd="50" destOrd="0" presId="urn:microsoft.com/office/officeart/2008/layout/CircleAccentTimeline"/>
    <dgm:cxn modelId="{AF173847-EAA7-458A-B163-F34CA09C2475}" type="presParOf" srcId="{AAC32BD0-51C2-4C49-9926-80E679F45A80}" destId="{F15A5EA8-8D66-4C0C-8DAA-9C28CDCBC0D5}" srcOrd="51" destOrd="0" presId="urn:microsoft.com/office/officeart/2008/layout/CircleAccentTimeline"/>
    <dgm:cxn modelId="{C42F6E90-E077-42BD-9902-3D41D0A1DF84}" type="presParOf" srcId="{AAC32BD0-51C2-4C49-9926-80E679F45A80}" destId="{0CE53C09-9ACC-4DE2-A708-F0190A70BA73}" srcOrd="52" destOrd="0" presId="urn:microsoft.com/office/officeart/2008/layout/CircleAccentTimeline"/>
    <dgm:cxn modelId="{0D02C9D2-E50A-46C1-9C37-A97671EAFB91}" type="presParOf" srcId="{AAC32BD0-51C2-4C49-9926-80E679F45A80}" destId="{811E7B07-8EE6-496D-BA31-DAC2810B1844}" srcOrd="53" destOrd="0" presId="urn:microsoft.com/office/officeart/2008/layout/CircleAccentTimeline"/>
    <dgm:cxn modelId="{229130D7-6B2D-4A8F-B206-5523B45F6F8B}" type="presParOf" srcId="{811E7B07-8EE6-496D-BA31-DAC2810B1844}" destId="{CDD0ABD2-41AD-41AC-A095-83E213BE6BA6}" srcOrd="0" destOrd="0" presId="urn:microsoft.com/office/officeart/2008/layout/CircleAccentTimeline"/>
    <dgm:cxn modelId="{A9B434CD-8023-4C7F-BFA0-5F49372AF80F}" type="presParOf" srcId="{811E7B07-8EE6-496D-BA31-DAC2810B1844}" destId="{2B105503-1158-4E84-A6C9-1B11A79118A1}" srcOrd="1" destOrd="0" presId="urn:microsoft.com/office/officeart/2008/layout/CircleAccentTimeline"/>
    <dgm:cxn modelId="{8BBCB2BF-2738-4CFB-9174-BE9CFE16FA18}" type="presParOf" srcId="{811E7B07-8EE6-496D-BA31-DAC2810B1844}" destId="{571C1A40-4A71-4116-95DD-FE32B827F4DC}" srcOrd="2" destOrd="0" presId="urn:microsoft.com/office/officeart/2008/layout/CircleAccentTimeline"/>
    <dgm:cxn modelId="{67733825-780C-4D2A-A9B9-7C0A71FE5225}" type="presParOf" srcId="{AAC32BD0-51C2-4C49-9926-80E679F45A80}" destId="{A3F5A528-92DA-4E45-B9CB-0E09A5104F26}" srcOrd="54" destOrd="0" presId="urn:microsoft.com/office/officeart/2008/layout/CircleAccentTimeline"/>
    <dgm:cxn modelId="{38E8C7B6-6E1D-4F11-A163-0AD7EB4058E5}" type="presParOf" srcId="{AAC32BD0-51C2-4C49-9926-80E679F45A80}" destId="{9AA7FE3D-B70B-4F17-88DF-390120C81FC8}" srcOrd="55" destOrd="0" presId="urn:microsoft.com/office/officeart/2008/layout/CircleAccentTimeline"/>
    <dgm:cxn modelId="{6F6B6604-9E0E-4C61-8D0B-33D0A33ECE84}" type="presParOf" srcId="{AAC32BD0-51C2-4C49-9926-80E679F45A80}" destId="{D1A5D4F2-00AA-407B-AFE1-1902A8C85614}" srcOrd="56" destOrd="0" presId="urn:microsoft.com/office/officeart/2008/layout/CircleAccentTimeline"/>
    <dgm:cxn modelId="{A644AA90-8556-4805-BE3B-F49F8DD71670}" type="presParOf" srcId="{AAC32BD0-51C2-4C49-9926-80E679F45A80}" destId="{5A708C45-5C79-4554-8D30-54087E768B44}" srcOrd="57" destOrd="0" presId="urn:microsoft.com/office/officeart/2008/layout/CircleAccentTimeline"/>
    <dgm:cxn modelId="{8BDAE0C9-B412-4871-AAAE-7B58D6B5C929}" type="presParOf" srcId="{5A708C45-5C79-4554-8D30-54087E768B44}" destId="{1164068B-791A-48E7-9236-BD5A364BC53D}" srcOrd="0" destOrd="0" presId="urn:microsoft.com/office/officeart/2008/layout/CircleAccentTimeline"/>
    <dgm:cxn modelId="{D59303BD-7514-4E7E-BDF7-C61D8B7A1C8E}" type="presParOf" srcId="{5A708C45-5C79-4554-8D30-54087E768B44}" destId="{AE38D893-ECCA-4DFB-B430-07ED22072997}" srcOrd="1" destOrd="0" presId="urn:microsoft.com/office/officeart/2008/layout/CircleAccentTimeline"/>
    <dgm:cxn modelId="{4426797F-1DB1-407F-95C0-0C4543FE8F62}" type="presParOf" srcId="{5A708C45-5C79-4554-8D30-54087E768B44}" destId="{D237B3F5-4557-4F2D-A8D6-39B66D8B6379}" srcOrd="2" destOrd="0" presId="urn:microsoft.com/office/officeart/2008/layout/CircleAccentTimeline"/>
    <dgm:cxn modelId="{6744CC93-7D68-4538-B81C-5DAFC885C7D8}" type="presParOf" srcId="{AAC32BD0-51C2-4C49-9926-80E679F45A80}" destId="{7D323C91-A94C-4C88-9E40-400E91DE428B}" srcOrd="58" destOrd="0" presId="urn:microsoft.com/office/officeart/2008/layout/CircleAccentTimeline"/>
    <dgm:cxn modelId="{BDC17698-FCD0-4B54-BDA8-8E856A5B9B92}" type="presParOf" srcId="{AAC32BD0-51C2-4C49-9926-80E679F45A80}" destId="{2879CBF7-C362-4269-B50C-10FF49CB60A0}" srcOrd="59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DD677B-ACE4-4840-BD2B-75C61C52F343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5" csCatId="colorful" phldr="1"/>
      <dgm:spPr/>
    </dgm:pt>
    <dgm:pt modelId="{D76F1AD5-51F7-440B-9F85-3B044711DAC6}">
      <dgm:prSet phldrT="[文本]" custT="1"/>
      <dgm:spPr/>
      <dgm:t>
        <a:bodyPr/>
        <a:lstStyle/>
        <a:p>
          <a:r>
            <a: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基础</a:t>
          </a:r>
        </a:p>
      </dgm:t>
    </dgm:pt>
    <dgm:pt modelId="{8738DCE2-C1DE-41B8-9B6E-98D24ABB375A}" type="parTrans" cxnId="{FBCF36AD-3D49-4F4C-B5EA-0F645F1104D1}">
      <dgm:prSet/>
      <dgm:spPr/>
      <dgm:t>
        <a:bodyPr/>
        <a:lstStyle/>
        <a:p>
          <a:endParaRPr lang="zh-CN" altLang="en-US" sz="40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B3ACE564-515A-4E2E-9D86-9A95E950A365}" type="sibTrans" cxnId="{FBCF36AD-3D49-4F4C-B5EA-0F645F1104D1}">
      <dgm:prSet/>
      <dgm:spPr/>
      <dgm:t>
        <a:bodyPr/>
        <a:lstStyle/>
        <a:p>
          <a:endParaRPr lang="zh-CN" altLang="en-US" sz="40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B0791EA-D60B-4B3E-A369-868D4A4B6FCC}">
      <dgm:prSet phldrT="[文本]" custT="1"/>
      <dgm:spPr/>
      <dgm:t>
        <a:bodyPr/>
        <a:lstStyle/>
        <a:p>
          <a:r>
            <a: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核心</a:t>
          </a:r>
        </a:p>
      </dgm:t>
    </dgm:pt>
    <dgm:pt modelId="{D0001113-055A-41C4-A6BB-05AC0AD373FE}" type="parTrans" cxnId="{56639E91-C3EA-4CFC-BA56-14DD1538883B}">
      <dgm:prSet/>
      <dgm:spPr/>
      <dgm:t>
        <a:bodyPr/>
        <a:lstStyle/>
        <a:p>
          <a:endParaRPr lang="zh-CN" altLang="en-US" sz="40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B6B4FE21-C8B9-4354-906D-3D1A8C8BECD7}" type="sibTrans" cxnId="{56639E91-C3EA-4CFC-BA56-14DD1538883B}">
      <dgm:prSet/>
      <dgm:spPr/>
      <dgm:t>
        <a:bodyPr/>
        <a:lstStyle/>
        <a:p>
          <a:endParaRPr lang="zh-CN" altLang="en-US" sz="40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8AB2475-F2A8-4C3A-9A31-57FFB9D3B667}">
      <dgm:prSet phldrT="[文本]" custT="1"/>
      <dgm:spPr/>
      <dgm:t>
        <a:bodyPr/>
        <a:lstStyle/>
        <a:p>
          <a:r>
            <a: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Java</a:t>
          </a:r>
          <a:endParaRPr lang="zh-CN" altLang="en-US" sz="16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41D9FB4-EF88-42E9-921B-C7921CED373D}" type="parTrans" cxnId="{226257A7-149C-40D2-A93B-C1A049EAA2BB}">
      <dgm:prSet/>
      <dgm:spPr/>
      <dgm:t>
        <a:bodyPr/>
        <a:lstStyle/>
        <a:p>
          <a:endParaRPr lang="zh-CN" altLang="en-US" sz="40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A6ADA1A-1D05-43A9-86A4-377CF533F988}" type="sibTrans" cxnId="{226257A7-149C-40D2-A93B-C1A049EAA2BB}">
      <dgm:prSet/>
      <dgm:spPr/>
      <dgm:t>
        <a:bodyPr/>
        <a:lstStyle/>
        <a:p>
          <a:endParaRPr lang="zh-CN" altLang="en-US" sz="40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01CA30C-F4AB-46B0-86BC-2D07ED411607}">
      <dgm:prSet phldrT="[文本]" custT="1"/>
      <dgm:spPr/>
      <dgm:t>
        <a:bodyPr/>
        <a:lstStyle/>
        <a:p>
          <a:r>
            <a: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SQL</a:t>
          </a:r>
          <a:endParaRPr lang="zh-CN" altLang="en-US" sz="16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1D86F7EE-C9FA-4E9C-BA01-78C8C65A0848}" type="parTrans" cxnId="{CDB843EE-92E9-4538-9A66-15C8D9530AC5}">
      <dgm:prSet/>
      <dgm:spPr/>
      <dgm:t>
        <a:bodyPr/>
        <a:lstStyle/>
        <a:p>
          <a:endParaRPr lang="zh-CN" altLang="en-US" sz="40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8DFFF5F-BCD9-4736-997A-82F263F562E2}" type="sibTrans" cxnId="{CDB843EE-92E9-4538-9A66-15C8D9530AC5}">
      <dgm:prSet/>
      <dgm:spPr/>
      <dgm:t>
        <a:bodyPr/>
        <a:lstStyle/>
        <a:p>
          <a:endParaRPr lang="zh-CN" altLang="en-US" sz="40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BD748F38-05C9-4B35-BBF3-DB8ACE4F2761}">
      <dgm:prSet phldrT="[文本]" custT="1"/>
      <dgm:spPr/>
      <dgm:t>
        <a:bodyPr/>
        <a:lstStyle/>
        <a:p>
          <a:r>
            <a: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Linux</a:t>
          </a:r>
          <a:endParaRPr lang="zh-CN" altLang="en-US" sz="16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7F8B774-0E86-4067-9904-994600A5A354}" type="parTrans" cxnId="{DCB67442-52DE-4324-8081-E4139B5F043A}">
      <dgm:prSet/>
      <dgm:spPr/>
      <dgm:t>
        <a:bodyPr/>
        <a:lstStyle/>
        <a:p>
          <a:endParaRPr lang="zh-CN" altLang="en-US" sz="40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A846D23B-5410-4590-BA5B-96DB860B5682}" type="sibTrans" cxnId="{DCB67442-52DE-4324-8081-E4139B5F043A}">
      <dgm:prSet/>
      <dgm:spPr/>
      <dgm:t>
        <a:bodyPr/>
        <a:lstStyle/>
        <a:p>
          <a:endParaRPr lang="zh-CN" altLang="en-US" sz="40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B0858A1-B303-4BED-9AB5-33CFEC477352}">
      <dgm:prSet phldrT="[文本]" custT="1"/>
      <dgm:spPr/>
      <dgm:t>
        <a:bodyPr/>
        <a:lstStyle/>
        <a:p>
          <a:r>
            <a: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专家</a:t>
          </a:r>
        </a:p>
      </dgm:t>
    </dgm:pt>
    <dgm:pt modelId="{A3DDFE0C-E04C-4207-A2D0-B3AF009D8095}" type="parTrans" cxnId="{2FE2BF13-03F5-4970-A19D-DF91B2A9E5E2}">
      <dgm:prSet/>
      <dgm:spPr/>
      <dgm:t>
        <a:bodyPr/>
        <a:lstStyle/>
        <a:p>
          <a:endParaRPr lang="zh-CN" altLang="en-US" sz="40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26A3177-6F9B-499C-BC8E-11AC57ED24AF}" type="sibTrans" cxnId="{2FE2BF13-03F5-4970-A19D-DF91B2A9E5E2}">
      <dgm:prSet/>
      <dgm:spPr/>
      <dgm:t>
        <a:bodyPr/>
        <a:lstStyle/>
        <a:p>
          <a:endParaRPr lang="zh-CN" altLang="en-US" sz="40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D0A13640-AA6C-4676-9322-903BAD41EE78}">
      <dgm:prSet phldrT="[文本]" custT="1"/>
      <dgm:spPr/>
      <dgm:t>
        <a:bodyPr/>
        <a:lstStyle/>
        <a:p>
          <a:r>
            <a: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Hadoop(HDFS/</a:t>
          </a:r>
          <a:r>
            <a:rPr lang="en-US" altLang="zh-CN" sz="1600" dirty="0" err="1">
              <a:latin typeface="微软雅黑 Light" panose="020B0502040204020203" pitchFamily="34" charset="-122"/>
              <a:ea typeface="微软雅黑 Light" panose="020B0502040204020203" pitchFamily="34" charset="-122"/>
            </a:rPr>
            <a:t>MapR</a:t>
          </a:r>
          <a:r>
            <a: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)</a:t>
          </a:r>
          <a:endParaRPr lang="zh-CN" altLang="en-US" sz="16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23B5D7DC-6B38-444E-8F90-6016EC681C50}" type="parTrans" cxnId="{BF91D915-CEB0-437F-8B21-D591D7E6DE69}">
      <dgm:prSet/>
      <dgm:spPr/>
      <dgm:t>
        <a:bodyPr/>
        <a:lstStyle/>
        <a:p>
          <a:endParaRPr lang="zh-CN" altLang="en-US" sz="40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C72E85BB-629E-412E-88CB-A46BD62B69B3}" type="sibTrans" cxnId="{BF91D915-CEB0-437F-8B21-D591D7E6DE69}">
      <dgm:prSet/>
      <dgm:spPr/>
      <dgm:t>
        <a:bodyPr/>
        <a:lstStyle/>
        <a:p>
          <a:endParaRPr lang="zh-CN" altLang="en-US" sz="40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08896636-FD85-4903-A79C-B701EA3335F2}">
      <dgm:prSet phldrT="[文本]" custT="1"/>
      <dgm:spPr/>
      <dgm:t>
        <a:bodyPr/>
        <a:lstStyle/>
        <a:p>
          <a:r>
            <a:rPr lang="en-US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Maven/SBT</a:t>
          </a:r>
          <a:endParaRPr lang="zh-CN" altLang="en-US" sz="16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483951F-A6FC-4990-89DF-481FF7898BAE}" type="parTrans" cxnId="{09A47476-9C8F-402B-BAAC-1478C9D9F01E}">
      <dgm:prSet/>
      <dgm:spPr/>
      <dgm:t>
        <a:bodyPr/>
        <a:lstStyle/>
        <a:p>
          <a:endParaRPr lang="zh-CN" altLang="en-US" sz="40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2113C433-BBBB-4B2D-8D59-06F22800CD3B}" type="sibTrans" cxnId="{09A47476-9C8F-402B-BAAC-1478C9D9F01E}">
      <dgm:prSet/>
      <dgm:spPr/>
      <dgm:t>
        <a:bodyPr/>
        <a:lstStyle/>
        <a:p>
          <a:endParaRPr lang="zh-CN" altLang="en-US" sz="40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353947A-205C-4896-AAB8-87D41D57C166}">
      <dgm:prSet phldrT="[文本]" custT="1"/>
      <dgm:spPr/>
      <dgm:t>
        <a:bodyPr/>
        <a:lstStyle/>
        <a:p>
          <a:r>
            <a:rPr lang="en-US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R</a:t>
          </a:r>
          <a:endParaRPr lang="zh-CN" altLang="en-US" sz="16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2BBA3C4-3F24-4284-AC19-1525069F7051}" type="parTrans" cxnId="{513D4F02-73FD-4277-9F25-C433A538F173}">
      <dgm:prSet/>
      <dgm:spPr/>
      <dgm:t>
        <a:bodyPr/>
        <a:lstStyle/>
        <a:p>
          <a:endParaRPr lang="zh-CN" altLang="en-US" sz="40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45AF8EB-A1C2-4127-B28C-2EFFCDEA3D23}" type="sibTrans" cxnId="{513D4F02-73FD-4277-9F25-C433A538F173}">
      <dgm:prSet/>
      <dgm:spPr/>
      <dgm:t>
        <a:bodyPr/>
        <a:lstStyle/>
        <a:p>
          <a:endParaRPr lang="zh-CN" altLang="en-US" sz="40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2422B065-13F2-4D83-94FC-249DCD651021}">
      <dgm:prSet phldrT="[文本]" custT="1"/>
      <dgm:spPr/>
      <dgm:t>
        <a:bodyPr/>
        <a:lstStyle/>
        <a:p>
          <a:r>
            <a: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Spark(Core/SQL)</a:t>
          </a:r>
          <a:endParaRPr lang="zh-CN" altLang="en-US" sz="16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A5958B59-BA1F-49B6-84A6-9B8B558F3BF4}" type="parTrans" cxnId="{85A05E22-60D1-4E15-9BDC-CC7A6DF629CF}">
      <dgm:prSet/>
      <dgm:spPr/>
      <dgm:t>
        <a:bodyPr/>
        <a:lstStyle/>
        <a:p>
          <a:endParaRPr lang="zh-CN" altLang="en-US" sz="40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A13E199E-A24A-4000-8D14-65B348824BFA}" type="sibTrans" cxnId="{85A05E22-60D1-4E15-9BDC-CC7A6DF629CF}">
      <dgm:prSet/>
      <dgm:spPr/>
      <dgm:t>
        <a:bodyPr/>
        <a:lstStyle/>
        <a:p>
          <a:endParaRPr lang="zh-CN" altLang="en-US" sz="40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4A4C0D3A-3C59-47D0-8A52-922D56AB8B53}">
      <dgm:prSet phldrT="[文本]" custT="1"/>
      <dgm:spPr/>
      <dgm:t>
        <a:bodyPr/>
        <a:lstStyle/>
        <a:p>
          <a:r>
            <a: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Hive</a:t>
          </a:r>
          <a:endParaRPr lang="zh-CN" altLang="en-US" sz="16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51F10B7-170F-4256-9897-206FA641FB29}" type="parTrans" cxnId="{7EF2F1C3-2583-4D97-B2AB-A1EBF97C4761}">
      <dgm:prSet/>
      <dgm:spPr/>
      <dgm:t>
        <a:bodyPr/>
        <a:lstStyle/>
        <a:p>
          <a:endParaRPr lang="zh-CN" altLang="en-US" sz="40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03BF0274-B9E8-4DAF-AE1F-DEC4DB565CB1}" type="sibTrans" cxnId="{7EF2F1C3-2583-4D97-B2AB-A1EBF97C4761}">
      <dgm:prSet/>
      <dgm:spPr/>
      <dgm:t>
        <a:bodyPr/>
        <a:lstStyle/>
        <a:p>
          <a:endParaRPr lang="zh-CN" altLang="en-US" sz="40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AE518CD4-5B09-445E-BF4C-DFE9DDCF5385}">
      <dgm:prSet phldrT="[文本]" custT="1"/>
      <dgm:spPr/>
      <dgm:t>
        <a:bodyPr/>
        <a:lstStyle/>
        <a:p>
          <a:r>
            <a: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HBase</a:t>
          </a:r>
          <a:endParaRPr lang="zh-CN" altLang="en-US" sz="16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FE13D210-F728-4551-8163-37E333A9EF0A}" type="parTrans" cxnId="{DAD6BEA6-095D-4DE4-91D2-DAEA388A9A58}">
      <dgm:prSet/>
      <dgm:spPr/>
      <dgm:t>
        <a:bodyPr/>
        <a:lstStyle/>
        <a:p>
          <a:endParaRPr lang="zh-CN" altLang="en-US" sz="40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F0542608-CFBD-4726-9718-64FD24639940}" type="sibTrans" cxnId="{DAD6BEA6-095D-4DE4-91D2-DAEA388A9A58}">
      <dgm:prSet/>
      <dgm:spPr/>
      <dgm:t>
        <a:bodyPr/>
        <a:lstStyle/>
        <a:p>
          <a:endParaRPr lang="zh-CN" altLang="en-US" sz="40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A645181-1EEB-41C1-99EB-8408241A0D72}">
      <dgm:prSet phldrT="[文本]" custT="1"/>
      <dgm:spPr/>
      <dgm:t>
        <a:bodyPr/>
        <a:lstStyle/>
        <a:p>
          <a:r>
            <a:rPr lang="en-US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Spark </a:t>
          </a:r>
          <a:r>
            <a:rPr lang="en-US" altLang="en-US" sz="1600" dirty="0" err="1">
              <a:latin typeface="微软雅黑 Light" panose="020B0502040204020203" pitchFamily="34" charset="-122"/>
              <a:ea typeface="微软雅黑 Light" panose="020B0502040204020203" pitchFamily="34" charset="-122"/>
            </a:rPr>
            <a:t>GraphX</a:t>
          </a:r>
          <a:endParaRPr lang="zh-CN" altLang="en-US" sz="16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CEFB9214-F79E-4361-833A-3E1A1A2E4DBF}" type="parTrans" cxnId="{DB8AC804-3EFC-4FFC-BF82-0A3F6A203A0E}">
      <dgm:prSet/>
      <dgm:spPr/>
      <dgm:t>
        <a:bodyPr/>
        <a:lstStyle/>
        <a:p>
          <a:endParaRPr lang="zh-CN" altLang="en-US" sz="40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018DB98-DAAA-4A2D-BA4C-181AC365DDD5}" type="sibTrans" cxnId="{DB8AC804-3EFC-4FFC-BF82-0A3F6A203A0E}">
      <dgm:prSet/>
      <dgm:spPr/>
      <dgm:t>
        <a:bodyPr/>
        <a:lstStyle/>
        <a:p>
          <a:endParaRPr lang="zh-CN" altLang="en-US" sz="40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58CB8F7-C902-484B-A22F-F5B099407BA3}">
      <dgm:prSet phldrT="[文本]" custT="1"/>
      <dgm:spPr/>
      <dgm:t>
        <a:bodyPr/>
        <a:lstStyle/>
        <a:p>
          <a:r>
            <a:rPr lang="en-US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Spark </a:t>
          </a:r>
          <a:r>
            <a:rPr lang="en-US" altLang="en-US" sz="1600" dirty="0" err="1">
              <a:latin typeface="微软雅黑 Light" panose="020B0502040204020203" pitchFamily="34" charset="-122"/>
              <a:ea typeface="微软雅黑 Light" panose="020B0502040204020203" pitchFamily="34" charset="-122"/>
            </a:rPr>
            <a:t>Mlib</a:t>
          </a:r>
          <a:r>
            <a:rPr lang="en-US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/Mahout</a:t>
          </a:r>
          <a:endParaRPr lang="zh-CN" altLang="en-US" sz="16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B13D6702-AAA5-4B74-AF4B-026481493D1B}" type="parTrans" cxnId="{3190D172-0F1F-4C88-82C1-AA608CFC4032}">
      <dgm:prSet/>
      <dgm:spPr/>
      <dgm:t>
        <a:bodyPr/>
        <a:lstStyle/>
        <a:p>
          <a:endParaRPr lang="zh-CN" altLang="en-US" sz="40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44E0C824-055B-4071-AA90-02BFBA932796}" type="sibTrans" cxnId="{3190D172-0F1F-4C88-82C1-AA608CFC4032}">
      <dgm:prSet/>
      <dgm:spPr/>
      <dgm:t>
        <a:bodyPr/>
        <a:lstStyle/>
        <a:p>
          <a:endParaRPr lang="zh-CN" altLang="en-US" sz="40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F78C146B-852A-4F54-9CBD-B44E915AF4AC}">
      <dgm:prSet phldrT="[文本]" custT="1"/>
      <dgm:spPr/>
      <dgm:t>
        <a:bodyPr/>
        <a:lstStyle/>
        <a:p>
          <a:r>
            <a: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进阶</a:t>
          </a:r>
        </a:p>
      </dgm:t>
    </dgm:pt>
    <dgm:pt modelId="{E7746D9B-6077-4838-8199-0E42EDC5A861}" type="parTrans" cxnId="{B3BF4DA8-04B4-46B9-8924-EFA7EA2788D1}">
      <dgm:prSet/>
      <dgm:spPr/>
      <dgm:t>
        <a:bodyPr/>
        <a:lstStyle/>
        <a:p>
          <a:endParaRPr lang="zh-CN" altLang="en-US" sz="40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054B116-E346-4705-A882-78AC7656F9EC}" type="sibTrans" cxnId="{B3BF4DA8-04B4-46B9-8924-EFA7EA2788D1}">
      <dgm:prSet/>
      <dgm:spPr/>
      <dgm:t>
        <a:bodyPr/>
        <a:lstStyle/>
        <a:p>
          <a:endParaRPr lang="zh-CN" altLang="en-US" sz="40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4037269D-51C0-4A69-AB20-5732BA84E9B8}">
      <dgm:prSet phldrT="[文本]" custT="1"/>
      <dgm:spPr/>
      <dgm:t>
        <a:bodyPr/>
        <a:lstStyle/>
        <a:p>
          <a:r>
            <a:rPr lang="en-US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Scala</a:t>
          </a:r>
          <a:endParaRPr lang="zh-CN" altLang="en-US" sz="16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B95FC11-1D3E-4755-BCA9-AB9E790A3668}" type="parTrans" cxnId="{AB1FC5B8-5D62-4E8F-9C29-BBAECB2C27BE}">
      <dgm:prSet/>
      <dgm:spPr/>
      <dgm:t>
        <a:bodyPr/>
        <a:lstStyle/>
        <a:p>
          <a:endParaRPr lang="zh-CN" altLang="en-US" sz="40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0DC89F1E-821F-4BD4-B129-EDA86596C932}" type="sibTrans" cxnId="{AB1FC5B8-5D62-4E8F-9C29-BBAECB2C27BE}">
      <dgm:prSet/>
      <dgm:spPr/>
      <dgm:t>
        <a:bodyPr/>
        <a:lstStyle/>
        <a:p>
          <a:endParaRPr lang="zh-CN" altLang="en-US" sz="40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E6E640C-D07C-483A-BFAB-6AA093AF686A}">
      <dgm:prSet phldrT="[文本]" custT="1"/>
      <dgm:spPr/>
      <dgm:t>
        <a:bodyPr/>
        <a:lstStyle/>
        <a:p>
          <a:r>
            <a: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Kafka/Flume</a:t>
          </a:r>
          <a:endParaRPr lang="zh-CN" altLang="en-US" sz="16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2C947D1A-6F10-4088-8F9C-1BD21628E324}" type="parTrans" cxnId="{94FC044D-AC15-4AFD-9DEC-B0F1936BDC4F}">
      <dgm:prSet/>
      <dgm:spPr/>
      <dgm:t>
        <a:bodyPr/>
        <a:lstStyle/>
        <a:p>
          <a:endParaRPr lang="zh-CN" altLang="en-US" sz="40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954C98A-41C2-4AD2-9D0F-1C8C1BCAA330}" type="sibTrans" cxnId="{94FC044D-AC15-4AFD-9DEC-B0F1936BDC4F}">
      <dgm:prSet/>
      <dgm:spPr/>
      <dgm:t>
        <a:bodyPr/>
        <a:lstStyle/>
        <a:p>
          <a:endParaRPr lang="zh-CN" altLang="en-US" sz="40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E48E573-59AF-4984-9585-254C9999DFA2}">
      <dgm:prSet phldrT="[文本]" custT="1"/>
      <dgm:spPr/>
      <dgm:t>
        <a:bodyPr/>
        <a:lstStyle/>
        <a:p>
          <a:r>
            <a:rPr lang="en-US" altLang="en-US" sz="1600">
              <a:latin typeface="微软雅黑 Light" panose="020B0502040204020203" pitchFamily="34" charset="-122"/>
              <a:ea typeface="微软雅黑 Light" panose="020B0502040204020203" pitchFamily="34" charset="-122"/>
            </a:rPr>
            <a:t>Spark Streaming/Storm/FLink</a:t>
          </a:r>
          <a:endParaRPr lang="zh-CN" altLang="en-US" sz="16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167A9132-4766-4B11-860C-BA74AA725E2A}" type="parTrans" cxnId="{0E332A0F-6DE9-43FA-A4AA-A5D7FCD7A4DE}">
      <dgm:prSet/>
      <dgm:spPr/>
      <dgm:t>
        <a:bodyPr/>
        <a:lstStyle/>
        <a:p>
          <a:endParaRPr lang="zh-CN" altLang="en-US" sz="40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E1AAA27-7E6A-4C63-B5E4-E9903557D16A}" type="sibTrans" cxnId="{0E332A0F-6DE9-43FA-A4AA-A5D7FCD7A4DE}">
      <dgm:prSet/>
      <dgm:spPr/>
      <dgm:t>
        <a:bodyPr/>
        <a:lstStyle/>
        <a:p>
          <a:endParaRPr lang="zh-CN" altLang="en-US" sz="40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65244E0-2C71-4474-BE96-67B7FCA9A66E}">
      <dgm:prSet phldrT="[文本]" custT="1"/>
      <dgm:spPr/>
      <dgm:t>
        <a:bodyPr/>
        <a:lstStyle/>
        <a:p>
          <a:r>
            <a:rPr lang="en-US" altLang="en-US" sz="1600">
              <a:latin typeface="微软雅黑 Light" panose="020B0502040204020203" pitchFamily="34" charset="-122"/>
              <a:ea typeface="微软雅黑 Light" panose="020B0502040204020203" pitchFamily="34" charset="-122"/>
            </a:rPr>
            <a:t>ElasticSearch</a:t>
          </a:r>
          <a:endParaRPr lang="zh-CN" altLang="en-US" sz="16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D3ECFBF0-BE67-4B3C-99AF-EB18FEC53EBE}" type="parTrans" cxnId="{A9AD0201-DF3F-4627-ABD5-0D1EC239F849}">
      <dgm:prSet/>
      <dgm:spPr/>
      <dgm:t>
        <a:bodyPr/>
        <a:lstStyle/>
        <a:p>
          <a:endParaRPr lang="zh-CN" altLang="en-US" sz="40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C73E7FB-77C3-40C2-B459-A65011B95E12}" type="sibTrans" cxnId="{A9AD0201-DF3F-4627-ABD5-0D1EC239F849}">
      <dgm:prSet/>
      <dgm:spPr/>
      <dgm:t>
        <a:bodyPr/>
        <a:lstStyle/>
        <a:p>
          <a:endParaRPr lang="zh-CN" altLang="en-US" sz="40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13831954-CABA-4806-83FD-E2F2F0A4B36D}">
      <dgm:prSet phldrT="[文本]" custT="1"/>
      <dgm:spPr/>
      <dgm:t>
        <a:bodyPr/>
        <a:lstStyle/>
        <a:p>
          <a:r>
            <a:rPr lang="en-US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Mongo</a:t>
          </a:r>
          <a:endParaRPr lang="zh-CN" altLang="en-US" sz="16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07D85900-028C-4F98-A4F7-1DA1D257BE46}" type="parTrans" cxnId="{D9FF356B-848B-4CA4-940E-B023F4CB7541}">
      <dgm:prSet/>
      <dgm:spPr/>
      <dgm:t>
        <a:bodyPr/>
        <a:lstStyle/>
        <a:p>
          <a:endParaRPr lang="zh-CN" altLang="en-US" sz="40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8A00725-83B2-44B6-BD6E-8ECD8FEF8AEC}" type="sibTrans" cxnId="{D9FF356B-848B-4CA4-940E-B023F4CB7541}">
      <dgm:prSet/>
      <dgm:spPr/>
      <dgm:t>
        <a:bodyPr/>
        <a:lstStyle/>
        <a:p>
          <a:endParaRPr lang="zh-CN" altLang="en-US" sz="40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47270AC-C8E2-4875-BE1A-5109F91BA49B}">
      <dgm:prSet phldrT="[文本]" custT="1"/>
      <dgm:spPr/>
      <dgm:t>
        <a:bodyPr/>
        <a:lstStyle/>
        <a:p>
          <a:r>
            <a:rPr lang="en-US" altLang="en-US" sz="1600" dirty="0" err="1">
              <a:latin typeface="微软雅黑 Light" panose="020B0502040204020203" pitchFamily="34" charset="-122"/>
              <a:ea typeface="微软雅黑 Light" panose="020B0502040204020203" pitchFamily="34" charset="-122"/>
            </a:rPr>
            <a:t>Redis</a:t>
          </a:r>
          <a:endParaRPr lang="zh-CN" altLang="en-US" sz="16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CBE8C60-F416-49EA-80E4-0B11D7FD47A1}" type="parTrans" cxnId="{6BF79570-E61E-4164-8C48-EF3AABEE54FF}">
      <dgm:prSet/>
      <dgm:spPr/>
      <dgm:t>
        <a:bodyPr/>
        <a:lstStyle/>
        <a:p>
          <a:endParaRPr lang="zh-CN" altLang="en-US" sz="40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2FADDDB-F771-4CE0-9309-759F46C1B6B5}" type="sibTrans" cxnId="{6BF79570-E61E-4164-8C48-EF3AABEE54FF}">
      <dgm:prSet/>
      <dgm:spPr/>
      <dgm:t>
        <a:bodyPr/>
        <a:lstStyle/>
        <a:p>
          <a:endParaRPr lang="zh-CN" altLang="en-US" sz="40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0B8A8530-904A-41CF-A184-1D47083EC338}">
      <dgm:prSet phldrT="[文本]" custT="1"/>
      <dgm:spPr/>
      <dgm:t>
        <a:bodyPr/>
        <a:lstStyle/>
        <a:p>
          <a:r>
            <a:rPr lang="en-US" altLang="en-US" sz="1600" dirty="0" err="1">
              <a:latin typeface="微软雅黑 Light" panose="020B0502040204020203" pitchFamily="34" charset="-122"/>
              <a:ea typeface="微软雅黑 Light" panose="020B0502040204020203" pitchFamily="34" charset="-122"/>
            </a:rPr>
            <a:t>Nutch</a:t>
          </a:r>
          <a:endParaRPr lang="zh-CN" altLang="en-US" sz="16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DEA022D1-C03F-4F2D-9263-19E2BCCD0C8B}" type="parTrans" cxnId="{B1926B90-B6C6-4DCF-BE2F-D601BA95D4A2}">
      <dgm:prSet/>
      <dgm:spPr/>
      <dgm:t>
        <a:bodyPr/>
        <a:lstStyle/>
        <a:p>
          <a:endParaRPr lang="zh-CN" altLang="en-US" sz="40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CBE5BD2C-0CD8-4FF3-BFEB-5038DE83F815}" type="sibTrans" cxnId="{B1926B90-B6C6-4DCF-BE2F-D601BA95D4A2}">
      <dgm:prSet/>
      <dgm:spPr/>
      <dgm:t>
        <a:bodyPr/>
        <a:lstStyle/>
        <a:p>
          <a:endParaRPr lang="zh-CN" altLang="en-US" sz="40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E4B8425-C229-487B-A49C-8C3D093B8FC7}">
      <dgm:prSet phldrT="[文本]" custT="1"/>
      <dgm:spPr/>
      <dgm:t>
        <a:bodyPr/>
        <a:lstStyle/>
        <a:p>
          <a:r>
            <a:rPr lang="en-US" altLang="en-US" sz="1600">
              <a:latin typeface="微软雅黑 Light" panose="020B0502040204020203" pitchFamily="34" charset="-122"/>
              <a:ea typeface="微软雅黑 Light" panose="020B0502040204020203" pitchFamily="34" charset="-122"/>
            </a:rPr>
            <a:t>Sqoop</a:t>
          </a:r>
          <a:endParaRPr lang="zh-CN" altLang="en-US" sz="16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BDC64F80-3A27-4A50-B7D4-41C948D6F9C1}" type="parTrans" cxnId="{0E41BE21-1B18-4F71-90C5-E9D34B271C84}">
      <dgm:prSet/>
      <dgm:spPr/>
      <dgm:t>
        <a:bodyPr/>
        <a:lstStyle/>
        <a:p>
          <a:endParaRPr lang="zh-CN" altLang="en-US" sz="40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2CD6E34-3B39-476A-A16B-DA0B519A28F2}" type="sibTrans" cxnId="{0E41BE21-1B18-4F71-90C5-E9D34B271C84}">
      <dgm:prSet/>
      <dgm:spPr/>
      <dgm:t>
        <a:bodyPr/>
        <a:lstStyle/>
        <a:p>
          <a:endParaRPr lang="zh-CN" altLang="en-US" sz="40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1D2481F-CDA5-4547-AC3E-E236D490B306}">
      <dgm:prSet phldrT="[文本]" custT="1"/>
      <dgm:spPr/>
      <dgm:t>
        <a:bodyPr/>
        <a:lstStyle/>
        <a:p>
          <a:r>
            <a: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Idea/Eclipse</a:t>
          </a:r>
          <a:endParaRPr lang="zh-CN" altLang="en-US" sz="16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F784A29B-91B7-466D-B7CC-48D54B7E4947}" type="parTrans" cxnId="{52DA452B-00C0-4766-8B19-5A5272744D3D}">
      <dgm:prSet/>
      <dgm:spPr/>
      <dgm:t>
        <a:bodyPr/>
        <a:lstStyle/>
        <a:p>
          <a:endParaRPr lang="zh-CN" altLang="en-US" sz="40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16BFD361-CC13-4380-8BF6-A7C29913C5CA}" type="sibTrans" cxnId="{52DA452B-00C0-4766-8B19-5A5272744D3D}">
      <dgm:prSet/>
      <dgm:spPr/>
      <dgm:t>
        <a:bodyPr/>
        <a:lstStyle/>
        <a:p>
          <a:endParaRPr lang="zh-CN" altLang="en-US" sz="40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DD9E60B9-DF25-4611-8B15-752A893CADEF}">
      <dgm:prSet phldrT="[文本]" custT="1"/>
      <dgm:spPr/>
      <dgm:t>
        <a:bodyPr/>
        <a:lstStyle/>
        <a:p>
          <a:r>
            <a:rPr lang="en-US" altLang="zh-CN" sz="1600" dirty="0" err="1">
              <a:latin typeface="微软雅黑 Light" panose="020B0502040204020203" pitchFamily="34" charset="-122"/>
              <a:ea typeface="微软雅黑 Light" panose="020B0502040204020203" pitchFamily="34" charset="-122"/>
            </a:rPr>
            <a:t>Git</a:t>
          </a:r>
          <a:r>
            <a: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/SVN</a:t>
          </a:r>
          <a:endParaRPr lang="zh-CN" altLang="en-US" sz="16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105FFFA5-6604-4B79-B183-51856AC67B55}" type="parTrans" cxnId="{9D84FDAA-EDA5-460A-B203-3A130D64629B}">
      <dgm:prSet/>
      <dgm:spPr/>
    </dgm:pt>
    <dgm:pt modelId="{9B6AA1F6-124A-4C30-8A36-2C1B6CC72999}" type="sibTrans" cxnId="{9D84FDAA-EDA5-460A-B203-3A130D64629B}">
      <dgm:prSet/>
      <dgm:spPr/>
    </dgm:pt>
    <dgm:pt modelId="{AD962075-3990-49A9-A93F-4E820727335D}" type="pres">
      <dgm:prSet presAssocID="{2DDD677B-ACE4-4840-BD2B-75C61C52F343}" presName="rootnode" presStyleCnt="0">
        <dgm:presLayoutVars>
          <dgm:chMax/>
          <dgm:chPref/>
          <dgm:dir/>
          <dgm:animLvl val="lvl"/>
        </dgm:presLayoutVars>
      </dgm:prSet>
      <dgm:spPr/>
    </dgm:pt>
    <dgm:pt modelId="{82807233-BD45-4086-8069-6EB4FA73723C}" type="pres">
      <dgm:prSet presAssocID="{D76F1AD5-51F7-440B-9F85-3B044711DAC6}" presName="composite" presStyleCnt="0"/>
      <dgm:spPr/>
    </dgm:pt>
    <dgm:pt modelId="{2057D9DB-26FA-415A-83FE-74A626724F1A}" type="pres">
      <dgm:prSet presAssocID="{D76F1AD5-51F7-440B-9F85-3B044711DAC6}" presName="LShape" presStyleLbl="alignNode1" presStyleIdx="0" presStyleCnt="7"/>
      <dgm:spPr/>
    </dgm:pt>
    <dgm:pt modelId="{97A358C6-0ACE-46C1-BA6B-57CF2EA1BB82}" type="pres">
      <dgm:prSet presAssocID="{D76F1AD5-51F7-440B-9F85-3B044711DAC6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41E705BF-72ED-476E-8A68-9383C2E6F154}" type="pres">
      <dgm:prSet presAssocID="{D76F1AD5-51F7-440B-9F85-3B044711DAC6}" presName="Triangle" presStyleLbl="alignNode1" presStyleIdx="1" presStyleCnt="7"/>
      <dgm:spPr/>
    </dgm:pt>
    <dgm:pt modelId="{C7C4E88E-091F-433E-A2E2-551B5F366633}" type="pres">
      <dgm:prSet presAssocID="{B3ACE564-515A-4E2E-9D86-9A95E950A365}" presName="sibTrans" presStyleCnt="0"/>
      <dgm:spPr/>
    </dgm:pt>
    <dgm:pt modelId="{B37081E3-9CD8-4F91-B091-3D1F8B2BACE4}" type="pres">
      <dgm:prSet presAssocID="{B3ACE564-515A-4E2E-9D86-9A95E950A365}" presName="space" presStyleCnt="0"/>
      <dgm:spPr/>
    </dgm:pt>
    <dgm:pt modelId="{A8AA362B-8589-49C1-B141-7F6CE8058D26}" type="pres">
      <dgm:prSet presAssocID="{5B0791EA-D60B-4B3E-A369-868D4A4B6FCC}" presName="composite" presStyleCnt="0"/>
      <dgm:spPr/>
    </dgm:pt>
    <dgm:pt modelId="{ABC5E4E5-1C2A-4302-83AD-CBCCADB891F3}" type="pres">
      <dgm:prSet presAssocID="{5B0791EA-D60B-4B3E-A369-868D4A4B6FCC}" presName="LShape" presStyleLbl="alignNode1" presStyleIdx="2" presStyleCnt="7"/>
      <dgm:spPr/>
    </dgm:pt>
    <dgm:pt modelId="{70ABF979-550E-466D-99B7-24B43B652A2D}" type="pres">
      <dgm:prSet presAssocID="{5B0791EA-D60B-4B3E-A369-868D4A4B6FCC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AB4049C9-6D30-4296-9C2D-4679C29384F9}" type="pres">
      <dgm:prSet presAssocID="{5B0791EA-D60B-4B3E-A369-868D4A4B6FCC}" presName="Triangle" presStyleLbl="alignNode1" presStyleIdx="3" presStyleCnt="7"/>
      <dgm:spPr/>
    </dgm:pt>
    <dgm:pt modelId="{A0667617-FC80-47C6-8967-69402A09F4A0}" type="pres">
      <dgm:prSet presAssocID="{B6B4FE21-C8B9-4354-906D-3D1A8C8BECD7}" presName="sibTrans" presStyleCnt="0"/>
      <dgm:spPr/>
    </dgm:pt>
    <dgm:pt modelId="{75441DC8-E2ED-4FBC-9525-1F20930BC719}" type="pres">
      <dgm:prSet presAssocID="{B6B4FE21-C8B9-4354-906D-3D1A8C8BECD7}" presName="space" presStyleCnt="0"/>
      <dgm:spPr/>
    </dgm:pt>
    <dgm:pt modelId="{D7E27E24-F61D-425F-8B3D-9779407648D9}" type="pres">
      <dgm:prSet presAssocID="{F78C146B-852A-4F54-9CBD-B44E915AF4AC}" presName="composite" presStyleCnt="0"/>
      <dgm:spPr/>
    </dgm:pt>
    <dgm:pt modelId="{45131325-BC3B-438A-B0F0-3945510C6803}" type="pres">
      <dgm:prSet presAssocID="{F78C146B-852A-4F54-9CBD-B44E915AF4AC}" presName="LShape" presStyleLbl="alignNode1" presStyleIdx="4" presStyleCnt="7"/>
      <dgm:spPr/>
    </dgm:pt>
    <dgm:pt modelId="{ADBF5BBC-2BAB-4821-B9C8-D6B863F89281}" type="pres">
      <dgm:prSet presAssocID="{F78C146B-852A-4F54-9CBD-B44E915AF4AC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F0AD4341-A8E8-4AF0-8A22-FE00564F1A8E}" type="pres">
      <dgm:prSet presAssocID="{F78C146B-852A-4F54-9CBD-B44E915AF4AC}" presName="Triangle" presStyleLbl="alignNode1" presStyleIdx="5" presStyleCnt="7"/>
      <dgm:spPr/>
    </dgm:pt>
    <dgm:pt modelId="{104C488E-3152-484B-BD36-A6B422CD37BC}" type="pres">
      <dgm:prSet presAssocID="{9054B116-E346-4705-A882-78AC7656F9EC}" presName="sibTrans" presStyleCnt="0"/>
      <dgm:spPr/>
    </dgm:pt>
    <dgm:pt modelId="{DF7A9A84-9552-4D66-B78A-BB6D69D67553}" type="pres">
      <dgm:prSet presAssocID="{9054B116-E346-4705-A882-78AC7656F9EC}" presName="space" presStyleCnt="0"/>
      <dgm:spPr/>
    </dgm:pt>
    <dgm:pt modelId="{C074D2E1-2854-48FB-893D-79963370EB6D}" type="pres">
      <dgm:prSet presAssocID="{7B0858A1-B303-4BED-9AB5-33CFEC477352}" presName="composite" presStyleCnt="0"/>
      <dgm:spPr/>
    </dgm:pt>
    <dgm:pt modelId="{2E8C1A69-F5E0-401C-A731-EDE24F9BB4C5}" type="pres">
      <dgm:prSet presAssocID="{7B0858A1-B303-4BED-9AB5-33CFEC477352}" presName="LShape" presStyleLbl="alignNode1" presStyleIdx="6" presStyleCnt="7"/>
      <dgm:spPr/>
    </dgm:pt>
    <dgm:pt modelId="{42F6EECC-E31D-4410-9720-AA78B6A769BE}" type="pres">
      <dgm:prSet presAssocID="{7B0858A1-B303-4BED-9AB5-33CFEC477352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5AD70D3-A038-422A-BE72-73F144D934BE}" type="presOf" srcId="{6353947A-205C-4896-AAB8-87D41D57C166}" destId="{42F6EECC-E31D-4410-9720-AA78B6A769BE}" srcOrd="0" destOrd="1" presId="urn:microsoft.com/office/officeart/2009/3/layout/StepUpProcess"/>
    <dgm:cxn modelId="{09A47476-9C8F-402B-BAAC-1478C9D9F01E}" srcId="{D76F1AD5-51F7-440B-9F85-3B044711DAC6}" destId="{08896636-FD85-4903-A79C-B701EA3335F2}" srcOrd="4" destOrd="0" parTransId="{3483951F-A6FC-4990-89DF-481FF7898BAE}" sibTransId="{2113C433-BBBB-4B2D-8D59-06F22800CD3B}"/>
    <dgm:cxn modelId="{5BD11D47-7C45-4943-AA4F-635D173BB3A9}" type="presOf" srcId="{965244E0-2C71-4474-BE96-67B7FCA9A66E}" destId="{ADBF5BBC-2BAB-4821-B9C8-D6B863F89281}" srcOrd="0" destOrd="4" presId="urn:microsoft.com/office/officeart/2009/3/layout/StepUpProcess"/>
    <dgm:cxn modelId="{DCB67442-52DE-4324-8081-E4139B5F043A}" srcId="{D76F1AD5-51F7-440B-9F85-3B044711DAC6}" destId="{BD748F38-05C9-4B35-BBF3-DB8ACE4F2761}" srcOrd="2" destOrd="0" parTransId="{37F8B774-0E86-4067-9904-994600A5A354}" sibTransId="{A846D23B-5410-4590-BA5B-96DB860B5682}"/>
    <dgm:cxn modelId="{B1926B90-B6C6-4DCF-BE2F-D601BA95D4A2}" srcId="{F78C146B-852A-4F54-9CBD-B44E915AF4AC}" destId="{0B8A8530-904A-41CF-A184-1D47083EC338}" srcOrd="6" destOrd="0" parTransId="{DEA022D1-C03F-4F2D-9263-19E2BCCD0C8B}" sibTransId="{CBE5BD2C-0CD8-4FF3-BFEB-5038DE83F815}"/>
    <dgm:cxn modelId="{A8C90E5A-B3E7-4813-B78C-0FE953D83FFA}" type="presOf" srcId="{558CB8F7-C902-484B-A22F-F5B099407BA3}" destId="{42F6EECC-E31D-4410-9720-AA78B6A769BE}" srcOrd="0" destOrd="3" presId="urn:microsoft.com/office/officeart/2009/3/layout/StepUpProcess"/>
    <dgm:cxn modelId="{52DA452B-00C0-4766-8B19-5A5272744D3D}" srcId="{D76F1AD5-51F7-440B-9F85-3B044711DAC6}" destId="{E1D2481F-CDA5-4547-AC3E-E236D490B306}" srcOrd="3" destOrd="0" parTransId="{F784A29B-91B7-466D-B7CC-48D54B7E4947}" sibTransId="{16BFD361-CC13-4380-8BF6-A7C29913C5CA}"/>
    <dgm:cxn modelId="{0E332A0F-6DE9-43FA-A4AA-A5D7FCD7A4DE}" srcId="{F78C146B-852A-4F54-9CBD-B44E915AF4AC}" destId="{9E48E573-59AF-4984-9585-254C9999DFA2}" srcOrd="1" destOrd="0" parTransId="{167A9132-4766-4B11-860C-BA74AA725E2A}" sibTransId="{9E1AAA27-7E6A-4C63-B5E4-E9903557D16A}"/>
    <dgm:cxn modelId="{9170C558-12FA-4404-BFEA-C933AF32043C}" type="presOf" srcId="{2422B065-13F2-4D83-94FC-249DCD651021}" destId="{70ABF979-550E-466D-99B7-24B43B652A2D}" srcOrd="0" destOrd="2" presId="urn:microsoft.com/office/officeart/2009/3/layout/StepUpProcess"/>
    <dgm:cxn modelId="{B3BF4DA8-04B4-46B9-8924-EFA7EA2788D1}" srcId="{2DDD677B-ACE4-4840-BD2B-75C61C52F343}" destId="{F78C146B-852A-4F54-9CBD-B44E915AF4AC}" srcOrd="2" destOrd="0" parTransId="{E7746D9B-6077-4838-8199-0E42EDC5A861}" sibTransId="{9054B116-E346-4705-A882-78AC7656F9EC}"/>
    <dgm:cxn modelId="{3190D172-0F1F-4C88-82C1-AA608CFC4032}" srcId="{7B0858A1-B303-4BED-9AB5-33CFEC477352}" destId="{558CB8F7-C902-484B-A22F-F5B099407BA3}" srcOrd="2" destOrd="0" parTransId="{B13D6702-AAA5-4B74-AF4B-026481493D1B}" sibTransId="{44E0C824-055B-4071-AA90-02BFBA932796}"/>
    <dgm:cxn modelId="{0E41BE21-1B18-4F71-90C5-E9D34B271C84}" srcId="{F78C146B-852A-4F54-9CBD-B44E915AF4AC}" destId="{5E4B8425-C229-487B-A49C-8C3D093B8FC7}" srcOrd="7" destOrd="0" parTransId="{BDC64F80-3A27-4A50-B7D4-41C948D6F9C1}" sibTransId="{92CD6E34-3B39-476A-A16B-DA0B519A28F2}"/>
    <dgm:cxn modelId="{CDB843EE-92E9-4538-9A66-15C8D9530AC5}" srcId="{D76F1AD5-51F7-440B-9F85-3B044711DAC6}" destId="{501CA30C-F4AB-46B0-86BC-2D07ED411607}" srcOrd="1" destOrd="0" parTransId="{1D86F7EE-C9FA-4E9C-BA01-78C8C65A0848}" sibTransId="{88DFFF5F-BCD9-4736-997A-82F263F562E2}"/>
    <dgm:cxn modelId="{F6FD8DBF-3B56-4228-949D-7CAE8362005F}" type="presOf" srcId="{9E48E573-59AF-4984-9585-254C9999DFA2}" destId="{ADBF5BBC-2BAB-4821-B9C8-D6B863F89281}" srcOrd="0" destOrd="2" presId="urn:microsoft.com/office/officeart/2009/3/layout/StepUpProcess"/>
    <dgm:cxn modelId="{CDEF1D97-D27C-4F70-9835-E5FDFACE2B45}" type="presOf" srcId="{F78C146B-852A-4F54-9CBD-B44E915AF4AC}" destId="{ADBF5BBC-2BAB-4821-B9C8-D6B863F89281}" srcOrd="0" destOrd="0" presId="urn:microsoft.com/office/officeart/2009/3/layout/StepUpProcess"/>
    <dgm:cxn modelId="{2FE2BF13-03F5-4970-A19D-DF91B2A9E5E2}" srcId="{2DDD677B-ACE4-4840-BD2B-75C61C52F343}" destId="{7B0858A1-B303-4BED-9AB5-33CFEC477352}" srcOrd="3" destOrd="0" parTransId="{A3DDFE0C-E04C-4207-A2D0-B3AF009D8095}" sibTransId="{826A3177-6F9B-499C-BC8E-11AC57ED24AF}"/>
    <dgm:cxn modelId="{226257A7-149C-40D2-A93B-C1A049EAA2BB}" srcId="{D76F1AD5-51F7-440B-9F85-3B044711DAC6}" destId="{88AB2475-F2A8-4C3A-9A31-57FFB9D3B667}" srcOrd="0" destOrd="0" parTransId="{841D9FB4-EF88-42E9-921B-C7921CED373D}" sibTransId="{5A6ADA1A-1D05-43A9-86A4-377CF533F988}"/>
    <dgm:cxn modelId="{A9AD0201-DF3F-4627-ABD5-0D1EC239F849}" srcId="{F78C146B-852A-4F54-9CBD-B44E915AF4AC}" destId="{965244E0-2C71-4474-BE96-67B7FCA9A66E}" srcOrd="3" destOrd="0" parTransId="{D3ECFBF0-BE67-4B3C-99AF-EB18FEC53EBE}" sibTransId="{8C73E7FB-77C3-40C2-B459-A65011B95E12}"/>
    <dgm:cxn modelId="{D09F158F-AA98-49F5-9FED-F97D83829F39}" type="presOf" srcId="{5B0791EA-D60B-4B3E-A369-868D4A4B6FCC}" destId="{70ABF979-550E-466D-99B7-24B43B652A2D}" srcOrd="0" destOrd="0" presId="urn:microsoft.com/office/officeart/2009/3/layout/StepUpProcess"/>
    <dgm:cxn modelId="{BF91D915-CEB0-437F-8B21-D591D7E6DE69}" srcId="{5B0791EA-D60B-4B3E-A369-868D4A4B6FCC}" destId="{D0A13640-AA6C-4676-9322-903BAD41EE78}" srcOrd="0" destOrd="0" parTransId="{23B5D7DC-6B38-444E-8F90-6016EC681C50}" sibTransId="{C72E85BB-629E-412E-88CB-A46BD62B69B3}"/>
    <dgm:cxn modelId="{AB1FC5B8-5D62-4E8F-9C29-BBAECB2C27BE}" srcId="{F78C146B-852A-4F54-9CBD-B44E915AF4AC}" destId="{4037269D-51C0-4A69-AB20-5732BA84E9B8}" srcOrd="0" destOrd="0" parTransId="{7B95FC11-1D3E-4755-BCA9-AB9E790A3668}" sibTransId="{0DC89F1E-821F-4BD4-B129-EDA86596C932}"/>
    <dgm:cxn modelId="{D4B0D869-F042-4400-ABB2-0AB778D36F04}" type="presOf" srcId="{BD748F38-05C9-4B35-BBF3-DB8ACE4F2761}" destId="{97A358C6-0ACE-46C1-BA6B-57CF2EA1BB82}" srcOrd="0" destOrd="3" presId="urn:microsoft.com/office/officeart/2009/3/layout/StepUpProcess"/>
    <dgm:cxn modelId="{B3AAB8E3-DE92-443C-89D8-4E2964A87F1D}" type="presOf" srcId="{D0A13640-AA6C-4676-9322-903BAD41EE78}" destId="{70ABF979-550E-466D-99B7-24B43B652A2D}" srcOrd="0" destOrd="1" presId="urn:microsoft.com/office/officeart/2009/3/layout/StepUpProcess"/>
    <dgm:cxn modelId="{6BF79570-E61E-4164-8C48-EF3AABEE54FF}" srcId="{F78C146B-852A-4F54-9CBD-B44E915AF4AC}" destId="{547270AC-C8E2-4875-BE1A-5109F91BA49B}" srcOrd="5" destOrd="0" parTransId="{7CBE8C60-F416-49EA-80E4-0B11D7FD47A1}" sibTransId="{92FADDDB-F771-4CE0-9309-759F46C1B6B5}"/>
    <dgm:cxn modelId="{9D84FDAA-EDA5-460A-B203-3A130D64629B}" srcId="{D76F1AD5-51F7-440B-9F85-3B044711DAC6}" destId="{DD9E60B9-DF25-4611-8B15-752A893CADEF}" srcOrd="5" destOrd="0" parTransId="{105FFFA5-6604-4B79-B183-51856AC67B55}" sibTransId="{9B6AA1F6-124A-4C30-8A36-2C1B6CC72999}"/>
    <dgm:cxn modelId="{94FC044D-AC15-4AFD-9DEC-B0F1936BDC4F}" srcId="{F78C146B-852A-4F54-9CBD-B44E915AF4AC}" destId="{EE6E640C-D07C-483A-BFAB-6AA093AF686A}" srcOrd="2" destOrd="0" parTransId="{2C947D1A-6F10-4088-8F9C-1BD21628E324}" sibTransId="{3954C98A-41C2-4AD2-9D0F-1C8C1BCAA330}"/>
    <dgm:cxn modelId="{330E09F8-0EB3-4952-9060-E96B58A541A4}" type="presOf" srcId="{E1D2481F-CDA5-4547-AC3E-E236D490B306}" destId="{97A358C6-0ACE-46C1-BA6B-57CF2EA1BB82}" srcOrd="0" destOrd="4" presId="urn:microsoft.com/office/officeart/2009/3/layout/StepUpProcess"/>
    <dgm:cxn modelId="{FBCF36AD-3D49-4F4C-B5EA-0F645F1104D1}" srcId="{2DDD677B-ACE4-4840-BD2B-75C61C52F343}" destId="{D76F1AD5-51F7-440B-9F85-3B044711DAC6}" srcOrd="0" destOrd="0" parTransId="{8738DCE2-C1DE-41B8-9B6E-98D24ABB375A}" sibTransId="{B3ACE564-515A-4E2E-9D86-9A95E950A365}"/>
    <dgm:cxn modelId="{29027561-82AC-42FE-A698-E03E75286E86}" type="presOf" srcId="{D76F1AD5-51F7-440B-9F85-3B044711DAC6}" destId="{97A358C6-0ACE-46C1-BA6B-57CF2EA1BB82}" srcOrd="0" destOrd="0" presId="urn:microsoft.com/office/officeart/2009/3/layout/StepUpProcess"/>
    <dgm:cxn modelId="{DB8AC804-3EFC-4FFC-BF82-0A3F6A203A0E}" srcId="{7B0858A1-B303-4BED-9AB5-33CFEC477352}" destId="{6A645181-1EEB-41C1-99EB-8408241A0D72}" srcOrd="1" destOrd="0" parTransId="{CEFB9214-F79E-4361-833A-3E1A1A2E4DBF}" sibTransId="{E018DB98-DAAA-4A2D-BA4C-181AC365DDD5}"/>
    <dgm:cxn modelId="{85A05E22-60D1-4E15-9BDC-CC7A6DF629CF}" srcId="{5B0791EA-D60B-4B3E-A369-868D4A4B6FCC}" destId="{2422B065-13F2-4D83-94FC-249DCD651021}" srcOrd="1" destOrd="0" parTransId="{A5958B59-BA1F-49B6-84A6-9B8B558F3BF4}" sibTransId="{A13E199E-A24A-4000-8D14-65B348824BFA}"/>
    <dgm:cxn modelId="{8FE1CE4A-AF0F-4540-BB1A-EFDD27F6725B}" type="presOf" srcId="{4A4C0D3A-3C59-47D0-8A52-922D56AB8B53}" destId="{70ABF979-550E-466D-99B7-24B43B652A2D}" srcOrd="0" destOrd="3" presId="urn:microsoft.com/office/officeart/2009/3/layout/StepUpProcess"/>
    <dgm:cxn modelId="{D4BD7627-30CE-4FFF-B4C2-7FE8A6A7865F}" type="presOf" srcId="{547270AC-C8E2-4875-BE1A-5109F91BA49B}" destId="{ADBF5BBC-2BAB-4821-B9C8-D6B863F89281}" srcOrd="0" destOrd="6" presId="urn:microsoft.com/office/officeart/2009/3/layout/StepUpProcess"/>
    <dgm:cxn modelId="{8BA7ED27-4A4E-4FE8-AFC3-4D5A054C4591}" type="presOf" srcId="{6A645181-1EEB-41C1-99EB-8408241A0D72}" destId="{42F6EECC-E31D-4410-9720-AA78B6A769BE}" srcOrd="0" destOrd="2" presId="urn:microsoft.com/office/officeart/2009/3/layout/StepUpProcess"/>
    <dgm:cxn modelId="{3F579932-A13F-4D0D-9AA4-8B554C0BCDC9}" type="presOf" srcId="{AE518CD4-5B09-445E-BF4C-DFE9DDCF5385}" destId="{70ABF979-550E-466D-99B7-24B43B652A2D}" srcOrd="0" destOrd="4" presId="urn:microsoft.com/office/officeart/2009/3/layout/StepUpProcess"/>
    <dgm:cxn modelId="{991FAA00-CAFA-46D2-B211-CF89F8922C9B}" type="presOf" srcId="{EE6E640C-D07C-483A-BFAB-6AA093AF686A}" destId="{ADBF5BBC-2BAB-4821-B9C8-D6B863F89281}" srcOrd="0" destOrd="3" presId="urn:microsoft.com/office/officeart/2009/3/layout/StepUpProcess"/>
    <dgm:cxn modelId="{A57A0470-58C3-4BB9-BDE4-AC681D6971A1}" type="presOf" srcId="{2DDD677B-ACE4-4840-BD2B-75C61C52F343}" destId="{AD962075-3990-49A9-A93F-4E820727335D}" srcOrd="0" destOrd="0" presId="urn:microsoft.com/office/officeart/2009/3/layout/StepUpProcess"/>
    <dgm:cxn modelId="{DAD6BEA6-095D-4DE4-91D2-DAEA388A9A58}" srcId="{5B0791EA-D60B-4B3E-A369-868D4A4B6FCC}" destId="{AE518CD4-5B09-445E-BF4C-DFE9DDCF5385}" srcOrd="3" destOrd="0" parTransId="{FE13D210-F728-4551-8163-37E333A9EF0A}" sibTransId="{F0542608-CFBD-4726-9718-64FD24639940}"/>
    <dgm:cxn modelId="{0C5A4EA2-FA8E-4DAB-985B-343EF4294067}" type="presOf" srcId="{5E4B8425-C229-487B-A49C-8C3D093B8FC7}" destId="{ADBF5BBC-2BAB-4821-B9C8-D6B863F89281}" srcOrd="0" destOrd="8" presId="urn:microsoft.com/office/officeart/2009/3/layout/StepUpProcess"/>
    <dgm:cxn modelId="{BA8268FA-EC26-416F-A036-39E6E5C3AAA5}" type="presOf" srcId="{7B0858A1-B303-4BED-9AB5-33CFEC477352}" destId="{42F6EECC-E31D-4410-9720-AA78B6A769BE}" srcOrd="0" destOrd="0" presId="urn:microsoft.com/office/officeart/2009/3/layout/StepUpProcess"/>
    <dgm:cxn modelId="{7B3F6E31-5472-4520-BEFD-9F85889115B6}" type="presOf" srcId="{4037269D-51C0-4A69-AB20-5732BA84E9B8}" destId="{ADBF5BBC-2BAB-4821-B9C8-D6B863F89281}" srcOrd="0" destOrd="1" presId="urn:microsoft.com/office/officeart/2009/3/layout/StepUpProcess"/>
    <dgm:cxn modelId="{7EF2F1C3-2583-4D97-B2AB-A1EBF97C4761}" srcId="{5B0791EA-D60B-4B3E-A369-868D4A4B6FCC}" destId="{4A4C0D3A-3C59-47D0-8A52-922D56AB8B53}" srcOrd="2" destOrd="0" parTransId="{851F10B7-170F-4256-9897-206FA641FB29}" sibTransId="{03BF0274-B9E8-4DAF-AE1F-DEC4DB565CB1}"/>
    <dgm:cxn modelId="{56639E91-C3EA-4CFC-BA56-14DD1538883B}" srcId="{2DDD677B-ACE4-4840-BD2B-75C61C52F343}" destId="{5B0791EA-D60B-4B3E-A369-868D4A4B6FCC}" srcOrd="1" destOrd="0" parTransId="{D0001113-055A-41C4-A6BB-05AC0AD373FE}" sibTransId="{B6B4FE21-C8B9-4354-906D-3D1A8C8BECD7}"/>
    <dgm:cxn modelId="{46EAE09B-642A-41A1-894D-882684672034}" type="presOf" srcId="{13831954-CABA-4806-83FD-E2F2F0A4B36D}" destId="{ADBF5BBC-2BAB-4821-B9C8-D6B863F89281}" srcOrd="0" destOrd="5" presId="urn:microsoft.com/office/officeart/2009/3/layout/StepUpProcess"/>
    <dgm:cxn modelId="{512F523B-2491-4419-9AD5-115FCC49490C}" type="presOf" srcId="{DD9E60B9-DF25-4611-8B15-752A893CADEF}" destId="{97A358C6-0ACE-46C1-BA6B-57CF2EA1BB82}" srcOrd="0" destOrd="6" presId="urn:microsoft.com/office/officeart/2009/3/layout/StepUpProcess"/>
    <dgm:cxn modelId="{7BE1E937-6034-4B71-AB52-8018724BDFF6}" type="presOf" srcId="{0B8A8530-904A-41CF-A184-1D47083EC338}" destId="{ADBF5BBC-2BAB-4821-B9C8-D6B863F89281}" srcOrd="0" destOrd="7" presId="urn:microsoft.com/office/officeart/2009/3/layout/StepUpProcess"/>
    <dgm:cxn modelId="{09163A53-9429-4D17-B20E-55FE415E4785}" type="presOf" srcId="{88AB2475-F2A8-4C3A-9A31-57FFB9D3B667}" destId="{97A358C6-0ACE-46C1-BA6B-57CF2EA1BB82}" srcOrd="0" destOrd="1" presId="urn:microsoft.com/office/officeart/2009/3/layout/StepUpProcess"/>
    <dgm:cxn modelId="{46B2F09B-15A9-4B44-985E-E662D73D73DD}" type="presOf" srcId="{08896636-FD85-4903-A79C-B701EA3335F2}" destId="{97A358C6-0ACE-46C1-BA6B-57CF2EA1BB82}" srcOrd="0" destOrd="5" presId="urn:microsoft.com/office/officeart/2009/3/layout/StepUpProcess"/>
    <dgm:cxn modelId="{D9FF356B-848B-4CA4-940E-B023F4CB7541}" srcId="{F78C146B-852A-4F54-9CBD-B44E915AF4AC}" destId="{13831954-CABA-4806-83FD-E2F2F0A4B36D}" srcOrd="4" destOrd="0" parTransId="{07D85900-028C-4F98-A4F7-1DA1D257BE46}" sibTransId="{78A00725-83B2-44B6-BD6E-8ECD8FEF8AEC}"/>
    <dgm:cxn modelId="{513D4F02-73FD-4277-9F25-C433A538F173}" srcId="{7B0858A1-B303-4BED-9AB5-33CFEC477352}" destId="{6353947A-205C-4896-AAB8-87D41D57C166}" srcOrd="0" destOrd="0" parTransId="{82BBA3C4-3F24-4284-AC19-1525069F7051}" sibTransId="{345AF8EB-A1C2-4127-B28C-2EFFCDEA3D23}"/>
    <dgm:cxn modelId="{59A642C2-A272-42D9-907E-64CFD07F513A}" type="presOf" srcId="{501CA30C-F4AB-46B0-86BC-2D07ED411607}" destId="{97A358C6-0ACE-46C1-BA6B-57CF2EA1BB82}" srcOrd="0" destOrd="2" presId="urn:microsoft.com/office/officeart/2009/3/layout/StepUpProcess"/>
    <dgm:cxn modelId="{46A1E7B4-9929-4819-A801-F39A37F386F5}" type="presParOf" srcId="{AD962075-3990-49A9-A93F-4E820727335D}" destId="{82807233-BD45-4086-8069-6EB4FA73723C}" srcOrd="0" destOrd="0" presId="urn:microsoft.com/office/officeart/2009/3/layout/StepUpProcess"/>
    <dgm:cxn modelId="{D3A358C2-19DA-42F7-9DEE-C79BDF5C5426}" type="presParOf" srcId="{82807233-BD45-4086-8069-6EB4FA73723C}" destId="{2057D9DB-26FA-415A-83FE-74A626724F1A}" srcOrd="0" destOrd="0" presId="urn:microsoft.com/office/officeart/2009/3/layout/StepUpProcess"/>
    <dgm:cxn modelId="{FB22775F-61C7-4426-B633-352B68A5CA99}" type="presParOf" srcId="{82807233-BD45-4086-8069-6EB4FA73723C}" destId="{97A358C6-0ACE-46C1-BA6B-57CF2EA1BB82}" srcOrd="1" destOrd="0" presId="urn:microsoft.com/office/officeart/2009/3/layout/StepUpProcess"/>
    <dgm:cxn modelId="{830EBA95-2584-4388-975C-C8926CD5164D}" type="presParOf" srcId="{82807233-BD45-4086-8069-6EB4FA73723C}" destId="{41E705BF-72ED-476E-8A68-9383C2E6F154}" srcOrd="2" destOrd="0" presId="urn:microsoft.com/office/officeart/2009/3/layout/StepUpProcess"/>
    <dgm:cxn modelId="{5C29985E-C538-4F84-9ABC-1C0628168EAC}" type="presParOf" srcId="{AD962075-3990-49A9-A93F-4E820727335D}" destId="{C7C4E88E-091F-433E-A2E2-551B5F366633}" srcOrd="1" destOrd="0" presId="urn:microsoft.com/office/officeart/2009/3/layout/StepUpProcess"/>
    <dgm:cxn modelId="{87A9F4FB-C0D8-49EB-867D-B6A579B8ED7C}" type="presParOf" srcId="{C7C4E88E-091F-433E-A2E2-551B5F366633}" destId="{B37081E3-9CD8-4F91-B091-3D1F8B2BACE4}" srcOrd="0" destOrd="0" presId="urn:microsoft.com/office/officeart/2009/3/layout/StepUpProcess"/>
    <dgm:cxn modelId="{325B4432-22FE-4C7E-9648-A5340333E0E7}" type="presParOf" srcId="{AD962075-3990-49A9-A93F-4E820727335D}" destId="{A8AA362B-8589-49C1-B141-7F6CE8058D26}" srcOrd="2" destOrd="0" presId="urn:microsoft.com/office/officeart/2009/3/layout/StepUpProcess"/>
    <dgm:cxn modelId="{8C398EFD-656E-4A43-B1FA-7772543FD208}" type="presParOf" srcId="{A8AA362B-8589-49C1-B141-7F6CE8058D26}" destId="{ABC5E4E5-1C2A-4302-83AD-CBCCADB891F3}" srcOrd="0" destOrd="0" presId="urn:microsoft.com/office/officeart/2009/3/layout/StepUpProcess"/>
    <dgm:cxn modelId="{257F015D-4F0B-4E72-82D7-60ED1E7AF985}" type="presParOf" srcId="{A8AA362B-8589-49C1-B141-7F6CE8058D26}" destId="{70ABF979-550E-466D-99B7-24B43B652A2D}" srcOrd="1" destOrd="0" presId="urn:microsoft.com/office/officeart/2009/3/layout/StepUpProcess"/>
    <dgm:cxn modelId="{19344487-FE07-45BD-8EA8-E1380B0F1605}" type="presParOf" srcId="{A8AA362B-8589-49C1-B141-7F6CE8058D26}" destId="{AB4049C9-6D30-4296-9C2D-4679C29384F9}" srcOrd="2" destOrd="0" presId="urn:microsoft.com/office/officeart/2009/3/layout/StepUpProcess"/>
    <dgm:cxn modelId="{C23960F9-C7E9-42D9-B21E-2AEE6E9A7C1B}" type="presParOf" srcId="{AD962075-3990-49A9-A93F-4E820727335D}" destId="{A0667617-FC80-47C6-8967-69402A09F4A0}" srcOrd="3" destOrd="0" presId="urn:microsoft.com/office/officeart/2009/3/layout/StepUpProcess"/>
    <dgm:cxn modelId="{8E7E6706-FE42-4B75-A417-9E56018EB214}" type="presParOf" srcId="{A0667617-FC80-47C6-8967-69402A09F4A0}" destId="{75441DC8-E2ED-4FBC-9525-1F20930BC719}" srcOrd="0" destOrd="0" presId="urn:microsoft.com/office/officeart/2009/3/layout/StepUpProcess"/>
    <dgm:cxn modelId="{02752FD0-AB96-4D3C-8821-CA7AE9BE0E4B}" type="presParOf" srcId="{AD962075-3990-49A9-A93F-4E820727335D}" destId="{D7E27E24-F61D-425F-8B3D-9779407648D9}" srcOrd="4" destOrd="0" presId="urn:microsoft.com/office/officeart/2009/3/layout/StepUpProcess"/>
    <dgm:cxn modelId="{2A1324E4-0776-41C3-875B-682A922B817C}" type="presParOf" srcId="{D7E27E24-F61D-425F-8B3D-9779407648D9}" destId="{45131325-BC3B-438A-B0F0-3945510C6803}" srcOrd="0" destOrd="0" presId="urn:microsoft.com/office/officeart/2009/3/layout/StepUpProcess"/>
    <dgm:cxn modelId="{03588CCA-5055-4D8A-B586-6200D97742DB}" type="presParOf" srcId="{D7E27E24-F61D-425F-8B3D-9779407648D9}" destId="{ADBF5BBC-2BAB-4821-B9C8-D6B863F89281}" srcOrd="1" destOrd="0" presId="urn:microsoft.com/office/officeart/2009/3/layout/StepUpProcess"/>
    <dgm:cxn modelId="{6DD84C55-BBB7-4F48-850A-0B1370A9AE7F}" type="presParOf" srcId="{D7E27E24-F61D-425F-8B3D-9779407648D9}" destId="{F0AD4341-A8E8-4AF0-8A22-FE00564F1A8E}" srcOrd="2" destOrd="0" presId="urn:microsoft.com/office/officeart/2009/3/layout/StepUpProcess"/>
    <dgm:cxn modelId="{761D58CF-F6A3-44FD-8804-3354B77A9D9F}" type="presParOf" srcId="{AD962075-3990-49A9-A93F-4E820727335D}" destId="{104C488E-3152-484B-BD36-A6B422CD37BC}" srcOrd="5" destOrd="0" presId="urn:microsoft.com/office/officeart/2009/3/layout/StepUpProcess"/>
    <dgm:cxn modelId="{838DE2A2-1F8F-4875-8A7F-D52D57399469}" type="presParOf" srcId="{104C488E-3152-484B-BD36-A6B422CD37BC}" destId="{DF7A9A84-9552-4D66-B78A-BB6D69D67553}" srcOrd="0" destOrd="0" presId="urn:microsoft.com/office/officeart/2009/3/layout/StepUpProcess"/>
    <dgm:cxn modelId="{694706BD-7BBF-47A7-B611-C1E010ACF624}" type="presParOf" srcId="{AD962075-3990-49A9-A93F-4E820727335D}" destId="{C074D2E1-2854-48FB-893D-79963370EB6D}" srcOrd="6" destOrd="0" presId="urn:microsoft.com/office/officeart/2009/3/layout/StepUpProcess"/>
    <dgm:cxn modelId="{63DE39B4-1776-4B63-9D51-DD87793285CE}" type="presParOf" srcId="{C074D2E1-2854-48FB-893D-79963370EB6D}" destId="{2E8C1A69-F5E0-401C-A731-EDE24F9BB4C5}" srcOrd="0" destOrd="0" presId="urn:microsoft.com/office/officeart/2009/3/layout/StepUpProcess"/>
    <dgm:cxn modelId="{E0457159-55BA-48CF-B121-DA419A88F361}" type="presParOf" srcId="{C074D2E1-2854-48FB-893D-79963370EB6D}" destId="{42F6EECC-E31D-4410-9720-AA78B6A769BE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2E3524-9D79-4A3C-BEA7-5F471C77922E}">
      <dsp:nvSpPr>
        <dsp:cNvPr id="0" name=""/>
        <dsp:cNvSpPr/>
      </dsp:nvSpPr>
      <dsp:spPr>
        <a:xfrm>
          <a:off x="1518987" y="2898960"/>
          <a:ext cx="1765808" cy="151573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1750" rIns="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天气预测</a:t>
          </a:r>
        </a:p>
      </dsp:txBody>
      <dsp:txXfrm>
        <a:off x="1792449" y="3133695"/>
        <a:ext cx="1218884" cy="1046269"/>
      </dsp:txXfrm>
    </dsp:sp>
    <dsp:sp modelId="{759A8299-FC4C-4071-BD16-13C205E66BE6}">
      <dsp:nvSpPr>
        <dsp:cNvPr id="0" name=""/>
        <dsp:cNvSpPr/>
      </dsp:nvSpPr>
      <dsp:spPr>
        <a:xfrm>
          <a:off x="1561392" y="3576888"/>
          <a:ext cx="205503" cy="17764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5C0FC-50DE-4367-9847-48E43E1C8B7D}">
      <dsp:nvSpPr>
        <dsp:cNvPr id="0" name=""/>
        <dsp:cNvSpPr/>
      </dsp:nvSpPr>
      <dsp:spPr>
        <a:xfrm>
          <a:off x="0" y="2061149"/>
          <a:ext cx="1765808" cy="151573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064D73-756C-414E-8879-7F21CBBAF37B}">
      <dsp:nvSpPr>
        <dsp:cNvPr id="0" name=""/>
        <dsp:cNvSpPr/>
      </dsp:nvSpPr>
      <dsp:spPr>
        <a:xfrm>
          <a:off x="1209100" y="3375744"/>
          <a:ext cx="205503" cy="17764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0BE221-958D-4FD6-A6D6-2AE28B6E2D7F}">
      <dsp:nvSpPr>
        <dsp:cNvPr id="0" name=""/>
        <dsp:cNvSpPr/>
      </dsp:nvSpPr>
      <dsp:spPr>
        <a:xfrm>
          <a:off x="3037974" y="2056564"/>
          <a:ext cx="1765808" cy="151573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1750" rIns="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欺诈预警</a:t>
          </a:r>
        </a:p>
      </dsp:txBody>
      <dsp:txXfrm>
        <a:off x="3311436" y="2291299"/>
        <a:ext cx="1218884" cy="1046269"/>
      </dsp:txXfrm>
    </dsp:sp>
    <dsp:sp modelId="{E17BB8DB-1624-4036-B5BC-4D9F78384417}">
      <dsp:nvSpPr>
        <dsp:cNvPr id="0" name=""/>
        <dsp:cNvSpPr/>
      </dsp:nvSpPr>
      <dsp:spPr>
        <a:xfrm>
          <a:off x="4253598" y="3367721"/>
          <a:ext cx="205503" cy="17764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5E3F2C-8288-4E2D-8EB4-0D854790053D}">
      <dsp:nvSpPr>
        <dsp:cNvPr id="0" name=""/>
        <dsp:cNvSpPr/>
      </dsp:nvSpPr>
      <dsp:spPr>
        <a:xfrm>
          <a:off x="4558048" y="2896094"/>
          <a:ext cx="1765808" cy="151573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786CE4-C21F-43A7-A3AF-740FF21227E4}">
      <dsp:nvSpPr>
        <dsp:cNvPr id="0" name=""/>
        <dsp:cNvSpPr/>
      </dsp:nvSpPr>
      <dsp:spPr>
        <a:xfrm>
          <a:off x="4600454" y="3570584"/>
          <a:ext cx="205503" cy="17764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CA9C7A-3851-451F-9A9D-74F30B1AB84D}">
      <dsp:nvSpPr>
        <dsp:cNvPr id="0" name=""/>
        <dsp:cNvSpPr/>
      </dsp:nvSpPr>
      <dsp:spPr>
        <a:xfrm>
          <a:off x="1518987" y="1223337"/>
          <a:ext cx="1765808" cy="151573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1750" rIns="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关系分析</a:t>
          </a:r>
        </a:p>
      </dsp:txBody>
      <dsp:txXfrm>
        <a:off x="1792449" y="1458072"/>
        <a:ext cx="1218884" cy="1046269"/>
      </dsp:txXfrm>
    </dsp:sp>
    <dsp:sp modelId="{F43D4FBD-0CF7-4598-B93C-BA0576167737}">
      <dsp:nvSpPr>
        <dsp:cNvPr id="0" name=""/>
        <dsp:cNvSpPr/>
      </dsp:nvSpPr>
      <dsp:spPr>
        <a:xfrm>
          <a:off x="2720476" y="1243967"/>
          <a:ext cx="205503" cy="17764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70E1CE-F296-48CB-81C4-A7AD717AFF57}">
      <dsp:nvSpPr>
        <dsp:cNvPr id="0" name=""/>
        <dsp:cNvSpPr/>
      </dsp:nvSpPr>
      <dsp:spPr>
        <a:xfrm>
          <a:off x="3037974" y="380369"/>
          <a:ext cx="1765808" cy="151573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5AD0BA-DBF9-4729-9B36-950BB79443AA}">
      <dsp:nvSpPr>
        <dsp:cNvPr id="0" name=""/>
        <dsp:cNvSpPr/>
      </dsp:nvSpPr>
      <dsp:spPr>
        <a:xfrm>
          <a:off x="3089078" y="1051993"/>
          <a:ext cx="205503" cy="17764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5782D4-0A58-4B77-8B4E-5C3EEDCE4571}">
      <dsp:nvSpPr>
        <dsp:cNvPr id="0" name=""/>
        <dsp:cNvSpPr/>
      </dsp:nvSpPr>
      <dsp:spPr>
        <a:xfrm>
          <a:off x="4558048" y="1219899"/>
          <a:ext cx="1765808" cy="151573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1750" rIns="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兴趣推荐</a:t>
          </a:r>
        </a:p>
      </dsp:txBody>
      <dsp:txXfrm>
        <a:off x="4831510" y="1454634"/>
        <a:ext cx="1218884" cy="1046269"/>
      </dsp:txXfrm>
    </dsp:sp>
    <dsp:sp modelId="{A4355DE6-2B2B-430C-A93B-B6F2B2783C49}">
      <dsp:nvSpPr>
        <dsp:cNvPr id="0" name=""/>
        <dsp:cNvSpPr/>
      </dsp:nvSpPr>
      <dsp:spPr>
        <a:xfrm>
          <a:off x="6084647" y="1891523"/>
          <a:ext cx="205503" cy="17764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A91E77-8841-4195-AD57-9E256B309F59}">
      <dsp:nvSpPr>
        <dsp:cNvPr id="0" name=""/>
        <dsp:cNvSpPr/>
      </dsp:nvSpPr>
      <dsp:spPr>
        <a:xfrm>
          <a:off x="6077035" y="2072037"/>
          <a:ext cx="1765808" cy="151573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4000" r="-84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238935-DD77-461E-A9D7-D0C6C3084124}">
      <dsp:nvSpPr>
        <dsp:cNvPr id="0" name=""/>
        <dsp:cNvSpPr/>
      </dsp:nvSpPr>
      <dsp:spPr>
        <a:xfrm>
          <a:off x="6420629" y="2099543"/>
          <a:ext cx="205503" cy="17764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15F4BE-F47B-4CBF-B47F-52E5DFF0FB23}">
      <dsp:nvSpPr>
        <dsp:cNvPr id="0" name=""/>
        <dsp:cNvSpPr/>
      </dsp:nvSpPr>
      <dsp:spPr>
        <a:xfrm>
          <a:off x="6077035" y="396414"/>
          <a:ext cx="1765808" cy="151573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1750" rIns="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健康管理</a:t>
          </a:r>
        </a:p>
      </dsp:txBody>
      <dsp:txXfrm>
        <a:off x="6350497" y="631149"/>
        <a:ext cx="1218884" cy="1046269"/>
      </dsp:txXfrm>
    </dsp:sp>
    <dsp:sp modelId="{419BA973-5C63-4A48-92F6-E8BC69F82F8E}">
      <dsp:nvSpPr>
        <dsp:cNvPr id="0" name=""/>
        <dsp:cNvSpPr/>
      </dsp:nvSpPr>
      <dsp:spPr>
        <a:xfrm>
          <a:off x="7603634" y="1076061"/>
          <a:ext cx="205503" cy="17764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35F551-F516-46F6-AF0F-25373D7D6718}">
      <dsp:nvSpPr>
        <dsp:cNvPr id="0" name=""/>
        <dsp:cNvSpPr/>
      </dsp:nvSpPr>
      <dsp:spPr>
        <a:xfrm>
          <a:off x="7596023" y="1242248"/>
          <a:ext cx="1765808" cy="151573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9250A4-8B3D-403D-825E-91C27459CCB9}">
      <dsp:nvSpPr>
        <dsp:cNvPr id="0" name=""/>
        <dsp:cNvSpPr/>
      </dsp:nvSpPr>
      <dsp:spPr>
        <a:xfrm>
          <a:off x="7948315" y="1276059"/>
          <a:ext cx="205503" cy="17764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E09652-35DE-46B9-8630-BC8B66FA65A6}">
      <dsp:nvSpPr>
        <dsp:cNvPr id="0" name=""/>
        <dsp:cNvSpPr/>
      </dsp:nvSpPr>
      <dsp:spPr>
        <a:xfrm>
          <a:off x="7596023" y="2915578"/>
          <a:ext cx="1765808" cy="151573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1750" rIns="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赛事预测</a:t>
          </a:r>
        </a:p>
      </dsp:txBody>
      <dsp:txXfrm>
        <a:off x="7869485" y="3150313"/>
        <a:ext cx="1218884" cy="1046269"/>
      </dsp:txXfrm>
    </dsp:sp>
    <dsp:sp modelId="{6991CB8B-E58A-4A2B-A842-E5F4B186EDC6}">
      <dsp:nvSpPr>
        <dsp:cNvPr id="0" name=""/>
        <dsp:cNvSpPr/>
      </dsp:nvSpPr>
      <dsp:spPr>
        <a:xfrm>
          <a:off x="7946140" y="4243354"/>
          <a:ext cx="205503" cy="17764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1ED769-F047-4CCE-A907-96B2937C5C2D}">
      <dsp:nvSpPr>
        <dsp:cNvPr id="0" name=""/>
        <dsp:cNvSpPr/>
      </dsp:nvSpPr>
      <dsp:spPr>
        <a:xfrm>
          <a:off x="6077035" y="3745367"/>
          <a:ext cx="1765808" cy="151573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7C4B6C-3DC1-43E7-82BD-4618E08229C0}">
      <dsp:nvSpPr>
        <dsp:cNvPr id="0" name=""/>
        <dsp:cNvSpPr/>
      </dsp:nvSpPr>
      <dsp:spPr>
        <a:xfrm>
          <a:off x="7618856" y="4410688"/>
          <a:ext cx="205503" cy="17764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38EB1B-7EB3-4073-B7C8-2E29E9D7B0AC}">
      <dsp:nvSpPr>
        <dsp:cNvPr id="0" name=""/>
        <dsp:cNvSpPr/>
      </dsp:nvSpPr>
      <dsp:spPr>
        <a:xfrm>
          <a:off x="3036886" y="3736198"/>
          <a:ext cx="1765808" cy="151573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1750" rIns="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交通预测</a:t>
          </a:r>
        </a:p>
      </dsp:txBody>
      <dsp:txXfrm>
        <a:off x="3310348" y="3970933"/>
        <a:ext cx="1218884" cy="1046269"/>
      </dsp:txXfrm>
    </dsp:sp>
    <dsp:sp modelId="{E520354D-6A6A-4B57-8921-4016238703AA}">
      <dsp:nvSpPr>
        <dsp:cNvPr id="0" name=""/>
        <dsp:cNvSpPr/>
      </dsp:nvSpPr>
      <dsp:spPr>
        <a:xfrm>
          <a:off x="3087991" y="4407822"/>
          <a:ext cx="205503" cy="17764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47255B-27AA-4E8F-8735-C3A941252059}">
      <dsp:nvSpPr>
        <dsp:cNvPr id="0" name=""/>
        <dsp:cNvSpPr/>
      </dsp:nvSpPr>
      <dsp:spPr>
        <a:xfrm>
          <a:off x="1517899" y="4578594"/>
          <a:ext cx="1765808" cy="151573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44C542-4ACC-4751-B249-D5B9A2C7B260}">
      <dsp:nvSpPr>
        <dsp:cNvPr id="0" name=""/>
        <dsp:cNvSpPr/>
      </dsp:nvSpPr>
      <dsp:spPr>
        <a:xfrm>
          <a:off x="2719389" y="4599797"/>
          <a:ext cx="205503" cy="17764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A08774-7EA6-4EDE-BB2B-871DF0A109E4}">
      <dsp:nvSpPr>
        <dsp:cNvPr id="0" name=""/>
        <dsp:cNvSpPr/>
      </dsp:nvSpPr>
      <dsp:spPr>
        <a:xfrm>
          <a:off x="9107399" y="3764851"/>
          <a:ext cx="1765808" cy="151573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1750" rIns="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精准营销</a:t>
          </a:r>
        </a:p>
      </dsp:txBody>
      <dsp:txXfrm>
        <a:off x="9380861" y="3999586"/>
        <a:ext cx="1218884" cy="1046269"/>
      </dsp:txXfrm>
    </dsp:sp>
    <dsp:sp modelId="{B656A1DA-5F58-4054-A015-F275C08F77A6}">
      <dsp:nvSpPr>
        <dsp:cNvPr id="0" name=""/>
        <dsp:cNvSpPr/>
      </dsp:nvSpPr>
      <dsp:spPr>
        <a:xfrm>
          <a:off x="9457516" y="5092627"/>
          <a:ext cx="205503" cy="17764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840CFA-A34A-4249-8210-17ADECA135B1}">
      <dsp:nvSpPr>
        <dsp:cNvPr id="0" name=""/>
        <dsp:cNvSpPr/>
      </dsp:nvSpPr>
      <dsp:spPr>
        <a:xfrm>
          <a:off x="7588411" y="4595212"/>
          <a:ext cx="1765808" cy="151573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702B89-2CFF-4FCA-8347-22C1DD3E0EB2}">
      <dsp:nvSpPr>
        <dsp:cNvPr id="0" name=""/>
        <dsp:cNvSpPr/>
      </dsp:nvSpPr>
      <dsp:spPr>
        <a:xfrm>
          <a:off x="9130232" y="5260533"/>
          <a:ext cx="205503" cy="17764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2AB77-08EA-4537-AA67-349E44DA9222}">
      <dsp:nvSpPr>
        <dsp:cNvPr id="0" name=""/>
        <dsp:cNvSpPr/>
      </dsp:nvSpPr>
      <dsp:spPr>
        <a:xfrm>
          <a:off x="2027" y="1489543"/>
          <a:ext cx="895428" cy="895428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8F545A-BC2D-4896-9BDA-D187D5CA827C}">
      <dsp:nvSpPr>
        <dsp:cNvPr id="0" name=""/>
        <dsp:cNvSpPr/>
      </dsp:nvSpPr>
      <dsp:spPr>
        <a:xfrm rot="17700000">
          <a:off x="317535" y="759586"/>
          <a:ext cx="1113116" cy="536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0" rIns="0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采集</a:t>
          </a:r>
        </a:p>
      </dsp:txBody>
      <dsp:txXfrm>
        <a:off x="317535" y="759586"/>
        <a:ext cx="1113116" cy="536436"/>
      </dsp:txXfrm>
    </dsp:sp>
    <dsp:sp modelId="{06743168-A115-4345-BA0F-EC865BA9EFE6}">
      <dsp:nvSpPr>
        <dsp:cNvPr id="0" name=""/>
        <dsp:cNvSpPr/>
      </dsp:nvSpPr>
      <dsp:spPr>
        <a:xfrm>
          <a:off x="964902" y="1704865"/>
          <a:ext cx="464783" cy="4647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518869-BCE4-4409-95CE-5353D24C76D2}">
      <dsp:nvSpPr>
        <dsp:cNvPr id="0" name=""/>
        <dsp:cNvSpPr/>
      </dsp:nvSpPr>
      <dsp:spPr>
        <a:xfrm rot="17700000">
          <a:off x="414429" y="2351771"/>
          <a:ext cx="962898" cy="46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关系型数据库导入</a:t>
          </a:r>
        </a:p>
      </dsp:txBody>
      <dsp:txXfrm>
        <a:off x="414429" y="2351771"/>
        <a:ext cx="962898" cy="464273"/>
      </dsp:txXfrm>
    </dsp:sp>
    <dsp:sp modelId="{60A16C11-7A65-4F35-855F-91ABF1EA8C68}">
      <dsp:nvSpPr>
        <dsp:cNvPr id="0" name=""/>
        <dsp:cNvSpPr/>
      </dsp:nvSpPr>
      <dsp:spPr>
        <a:xfrm rot="17700000">
          <a:off x="1017260" y="1058470"/>
          <a:ext cx="962898" cy="46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7194A-0222-4977-8D3C-F7FF9BCB0732}">
      <dsp:nvSpPr>
        <dsp:cNvPr id="0" name=""/>
        <dsp:cNvSpPr/>
      </dsp:nvSpPr>
      <dsp:spPr>
        <a:xfrm>
          <a:off x="1497061" y="1704865"/>
          <a:ext cx="464783" cy="46478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8D893-32B3-4B59-B7F3-13A78401B4C9}">
      <dsp:nvSpPr>
        <dsp:cNvPr id="0" name=""/>
        <dsp:cNvSpPr/>
      </dsp:nvSpPr>
      <dsp:spPr>
        <a:xfrm rot="17700000">
          <a:off x="946588" y="2351771"/>
          <a:ext cx="962898" cy="46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网页爬取</a:t>
          </a:r>
        </a:p>
      </dsp:txBody>
      <dsp:txXfrm>
        <a:off x="946588" y="2351771"/>
        <a:ext cx="962898" cy="464273"/>
      </dsp:txXfrm>
    </dsp:sp>
    <dsp:sp modelId="{767DB2C4-80B2-4D3C-9373-1AF11521D0A1}">
      <dsp:nvSpPr>
        <dsp:cNvPr id="0" name=""/>
        <dsp:cNvSpPr/>
      </dsp:nvSpPr>
      <dsp:spPr>
        <a:xfrm rot="17700000">
          <a:off x="1549419" y="1058470"/>
          <a:ext cx="962898" cy="46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E70BF3-A867-4E17-A993-21EC309EF31E}">
      <dsp:nvSpPr>
        <dsp:cNvPr id="0" name=""/>
        <dsp:cNvSpPr/>
      </dsp:nvSpPr>
      <dsp:spPr>
        <a:xfrm>
          <a:off x="2029220" y="1704865"/>
          <a:ext cx="464783" cy="46478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1B3F4F-280F-40FB-8D38-8D5AAAB5DBA2}">
      <dsp:nvSpPr>
        <dsp:cNvPr id="0" name=""/>
        <dsp:cNvSpPr/>
      </dsp:nvSpPr>
      <dsp:spPr>
        <a:xfrm rot="17700000">
          <a:off x="1478747" y="2351771"/>
          <a:ext cx="962898" cy="46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非结构化数据</a:t>
          </a:r>
        </a:p>
      </dsp:txBody>
      <dsp:txXfrm>
        <a:off x="1478747" y="2351771"/>
        <a:ext cx="962898" cy="464273"/>
      </dsp:txXfrm>
    </dsp:sp>
    <dsp:sp modelId="{15C71467-18F2-47E0-AA93-0CD10611E4B9}">
      <dsp:nvSpPr>
        <dsp:cNvPr id="0" name=""/>
        <dsp:cNvSpPr/>
      </dsp:nvSpPr>
      <dsp:spPr>
        <a:xfrm rot="17700000">
          <a:off x="2081579" y="1058470"/>
          <a:ext cx="962898" cy="46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783B08-182F-4F4C-9114-BB066293B64D}">
      <dsp:nvSpPr>
        <dsp:cNvPr id="0" name=""/>
        <dsp:cNvSpPr/>
      </dsp:nvSpPr>
      <dsp:spPr>
        <a:xfrm>
          <a:off x="2561451" y="1489543"/>
          <a:ext cx="895428" cy="895428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075AA7-94BB-4B01-ADC0-CECBFEA6C633}">
      <dsp:nvSpPr>
        <dsp:cNvPr id="0" name=""/>
        <dsp:cNvSpPr/>
      </dsp:nvSpPr>
      <dsp:spPr>
        <a:xfrm rot="17700000">
          <a:off x="2876959" y="759586"/>
          <a:ext cx="1113116" cy="536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0" rIns="0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处理</a:t>
          </a:r>
        </a:p>
      </dsp:txBody>
      <dsp:txXfrm>
        <a:off x="2876959" y="759586"/>
        <a:ext cx="1113116" cy="536436"/>
      </dsp:txXfrm>
    </dsp:sp>
    <dsp:sp modelId="{7FFE84CE-F758-4D74-BD97-325C9DF42EAD}">
      <dsp:nvSpPr>
        <dsp:cNvPr id="0" name=""/>
        <dsp:cNvSpPr/>
      </dsp:nvSpPr>
      <dsp:spPr>
        <a:xfrm>
          <a:off x="3524326" y="1704865"/>
          <a:ext cx="464783" cy="46478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53C570-5502-4600-80FE-E3182F03871A}">
      <dsp:nvSpPr>
        <dsp:cNvPr id="0" name=""/>
        <dsp:cNvSpPr/>
      </dsp:nvSpPr>
      <dsp:spPr>
        <a:xfrm rot="17700000">
          <a:off x="2973853" y="2351771"/>
          <a:ext cx="962898" cy="46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批处理</a:t>
          </a:r>
        </a:p>
      </dsp:txBody>
      <dsp:txXfrm>
        <a:off x="2973853" y="2351771"/>
        <a:ext cx="962898" cy="464273"/>
      </dsp:txXfrm>
    </dsp:sp>
    <dsp:sp modelId="{02ABE394-5427-40EB-939A-BCF10E7709C8}">
      <dsp:nvSpPr>
        <dsp:cNvPr id="0" name=""/>
        <dsp:cNvSpPr/>
      </dsp:nvSpPr>
      <dsp:spPr>
        <a:xfrm rot="17700000">
          <a:off x="3576684" y="1058470"/>
          <a:ext cx="962898" cy="46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49A3B4-7D53-495E-A267-531E17E0AAF5}">
      <dsp:nvSpPr>
        <dsp:cNvPr id="0" name=""/>
        <dsp:cNvSpPr/>
      </dsp:nvSpPr>
      <dsp:spPr>
        <a:xfrm>
          <a:off x="4056485" y="1704865"/>
          <a:ext cx="464783" cy="46478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DDDE5B-F3BE-415E-BA99-12B0C9089189}">
      <dsp:nvSpPr>
        <dsp:cNvPr id="0" name=""/>
        <dsp:cNvSpPr/>
      </dsp:nvSpPr>
      <dsp:spPr>
        <a:xfrm rot="17700000">
          <a:off x="3506012" y="2351771"/>
          <a:ext cx="962898" cy="46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流式处理</a:t>
          </a:r>
        </a:p>
      </dsp:txBody>
      <dsp:txXfrm>
        <a:off x="3506012" y="2351771"/>
        <a:ext cx="962898" cy="464273"/>
      </dsp:txXfrm>
    </dsp:sp>
    <dsp:sp modelId="{B0F4953C-7C2C-4F1C-8CF1-B6EA132D4266}">
      <dsp:nvSpPr>
        <dsp:cNvPr id="0" name=""/>
        <dsp:cNvSpPr/>
      </dsp:nvSpPr>
      <dsp:spPr>
        <a:xfrm rot="17700000">
          <a:off x="4108843" y="1058470"/>
          <a:ext cx="962898" cy="46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3E6E2A-BC36-4834-8008-C4F18B29A870}">
      <dsp:nvSpPr>
        <dsp:cNvPr id="0" name=""/>
        <dsp:cNvSpPr/>
      </dsp:nvSpPr>
      <dsp:spPr>
        <a:xfrm>
          <a:off x="4588644" y="1704865"/>
          <a:ext cx="464783" cy="4647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4ADED1-8D1B-45D1-A1E6-3EFE8F58BF43}">
      <dsp:nvSpPr>
        <dsp:cNvPr id="0" name=""/>
        <dsp:cNvSpPr/>
      </dsp:nvSpPr>
      <dsp:spPr>
        <a:xfrm rot="17700000">
          <a:off x="4038171" y="2351771"/>
          <a:ext cx="962898" cy="46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数据挖掘</a:t>
          </a:r>
        </a:p>
      </dsp:txBody>
      <dsp:txXfrm>
        <a:off x="4038171" y="2351771"/>
        <a:ext cx="962898" cy="464273"/>
      </dsp:txXfrm>
    </dsp:sp>
    <dsp:sp modelId="{5DEA74A0-2696-4722-A5A2-18575E3EE57A}">
      <dsp:nvSpPr>
        <dsp:cNvPr id="0" name=""/>
        <dsp:cNvSpPr/>
      </dsp:nvSpPr>
      <dsp:spPr>
        <a:xfrm rot="17700000">
          <a:off x="4641003" y="1058470"/>
          <a:ext cx="962898" cy="46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A1E1F-292A-41D3-978D-54A66881033A}">
      <dsp:nvSpPr>
        <dsp:cNvPr id="0" name=""/>
        <dsp:cNvSpPr/>
      </dsp:nvSpPr>
      <dsp:spPr>
        <a:xfrm>
          <a:off x="5120875" y="1489543"/>
          <a:ext cx="895428" cy="895428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724DE-2D77-470D-8C70-7370DC86DA10}">
      <dsp:nvSpPr>
        <dsp:cNvPr id="0" name=""/>
        <dsp:cNvSpPr/>
      </dsp:nvSpPr>
      <dsp:spPr>
        <a:xfrm rot="17700000">
          <a:off x="5436383" y="759586"/>
          <a:ext cx="1113116" cy="536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0" rIns="0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存储</a:t>
          </a:r>
        </a:p>
      </dsp:txBody>
      <dsp:txXfrm>
        <a:off x="5436383" y="759586"/>
        <a:ext cx="1113116" cy="536436"/>
      </dsp:txXfrm>
    </dsp:sp>
    <dsp:sp modelId="{CE35A3C3-0D03-4B35-B70F-B648B532CE5F}">
      <dsp:nvSpPr>
        <dsp:cNvPr id="0" name=""/>
        <dsp:cNvSpPr/>
      </dsp:nvSpPr>
      <dsp:spPr>
        <a:xfrm>
          <a:off x="6083750" y="1704865"/>
          <a:ext cx="464783" cy="46478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5E79AE-8751-4D7A-B4E6-DB758D44CD4B}">
      <dsp:nvSpPr>
        <dsp:cNvPr id="0" name=""/>
        <dsp:cNvSpPr/>
      </dsp:nvSpPr>
      <dsp:spPr>
        <a:xfrm rot="17700000">
          <a:off x="5533277" y="2351771"/>
          <a:ext cx="962898" cy="46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快存快取</a:t>
          </a:r>
        </a:p>
      </dsp:txBody>
      <dsp:txXfrm>
        <a:off x="5533277" y="2351771"/>
        <a:ext cx="962898" cy="464273"/>
      </dsp:txXfrm>
    </dsp:sp>
    <dsp:sp modelId="{6054B76D-809A-44B6-80F6-634B3C406F05}">
      <dsp:nvSpPr>
        <dsp:cNvPr id="0" name=""/>
        <dsp:cNvSpPr/>
      </dsp:nvSpPr>
      <dsp:spPr>
        <a:xfrm rot="17700000">
          <a:off x="6136108" y="1058470"/>
          <a:ext cx="962898" cy="46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DABD8D-AD9A-4CB5-B0DF-420CC5635C0D}">
      <dsp:nvSpPr>
        <dsp:cNvPr id="0" name=""/>
        <dsp:cNvSpPr/>
      </dsp:nvSpPr>
      <dsp:spPr>
        <a:xfrm>
          <a:off x="6615909" y="1704865"/>
          <a:ext cx="464783" cy="46478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EB5EA0-A7B1-440E-AAEE-74DE7C8A9A4D}">
      <dsp:nvSpPr>
        <dsp:cNvPr id="0" name=""/>
        <dsp:cNvSpPr/>
      </dsp:nvSpPr>
      <dsp:spPr>
        <a:xfrm rot="17700000">
          <a:off x="6065436" y="2351771"/>
          <a:ext cx="962898" cy="46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复杂查询</a:t>
          </a:r>
        </a:p>
      </dsp:txBody>
      <dsp:txXfrm>
        <a:off x="6065436" y="2351771"/>
        <a:ext cx="962898" cy="464273"/>
      </dsp:txXfrm>
    </dsp:sp>
    <dsp:sp modelId="{293B9E1C-6094-40A5-8B3E-1FFA9FB21B4D}">
      <dsp:nvSpPr>
        <dsp:cNvPr id="0" name=""/>
        <dsp:cNvSpPr/>
      </dsp:nvSpPr>
      <dsp:spPr>
        <a:xfrm rot="17700000">
          <a:off x="6668267" y="1058470"/>
          <a:ext cx="962898" cy="46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2253D9-E1A7-424C-B0B0-632ED9E1A43A}">
      <dsp:nvSpPr>
        <dsp:cNvPr id="0" name=""/>
        <dsp:cNvSpPr/>
      </dsp:nvSpPr>
      <dsp:spPr>
        <a:xfrm>
          <a:off x="7148068" y="1704865"/>
          <a:ext cx="464783" cy="46478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7DDDD-037C-47CC-9411-0D10A5AB4EE8}">
      <dsp:nvSpPr>
        <dsp:cNvPr id="0" name=""/>
        <dsp:cNvSpPr/>
      </dsp:nvSpPr>
      <dsp:spPr>
        <a:xfrm rot="17700000">
          <a:off x="6597595" y="2351771"/>
          <a:ext cx="962898" cy="46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全文检索</a:t>
          </a:r>
        </a:p>
      </dsp:txBody>
      <dsp:txXfrm>
        <a:off x="6597595" y="2351771"/>
        <a:ext cx="962898" cy="464273"/>
      </dsp:txXfrm>
    </dsp:sp>
    <dsp:sp modelId="{FC3D3F1C-8092-4C5F-937E-0FDE916E92CD}">
      <dsp:nvSpPr>
        <dsp:cNvPr id="0" name=""/>
        <dsp:cNvSpPr/>
      </dsp:nvSpPr>
      <dsp:spPr>
        <a:xfrm rot="17700000">
          <a:off x="7200427" y="1058470"/>
          <a:ext cx="962898" cy="46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B15BD9-BAF5-410D-BDED-FD64C16BEF6D}">
      <dsp:nvSpPr>
        <dsp:cNvPr id="0" name=""/>
        <dsp:cNvSpPr/>
      </dsp:nvSpPr>
      <dsp:spPr>
        <a:xfrm>
          <a:off x="7680299" y="1489543"/>
          <a:ext cx="895428" cy="895428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39C100-89EB-4B8F-91D9-E22F9AA52687}">
      <dsp:nvSpPr>
        <dsp:cNvPr id="0" name=""/>
        <dsp:cNvSpPr/>
      </dsp:nvSpPr>
      <dsp:spPr>
        <a:xfrm rot="17700000">
          <a:off x="7995807" y="759586"/>
          <a:ext cx="1113116" cy="536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0" rIns="0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可视化</a:t>
          </a:r>
        </a:p>
      </dsp:txBody>
      <dsp:txXfrm>
        <a:off x="7995807" y="759586"/>
        <a:ext cx="1113116" cy="536436"/>
      </dsp:txXfrm>
    </dsp:sp>
    <dsp:sp modelId="{698B6F52-6EA4-47C4-9A7D-C918B3A82989}">
      <dsp:nvSpPr>
        <dsp:cNvPr id="0" name=""/>
        <dsp:cNvSpPr/>
      </dsp:nvSpPr>
      <dsp:spPr>
        <a:xfrm>
          <a:off x="8643174" y="1704865"/>
          <a:ext cx="464783" cy="46478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B69A66-DA66-4DAA-8030-890CBD748E0D}">
      <dsp:nvSpPr>
        <dsp:cNvPr id="0" name=""/>
        <dsp:cNvSpPr/>
      </dsp:nvSpPr>
      <dsp:spPr>
        <a:xfrm rot="17700000">
          <a:off x="8092701" y="2351771"/>
          <a:ext cx="962898" cy="46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报表</a:t>
          </a:r>
        </a:p>
      </dsp:txBody>
      <dsp:txXfrm>
        <a:off x="8092701" y="2351771"/>
        <a:ext cx="962898" cy="464273"/>
      </dsp:txXfrm>
    </dsp:sp>
    <dsp:sp modelId="{E4204C59-A7CC-4573-BAAC-1559C03BA9D9}">
      <dsp:nvSpPr>
        <dsp:cNvPr id="0" name=""/>
        <dsp:cNvSpPr/>
      </dsp:nvSpPr>
      <dsp:spPr>
        <a:xfrm rot="17700000">
          <a:off x="8695532" y="1058470"/>
          <a:ext cx="962898" cy="46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D0ABD2-41AD-41AC-A095-83E213BE6BA6}">
      <dsp:nvSpPr>
        <dsp:cNvPr id="0" name=""/>
        <dsp:cNvSpPr/>
      </dsp:nvSpPr>
      <dsp:spPr>
        <a:xfrm>
          <a:off x="9175333" y="1704865"/>
          <a:ext cx="464783" cy="4647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105503-1158-4E84-A6C9-1B11A79118A1}">
      <dsp:nvSpPr>
        <dsp:cNvPr id="0" name=""/>
        <dsp:cNvSpPr/>
      </dsp:nvSpPr>
      <dsp:spPr>
        <a:xfrm rot="17700000">
          <a:off x="8624860" y="2351771"/>
          <a:ext cx="962898" cy="46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即席查询</a:t>
          </a:r>
        </a:p>
      </dsp:txBody>
      <dsp:txXfrm>
        <a:off x="8624860" y="2351771"/>
        <a:ext cx="962898" cy="464273"/>
      </dsp:txXfrm>
    </dsp:sp>
    <dsp:sp modelId="{571C1A40-4A71-4116-95DD-FE32B827F4DC}">
      <dsp:nvSpPr>
        <dsp:cNvPr id="0" name=""/>
        <dsp:cNvSpPr/>
      </dsp:nvSpPr>
      <dsp:spPr>
        <a:xfrm rot="17700000">
          <a:off x="9227691" y="1058470"/>
          <a:ext cx="962898" cy="46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64068B-791A-48E7-9236-BD5A364BC53D}">
      <dsp:nvSpPr>
        <dsp:cNvPr id="0" name=""/>
        <dsp:cNvSpPr/>
      </dsp:nvSpPr>
      <dsp:spPr>
        <a:xfrm>
          <a:off x="9707492" y="1704865"/>
          <a:ext cx="464783" cy="46478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38D893-ECCA-4DFB-B430-07ED22072997}">
      <dsp:nvSpPr>
        <dsp:cNvPr id="0" name=""/>
        <dsp:cNvSpPr/>
      </dsp:nvSpPr>
      <dsp:spPr>
        <a:xfrm rot="17700000">
          <a:off x="9157019" y="2351771"/>
          <a:ext cx="962898" cy="46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分析</a:t>
          </a:r>
        </a:p>
      </dsp:txBody>
      <dsp:txXfrm>
        <a:off x="9157019" y="2351771"/>
        <a:ext cx="962898" cy="464273"/>
      </dsp:txXfrm>
    </dsp:sp>
    <dsp:sp modelId="{D237B3F5-4557-4F2D-A8D6-39B66D8B6379}">
      <dsp:nvSpPr>
        <dsp:cNvPr id="0" name=""/>
        <dsp:cNvSpPr/>
      </dsp:nvSpPr>
      <dsp:spPr>
        <a:xfrm rot="17700000">
          <a:off x="9759851" y="1058470"/>
          <a:ext cx="962898" cy="46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57D9DB-26FA-415A-83FE-74A626724F1A}">
      <dsp:nvSpPr>
        <dsp:cNvPr id="0" name=""/>
        <dsp:cNvSpPr/>
      </dsp:nvSpPr>
      <dsp:spPr>
        <a:xfrm rot="5400000">
          <a:off x="553903" y="2955401"/>
          <a:ext cx="1652260" cy="2749323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A358C6-0ACE-46C1-BA6B-57CF2EA1BB82}">
      <dsp:nvSpPr>
        <dsp:cNvPr id="0" name=""/>
        <dsp:cNvSpPr/>
      </dsp:nvSpPr>
      <dsp:spPr>
        <a:xfrm>
          <a:off x="278099" y="3776856"/>
          <a:ext cx="2482104" cy="2175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基础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Java</a:t>
          </a:r>
          <a:endParaRPr lang="zh-CN" altLang="en-US" sz="16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SQL</a:t>
          </a:r>
          <a:endParaRPr lang="zh-CN" altLang="en-US" sz="16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Linux</a:t>
          </a:r>
          <a:endParaRPr lang="zh-CN" altLang="en-US" sz="16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Idea/Eclipse</a:t>
          </a:r>
          <a:endParaRPr lang="zh-CN" altLang="en-US" sz="16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Maven/SBT</a:t>
          </a:r>
          <a:endParaRPr lang="zh-CN" altLang="en-US" sz="16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 err="1">
              <a:latin typeface="微软雅黑 Light" panose="020B0502040204020203" pitchFamily="34" charset="-122"/>
              <a:ea typeface="微软雅黑 Light" panose="020B0502040204020203" pitchFamily="34" charset="-122"/>
            </a:rPr>
            <a:t>Git</a:t>
          </a:r>
          <a:r>
            <a:rPr lang="en-US" altLang="zh-CN" sz="16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/SVN</a:t>
          </a:r>
          <a:endParaRPr lang="zh-CN" altLang="en-US" sz="16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278099" y="3776856"/>
        <a:ext cx="2482104" cy="2175710"/>
      </dsp:txXfrm>
    </dsp:sp>
    <dsp:sp modelId="{41E705BF-72ED-476E-8A68-9383C2E6F154}">
      <dsp:nvSpPr>
        <dsp:cNvPr id="0" name=""/>
        <dsp:cNvSpPr/>
      </dsp:nvSpPr>
      <dsp:spPr>
        <a:xfrm>
          <a:off x="2291883" y="2752992"/>
          <a:ext cx="468321" cy="468321"/>
        </a:xfrm>
        <a:prstGeom prst="triangle">
          <a:avLst>
            <a:gd name="adj" fmla="val 100000"/>
          </a:avLst>
        </a:prstGeom>
        <a:solidFill>
          <a:schemeClr val="accent5">
            <a:hueOff val="-1655646"/>
            <a:satOff val="6635"/>
            <a:lumOff val="1438"/>
            <a:alphaOff val="0"/>
          </a:schemeClr>
        </a:solidFill>
        <a:ln w="25400" cap="flat" cmpd="sng" algn="ctr">
          <a:solidFill>
            <a:schemeClr val="accent5">
              <a:hueOff val="-1655646"/>
              <a:satOff val="6635"/>
              <a:lumOff val="14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C5E4E5-1C2A-4302-83AD-CBCCADB891F3}">
      <dsp:nvSpPr>
        <dsp:cNvPr id="0" name=""/>
        <dsp:cNvSpPr/>
      </dsp:nvSpPr>
      <dsp:spPr>
        <a:xfrm rot="5400000">
          <a:off x="3592484" y="2203501"/>
          <a:ext cx="1652260" cy="2749323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ABF979-550E-466D-99B7-24B43B652A2D}">
      <dsp:nvSpPr>
        <dsp:cNvPr id="0" name=""/>
        <dsp:cNvSpPr/>
      </dsp:nvSpPr>
      <dsp:spPr>
        <a:xfrm>
          <a:off x="3316681" y="3024956"/>
          <a:ext cx="2482104" cy="2175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核心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Hadoop(HDFS/</a:t>
          </a:r>
          <a:r>
            <a:rPr lang="en-US" altLang="zh-CN" sz="1600" kern="1200" dirty="0" err="1">
              <a:latin typeface="微软雅黑 Light" panose="020B0502040204020203" pitchFamily="34" charset="-122"/>
              <a:ea typeface="微软雅黑 Light" panose="020B0502040204020203" pitchFamily="34" charset="-122"/>
            </a:rPr>
            <a:t>MapR</a:t>
          </a:r>
          <a:r>
            <a:rPr lang="en-US" altLang="zh-CN" sz="16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)</a:t>
          </a:r>
          <a:endParaRPr lang="zh-CN" altLang="en-US" sz="16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Spark(Core/SQL)</a:t>
          </a:r>
          <a:endParaRPr lang="zh-CN" altLang="en-US" sz="16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Hive</a:t>
          </a:r>
          <a:endParaRPr lang="zh-CN" altLang="en-US" sz="16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HBase</a:t>
          </a:r>
          <a:endParaRPr lang="zh-CN" altLang="en-US" sz="16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3316681" y="3024956"/>
        <a:ext cx="2482104" cy="2175710"/>
      </dsp:txXfrm>
    </dsp:sp>
    <dsp:sp modelId="{AB4049C9-6D30-4296-9C2D-4679C29384F9}">
      <dsp:nvSpPr>
        <dsp:cNvPr id="0" name=""/>
        <dsp:cNvSpPr/>
      </dsp:nvSpPr>
      <dsp:spPr>
        <a:xfrm>
          <a:off x="5330464" y="2001092"/>
          <a:ext cx="468321" cy="468321"/>
        </a:xfrm>
        <a:prstGeom prst="triangle">
          <a:avLst>
            <a:gd name="adj" fmla="val 10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1325-BC3B-438A-B0F0-3945510C6803}">
      <dsp:nvSpPr>
        <dsp:cNvPr id="0" name=""/>
        <dsp:cNvSpPr/>
      </dsp:nvSpPr>
      <dsp:spPr>
        <a:xfrm rot="5400000">
          <a:off x="6631065" y="1451601"/>
          <a:ext cx="1652260" cy="2749323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F5BBC-2BAB-4821-B9C8-D6B863F89281}">
      <dsp:nvSpPr>
        <dsp:cNvPr id="0" name=""/>
        <dsp:cNvSpPr/>
      </dsp:nvSpPr>
      <dsp:spPr>
        <a:xfrm>
          <a:off x="6355262" y="2273056"/>
          <a:ext cx="2482104" cy="2175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进阶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Scala</a:t>
          </a:r>
          <a:endParaRPr lang="zh-CN" altLang="en-US" sz="16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Spark Streaming/Storm/FLink</a:t>
          </a:r>
          <a:endParaRPr lang="zh-CN" altLang="en-US" sz="16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Kafka/Flume</a:t>
          </a:r>
          <a:endParaRPr lang="zh-CN" altLang="en-US" sz="16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ElasticSearch</a:t>
          </a:r>
          <a:endParaRPr lang="zh-CN" altLang="en-US" sz="16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Mongo</a:t>
          </a:r>
          <a:endParaRPr lang="zh-CN" altLang="en-US" sz="16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kern="1200" dirty="0" err="1">
              <a:latin typeface="微软雅黑 Light" panose="020B0502040204020203" pitchFamily="34" charset="-122"/>
              <a:ea typeface="微软雅黑 Light" panose="020B0502040204020203" pitchFamily="34" charset="-122"/>
            </a:rPr>
            <a:t>Redis</a:t>
          </a:r>
          <a:endParaRPr lang="zh-CN" altLang="en-US" sz="16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kern="1200" dirty="0" err="1">
              <a:latin typeface="微软雅黑 Light" panose="020B0502040204020203" pitchFamily="34" charset="-122"/>
              <a:ea typeface="微软雅黑 Light" panose="020B0502040204020203" pitchFamily="34" charset="-122"/>
            </a:rPr>
            <a:t>Nutch</a:t>
          </a:r>
          <a:endParaRPr lang="zh-CN" altLang="en-US" sz="16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Sqoop</a:t>
          </a:r>
          <a:endParaRPr lang="zh-CN" altLang="en-US" sz="16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6355262" y="2273056"/>
        <a:ext cx="2482104" cy="2175710"/>
      </dsp:txXfrm>
    </dsp:sp>
    <dsp:sp modelId="{F0AD4341-A8E8-4AF0-8A22-FE00564F1A8E}">
      <dsp:nvSpPr>
        <dsp:cNvPr id="0" name=""/>
        <dsp:cNvSpPr/>
      </dsp:nvSpPr>
      <dsp:spPr>
        <a:xfrm>
          <a:off x="8369045" y="1249192"/>
          <a:ext cx="468321" cy="468321"/>
        </a:xfrm>
        <a:prstGeom prst="triangle">
          <a:avLst>
            <a:gd name="adj" fmla="val 100000"/>
          </a:avLst>
        </a:prstGeom>
        <a:solidFill>
          <a:schemeClr val="accent5">
            <a:hueOff val="-8278230"/>
            <a:satOff val="33176"/>
            <a:lumOff val="7190"/>
            <a:alphaOff val="0"/>
          </a:schemeClr>
        </a:solidFill>
        <a:ln w="25400" cap="flat" cmpd="sng" algn="ctr">
          <a:solidFill>
            <a:schemeClr val="accent5">
              <a:hueOff val="-8278230"/>
              <a:satOff val="33176"/>
              <a:lumOff val="71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8C1A69-F5E0-401C-A731-EDE24F9BB4C5}">
      <dsp:nvSpPr>
        <dsp:cNvPr id="0" name=""/>
        <dsp:cNvSpPr/>
      </dsp:nvSpPr>
      <dsp:spPr>
        <a:xfrm rot="5400000">
          <a:off x="9669646" y="699701"/>
          <a:ext cx="1652260" cy="2749323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6EECC-E31D-4410-9720-AA78B6A769BE}">
      <dsp:nvSpPr>
        <dsp:cNvPr id="0" name=""/>
        <dsp:cNvSpPr/>
      </dsp:nvSpPr>
      <dsp:spPr>
        <a:xfrm>
          <a:off x="9393843" y="1521156"/>
          <a:ext cx="2482104" cy="2175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专家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R</a:t>
          </a:r>
          <a:endParaRPr lang="zh-CN" altLang="en-US" sz="16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Spark </a:t>
          </a:r>
          <a:r>
            <a:rPr lang="en-US" altLang="en-US" sz="1600" kern="1200" dirty="0" err="1">
              <a:latin typeface="微软雅黑 Light" panose="020B0502040204020203" pitchFamily="34" charset="-122"/>
              <a:ea typeface="微软雅黑 Light" panose="020B0502040204020203" pitchFamily="34" charset="-122"/>
            </a:rPr>
            <a:t>GraphX</a:t>
          </a:r>
          <a:endParaRPr lang="zh-CN" altLang="en-US" sz="16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Spark </a:t>
          </a:r>
          <a:r>
            <a:rPr lang="en-US" altLang="en-US" sz="1600" kern="1200" dirty="0" err="1">
              <a:latin typeface="微软雅黑 Light" panose="020B0502040204020203" pitchFamily="34" charset="-122"/>
              <a:ea typeface="微软雅黑 Light" panose="020B0502040204020203" pitchFamily="34" charset="-122"/>
            </a:rPr>
            <a:t>Mlib</a:t>
          </a:r>
          <a:r>
            <a:rPr lang="en-US" altLang="en-US" sz="16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/Mahout</a:t>
          </a:r>
          <a:endParaRPr lang="zh-CN" altLang="en-US" sz="16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9393843" y="1521156"/>
        <a:ext cx="2482104" cy="2175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81867B9-108E-4F0A-9AA4-3F07206C0CAA}" type="datetimeFigureOut">
              <a:rPr lang="zh-CN" altLang="en-US"/>
              <a:pPr>
                <a:defRPr/>
              </a:pPr>
              <a:t>2016/4/22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C34E584-4A44-4287-8EE4-70E5CCA354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259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5BC03E9-50A8-4ED8-89F2-6A50051A4E81}" type="datetimeFigureOut">
              <a:rPr lang="zh-CN" altLang="en-US"/>
              <a:pPr>
                <a:defRPr/>
              </a:pPr>
              <a:t>2016/4/22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082523E-7ADF-4FC6-A42B-1F6D113C01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9964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82523E-7ADF-4FC6-A42B-1F6D113C01C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310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82523E-7ADF-4FC6-A42B-1F6D113C01CE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074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82523E-7ADF-4FC6-A42B-1F6D113C01CE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474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82523E-7ADF-4FC6-A42B-1F6D113C01CE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196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82523E-7ADF-4FC6-A42B-1F6D113C01CE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041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82523E-7ADF-4FC6-A42B-1F6D113C01CE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857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82523E-7ADF-4FC6-A42B-1F6D113C01CE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1603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82523E-7ADF-4FC6-A42B-1F6D113C01CE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317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82523E-7ADF-4FC6-A42B-1F6D113C01CE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579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82523E-7ADF-4FC6-A42B-1F6D113C01CE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9479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82523E-7ADF-4FC6-A42B-1F6D113C01CE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949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82523E-7ADF-4FC6-A42B-1F6D113C01CE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9752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82523E-7ADF-4FC6-A42B-1F6D113C01CE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9491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82523E-7ADF-4FC6-A42B-1F6D113C01CE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4749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82523E-7ADF-4FC6-A42B-1F6D113C01CE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1831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82523E-7ADF-4FC6-A42B-1F6D113C01CE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545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945E0-5BF2-4B99-8FE2-33279DC1D56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5444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82523E-7ADF-4FC6-A42B-1F6D113C01CE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9802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82523E-7ADF-4FC6-A42B-1F6D113C01CE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1369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82523E-7ADF-4FC6-A42B-1F6D113C01CE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3792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82523E-7ADF-4FC6-A42B-1F6D113C01CE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191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82523E-7ADF-4FC6-A42B-1F6D113C01CE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400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82523E-7ADF-4FC6-A42B-1F6D113C01CE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5777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82523E-7ADF-4FC6-A42B-1F6D113C01CE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9840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82523E-7ADF-4FC6-A42B-1F6D113C01CE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834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82523E-7ADF-4FC6-A42B-1F6D113C01CE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9543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82523E-7ADF-4FC6-A42B-1F6D113C01CE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931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82523E-7ADF-4FC6-A42B-1F6D113C01CE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476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82523E-7ADF-4FC6-A42B-1F6D113C01CE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700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82523E-7ADF-4FC6-A42B-1F6D113C01CE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407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82523E-7ADF-4FC6-A42B-1F6D113C01CE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251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82523E-7ADF-4FC6-A42B-1F6D113C01CE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243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82523E-7ADF-4FC6-A42B-1F6D113C01CE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706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82523E-7ADF-4FC6-A42B-1F6D113C01CE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463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华文细黑" pitchFamily="2" charset="-122"/>
                <a:ea typeface="华文细黑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56949-1129-4660-8E11-15139CF1FEE8}" type="datetimeFigureOut">
              <a:rPr lang="zh-CN" altLang="en-US"/>
              <a:pPr>
                <a:defRPr/>
              </a:pPr>
              <a:t>2016/4/22</a:t>
            </a:fld>
            <a:endParaRPr lang="zh-CN" altLang="en-US"/>
          </a:p>
        </p:txBody>
      </p:sp>
      <p:sp>
        <p:nvSpPr>
          <p:cNvPr id="5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46DD1-A00E-4BD6-9CB6-BE97A1ADE0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9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1F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/>
          <p:cNvSpPr>
            <a:spLocks noChangeArrowheads="1"/>
          </p:cNvSpPr>
          <p:nvPr userDrawn="1"/>
        </p:nvSpPr>
        <p:spPr bwMode="gray">
          <a:xfrm>
            <a:off x="95251" y="785816"/>
            <a:ext cx="11952816" cy="73025"/>
          </a:xfrm>
          <a:prstGeom prst="rect">
            <a:avLst/>
          </a:prstGeom>
          <a:gradFill rotWithShape="0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kumimoji="1" lang="zh-CN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0" y="6357938"/>
            <a:ext cx="12192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8DC6F9BB-C5FD-4B74-A3E5-6F58A20624EA}" type="slidenum">
              <a:rPr lang="en-US" altLang="zh-CN" sz="1200" smtClean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eaLnBrk="1" hangingPunct="1">
                <a:defRPr/>
              </a:pPr>
              <a:t>‹#›</a:t>
            </a:fld>
            <a:endParaRPr lang="zh-CN" altLang="zh-CN" sz="120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4" y="214290"/>
            <a:ext cx="6534157" cy="511156"/>
          </a:xfrm>
        </p:spPr>
        <p:txBody>
          <a:bodyPr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00111"/>
            <a:ext cx="10972800" cy="5126055"/>
          </a:xfrm>
        </p:spPr>
        <p:txBody>
          <a:bodyPr/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7817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5BD8-645C-4234-87DD-6BB6603A57DD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D063-2E45-45E7-93C3-AEBDBB86E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17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5BD8-645C-4234-87DD-6BB6603A57DD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D063-2E45-45E7-93C3-AEBDBB86E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57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C09028A-593F-4C1D-8C57-101C74F9644C}" type="datetimeFigureOut">
              <a:rPr lang="zh-CN" altLang="en-US" smtClean="0"/>
              <a:pPr>
                <a:defRPr/>
              </a:pPr>
              <a:t>2016/4/22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976E73B-B9B2-4415-9497-6D2A509FD2F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30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microsoft.com/office/2007/relationships/hdphoto" Target="../media/hdphoto3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jpeg"/><Relationship Id="rId3" Type="http://schemas.openxmlformats.org/officeDocument/2006/relationships/image" Target="../media/image36.png"/><Relationship Id="rId21" Type="http://schemas.openxmlformats.org/officeDocument/2006/relationships/image" Target="../media/image35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jpe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49.jpe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11" Type="http://schemas.openxmlformats.org/officeDocument/2006/relationships/image" Target="../media/image44.jpe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19" Type="http://schemas.openxmlformats.org/officeDocument/2006/relationships/image" Target="../media/image52.jpe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5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6" Type="http://schemas.openxmlformats.org/officeDocument/2006/relationships/image" Target="../media/image56.png"/><Relationship Id="rId11" Type="http://schemas.openxmlformats.org/officeDocument/2006/relationships/image" Target="../media/image35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1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66.png"/><Relationship Id="rId4" Type="http://schemas.microsoft.com/office/2007/relationships/hdphoto" Target="../media/hdphoto4.wdp"/><Relationship Id="rId9" Type="http://schemas.microsoft.com/office/2007/relationships/hdphoto" Target="../media/hdphoto5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microsoft.com/office/2007/relationships/hdphoto" Target="../media/hdphoto2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3472" y="2971800"/>
            <a:ext cx="489654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" t="4970" r="388" b="15496"/>
          <a:stretch/>
        </p:blipFill>
        <p:spPr>
          <a:xfrm>
            <a:off x="-168696" y="0"/>
            <a:ext cx="12360696" cy="687466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168696" y="5085184"/>
            <a:ext cx="12360696" cy="129614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b="1" dirty="0">
                <a:solidFill>
                  <a:schemeClr val="tx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大数据总揽</a:t>
            </a:r>
          </a:p>
        </p:txBody>
      </p:sp>
    </p:spTree>
    <p:extLst>
      <p:ext uri="{BB962C8B-B14F-4D97-AF65-F5344CB8AC3E}">
        <p14:creationId xmlns:p14="http://schemas.microsoft.com/office/powerpoint/2010/main" val="15499023"/>
      </p:ext>
    </p:extLst>
  </p:cSld>
  <p:clrMapOvr>
    <a:masterClrMapping/>
  </p:clrMapOvr>
  <p:transition spd="slow" advTm="102839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23592" y="476672"/>
            <a:ext cx="705678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3392" y="1916832"/>
            <a:ext cx="1440160" cy="38884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error:xxx</a:t>
            </a:r>
            <a:endParaRPr lang="en-US" altLang="zh-CN" dirty="0"/>
          </a:p>
          <a:p>
            <a:r>
              <a:rPr lang="en-US" altLang="zh-CN" dirty="0" err="1"/>
              <a:t>error:xxx</a:t>
            </a:r>
            <a:endParaRPr lang="en-US" altLang="zh-CN" dirty="0"/>
          </a:p>
          <a:p>
            <a:r>
              <a:rPr lang="en-US" altLang="zh-CN" dirty="0" err="1"/>
              <a:t>error:xxx</a:t>
            </a:r>
            <a:endParaRPr lang="en-US" altLang="zh-CN" dirty="0"/>
          </a:p>
          <a:p>
            <a:r>
              <a:rPr lang="en-US" altLang="zh-CN" dirty="0" err="1"/>
              <a:t>error:xxx</a:t>
            </a:r>
            <a:endParaRPr lang="zh-CN" altLang="en-US" dirty="0"/>
          </a:p>
          <a:p>
            <a:r>
              <a:rPr lang="en-US" altLang="zh-CN" dirty="0" err="1"/>
              <a:t>warn:xxx</a:t>
            </a:r>
            <a:endParaRPr lang="en-US" altLang="zh-CN" dirty="0"/>
          </a:p>
          <a:p>
            <a:r>
              <a:rPr lang="en-US" altLang="zh-CN" dirty="0" err="1"/>
              <a:t>error:xxx</a:t>
            </a:r>
            <a:endParaRPr lang="en-US" altLang="zh-CN" dirty="0"/>
          </a:p>
          <a:p>
            <a:r>
              <a:rPr lang="en-US" altLang="zh-CN" dirty="0" err="1"/>
              <a:t>error:xxx</a:t>
            </a:r>
            <a:endParaRPr lang="zh-CN" altLang="en-US" dirty="0"/>
          </a:p>
          <a:p>
            <a:r>
              <a:rPr lang="en-US" altLang="zh-CN" dirty="0" err="1"/>
              <a:t>warn:xxx</a:t>
            </a:r>
            <a:endParaRPr lang="en-US" altLang="zh-CN" dirty="0"/>
          </a:p>
          <a:p>
            <a:r>
              <a:rPr lang="en-US" altLang="zh-CN" dirty="0" err="1"/>
              <a:t>error:xxx</a:t>
            </a:r>
            <a:endParaRPr lang="en-US" altLang="zh-CN" dirty="0"/>
          </a:p>
          <a:p>
            <a:r>
              <a:rPr lang="en-US" altLang="zh-CN" dirty="0" err="1"/>
              <a:t>debug:xxx</a:t>
            </a:r>
            <a:endParaRPr lang="en-US" altLang="zh-CN" dirty="0"/>
          </a:p>
          <a:p>
            <a:r>
              <a:rPr lang="en-US" altLang="zh-CN" dirty="0" err="1"/>
              <a:t>error:xxx</a:t>
            </a:r>
            <a:endParaRPr lang="zh-CN" altLang="en-US" dirty="0"/>
          </a:p>
          <a:p>
            <a:r>
              <a:rPr lang="en-US" altLang="zh-CN" dirty="0" err="1"/>
              <a:t>debug:xxx</a:t>
            </a:r>
            <a:endParaRPr lang="en-US" altLang="zh-CN" dirty="0"/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91744" y="1916832"/>
            <a:ext cx="3528392" cy="3888432"/>
          </a:xfrm>
          <a:prstGeom prst="rect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errorCounter</a:t>
            </a:r>
            <a:r>
              <a:rPr lang="en-US" altLang="zh-CN" dirty="0"/>
              <a:t>=0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warnCounter</a:t>
            </a:r>
            <a:r>
              <a:rPr lang="en-US" altLang="zh-CN" dirty="0"/>
              <a:t>=0</a:t>
            </a:r>
          </a:p>
          <a:p>
            <a:endParaRPr lang="en-US" altLang="zh-CN" dirty="0"/>
          </a:p>
          <a:p>
            <a:r>
              <a:rPr lang="en-US" altLang="zh-CN" dirty="0" err="1"/>
              <a:t>def</a:t>
            </a:r>
            <a:r>
              <a:rPr lang="en-US" altLang="zh-CN" dirty="0"/>
              <a:t> process(line){</a:t>
            </a:r>
          </a:p>
          <a:p>
            <a:r>
              <a:rPr lang="en-US" altLang="zh-CN" dirty="0"/>
              <a:t>    if(</a:t>
            </a:r>
            <a:r>
              <a:rPr lang="en-US" altLang="zh-CN" dirty="0" err="1"/>
              <a:t>line.contains</a:t>
            </a:r>
            <a:r>
              <a:rPr lang="en-US" altLang="zh-CN" dirty="0"/>
              <a:t>(“error”){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errorCounter</a:t>
            </a:r>
            <a:r>
              <a:rPr lang="en-US" altLang="zh-CN" dirty="0"/>
              <a:t>++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if(</a:t>
            </a:r>
            <a:r>
              <a:rPr lang="en-US" altLang="zh-CN" dirty="0" err="1"/>
              <a:t>line.contains</a:t>
            </a:r>
            <a:r>
              <a:rPr lang="en-US" altLang="zh-CN" dirty="0"/>
              <a:t>(“error”){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warnCounter</a:t>
            </a:r>
            <a:r>
              <a:rPr lang="en-US" altLang="zh-CN" dirty="0"/>
              <a:t>++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23392" y="5805264"/>
            <a:ext cx="792088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91744" y="5805264"/>
            <a:ext cx="1218597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处理伪代码</a:t>
            </a:r>
          </a:p>
        </p:txBody>
      </p:sp>
      <p:sp>
        <p:nvSpPr>
          <p:cNvPr id="8" name="矩形 7"/>
          <p:cNvSpPr/>
          <p:nvPr/>
        </p:nvSpPr>
        <p:spPr>
          <a:xfrm>
            <a:off x="9264352" y="1916832"/>
            <a:ext cx="1440160" cy="38884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error:10</a:t>
            </a:r>
          </a:p>
          <a:p>
            <a:r>
              <a:rPr lang="en-US" altLang="zh-CN" dirty="0"/>
              <a:t>warn:5</a:t>
            </a:r>
          </a:p>
        </p:txBody>
      </p:sp>
      <p:sp>
        <p:nvSpPr>
          <p:cNvPr id="9" name="矩形 8"/>
          <p:cNvSpPr/>
          <p:nvPr/>
        </p:nvSpPr>
        <p:spPr>
          <a:xfrm>
            <a:off x="9264352" y="5805264"/>
            <a:ext cx="792088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</a:p>
        </p:txBody>
      </p:sp>
      <p:sp>
        <p:nvSpPr>
          <p:cNvPr id="10" name="右箭头 9"/>
          <p:cNvSpPr/>
          <p:nvPr/>
        </p:nvSpPr>
        <p:spPr>
          <a:xfrm>
            <a:off x="2423592" y="3573016"/>
            <a:ext cx="1008112" cy="720080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7794712" y="3573016"/>
            <a:ext cx="1008112" cy="720080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5" y="260648"/>
            <a:ext cx="2088232" cy="49421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标题 1"/>
          <p:cNvSpPr txBox="1">
            <a:spLocks/>
          </p:cNvSpPr>
          <p:nvPr/>
        </p:nvSpPr>
        <p:spPr bwMode="auto">
          <a:xfrm>
            <a:off x="8499776" y="407463"/>
            <a:ext cx="3692224" cy="833588"/>
          </a:xfrm>
          <a:prstGeom prst="rect">
            <a:avLst/>
          </a:prstGeom>
          <a:solidFill>
            <a:srgbClr val="00B050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>
              <a:defRPr sz="4400">
                <a:latin typeface="Calibri" pitchFamily="34" charset="0"/>
              </a:defRPr>
            </a:lvl2pPr>
            <a:lvl3pPr algn="ctr">
              <a:defRPr sz="4400">
                <a:latin typeface="Calibri" pitchFamily="34" charset="0"/>
              </a:defRPr>
            </a:lvl3pPr>
            <a:lvl4pPr algn="ctr">
              <a:defRPr sz="4400">
                <a:latin typeface="Calibri" pitchFamily="34" charset="0"/>
              </a:defRPr>
            </a:lvl4pPr>
            <a:lvl5pPr algn="ctr">
              <a:defRPr sz="4400">
                <a:latin typeface="Calibri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r>
              <a:rPr lang="zh-CN" altLang="en-US" dirty="0"/>
              <a:t>为什么出现</a:t>
            </a:r>
            <a:r>
              <a:rPr lang="en-US" altLang="zh-CN" dirty="0" err="1"/>
              <a:t>MapR</a:t>
            </a:r>
            <a:r>
              <a:rPr lang="en-US" altLang="zh-CN" dirty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900301"/>
      </p:ext>
    </p:extLst>
  </p:cSld>
  <p:clrMapOvr>
    <a:masterClrMapping/>
  </p:clrMapOvr>
  <p:transition spd="slow" advTm="102839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055440" y="2996952"/>
            <a:ext cx="9865096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当数据规模大到单机无法处理时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5" y="260648"/>
            <a:ext cx="2088232" cy="49421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标题 1"/>
          <p:cNvSpPr txBox="1">
            <a:spLocks/>
          </p:cNvSpPr>
          <p:nvPr/>
        </p:nvSpPr>
        <p:spPr bwMode="auto">
          <a:xfrm>
            <a:off x="8496482" y="404664"/>
            <a:ext cx="3692224" cy="833588"/>
          </a:xfrm>
          <a:prstGeom prst="rect">
            <a:avLst/>
          </a:prstGeom>
          <a:solidFill>
            <a:srgbClr val="00B050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>
              <a:defRPr sz="4400">
                <a:latin typeface="Calibri" pitchFamily="34" charset="0"/>
              </a:defRPr>
            </a:lvl2pPr>
            <a:lvl3pPr algn="ctr">
              <a:defRPr sz="4400">
                <a:latin typeface="Calibri" pitchFamily="34" charset="0"/>
              </a:defRPr>
            </a:lvl3pPr>
            <a:lvl4pPr algn="ctr">
              <a:defRPr sz="4400">
                <a:latin typeface="Calibri" pitchFamily="34" charset="0"/>
              </a:defRPr>
            </a:lvl4pPr>
            <a:lvl5pPr algn="ctr">
              <a:defRPr sz="4400">
                <a:latin typeface="Calibri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r>
              <a:rPr lang="zh-CN" altLang="en-US" dirty="0"/>
              <a:t>为什么出现</a:t>
            </a:r>
            <a:r>
              <a:rPr lang="en-US" altLang="zh-CN" dirty="0" err="1"/>
              <a:t>MapR</a:t>
            </a:r>
            <a:r>
              <a:rPr lang="en-US" altLang="zh-CN" dirty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6898202"/>
      </p:ext>
    </p:extLst>
  </p:cSld>
  <p:clrMapOvr>
    <a:masterClrMapping/>
  </p:clrMapOvr>
  <p:transition spd="slow" advTm="102839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9416" y="1844824"/>
            <a:ext cx="1039130" cy="331236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error:xxx</a:t>
            </a:r>
            <a:endParaRPr lang="en-US" altLang="zh-CN" sz="1600" dirty="0"/>
          </a:p>
          <a:p>
            <a:r>
              <a:rPr lang="en-US" altLang="zh-CN" sz="1600" dirty="0" err="1"/>
              <a:t>error:xxx</a:t>
            </a:r>
            <a:endParaRPr lang="en-US" altLang="zh-CN" sz="1600" dirty="0"/>
          </a:p>
          <a:p>
            <a:r>
              <a:rPr lang="en-US" altLang="zh-CN" sz="1600" dirty="0" err="1"/>
              <a:t>error:xxx</a:t>
            </a:r>
            <a:endParaRPr lang="en-US" altLang="zh-CN" sz="1600" dirty="0"/>
          </a:p>
          <a:p>
            <a:r>
              <a:rPr lang="en-US" altLang="zh-CN" sz="1600" dirty="0" err="1"/>
              <a:t>error:xxx</a:t>
            </a:r>
            <a:endParaRPr lang="zh-CN" altLang="en-US" sz="1600" dirty="0"/>
          </a:p>
          <a:p>
            <a:r>
              <a:rPr lang="en-US" altLang="zh-CN" sz="1600" dirty="0" err="1"/>
              <a:t>warn:xxx</a:t>
            </a:r>
            <a:endParaRPr lang="en-US" altLang="zh-CN" sz="1600" dirty="0"/>
          </a:p>
          <a:p>
            <a:r>
              <a:rPr lang="en-US" altLang="zh-CN" sz="1600" dirty="0" err="1"/>
              <a:t>error:xxx</a:t>
            </a:r>
            <a:endParaRPr lang="en-US" altLang="zh-CN" sz="1600" dirty="0"/>
          </a:p>
          <a:p>
            <a:r>
              <a:rPr lang="en-US" altLang="zh-CN" sz="1600" dirty="0" err="1"/>
              <a:t>error:xxx</a:t>
            </a:r>
            <a:endParaRPr lang="zh-CN" altLang="en-US" sz="1600" dirty="0"/>
          </a:p>
          <a:p>
            <a:r>
              <a:rPr lang="en-US" altLang="zh-CN" sz="1600" dirty="0" err="1"/>
              <a:t>warn:xxx</a:t>
            </a:r>
            <a:endParaRPr lang="en-US" altLang="zh-CN" sz="1600" dirty="0"/>
          </a:p>
          <a:p>
            <a:r>
              <a:rPr lang="en-US" altLang="zh-CN" sz="1600" dirty="0" err="1"/>
              <a:t>error:xxx</a:t>
            </a:r>
            <a:endParaRPr lang="en-US" altLang="zh-CN" sz="1600" dirty="0"/>
          </a:p>
          <a:p>
            <a:r>
              <a:rPr lang="en-US" altLang="zh-CN" sz="1600" dirty="0" err="1"/>
              <a:t>debug:xxx</a:t>
            </a:r>
            <a:endParaRPr lang="en-US" altLang="zh-CN" sz="1600" dirty="0"/>
          </a:p>
          <a:p>
            <a:r>
              <a:rPr lang="en-US" altLang="zh-CN" sz="1600" dirty="0" err="1"/>
              <a:t>error:xxx</a:t>
            </a:r>
            <a:endParaRPr lang="zh-CN" altLang="en-US" sz="1600" dirty="0"/>
          </a:p>
          <a:p>
            <a:r>
              <a:rPr lang="en-US" altLang="zh-CN" sz="1600" dirty="0" err="1"/>
              <a:t>debug:xxx</a:t>
            </a:r>
            <a:endParaRPr lang="en-US" altLang="zh-CN" sz="1600" dirty="0"/>
          </a:p>
          <a:p>
            <a:r>
              <a:rPr lang="en-US" altLang="zh-CN" sz="1600" dirty="0"/>
              <a:t>…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4655840" y="1844824"/>
            <a:ext cx="2448272" cy="3312368"/>
          </a:xfrm>
          <a:prstGeom prst="rect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var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errorCounter</a:t>
            </a:r>
            <a:r>
              <a:rPr lang="en-US" altLang="zh-CN" sz="1600" dirty="0"/>
              <a:t>=0</a:t>
            </a:r>
          </a:p>
          <a:p>
            <a:r>
              <a:rPr lang="en-US" altLang="zh-CN" sz="1600" dirty="0" err="1"/>
              <a:t>var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warnCounter</a:t>
            </a:r>
            <a:r>
              <a:rPr lang="en-US" altLang="zh-CN" sz="1600" dirty="0"/>
              <a:t>=0</a:t>
            </a:r>
          </a:p>
          <a:p>
            <a:endParaRPr lang="en-US" altLang="zh-CN" sz="1600" dirty="0"/>
          </a:p>
          <a:p>
            <a:r>
              <a:rPr lang="en-US" altLang="zh-CN" sz="1600" dirty="0" err="1"/>
              <a:t>def</a:t>
            </a:r>
            <a:r>
              <a:rPr lang="en-US" altLang="zh-CN" sz="1600" dirty="0"/>
              <a:t> process(line){</a:t>
            </a:r>
          </a:p>
          <a:p>
            <a:r>
              <a:rPr lang="en-US" altLang="zh-CN" sz="1600" dirty="0"/>
              <a:t>    if(</a:t>
            </a:r>
            <a:r>
              <a:rPr lang="en-US" altLang="zh-CN" sz="1600" dirty="0" err="1"/>
              <a:t>line.contains</a:t>
            </a:r>
            <a:r>
              <a:rPr lang="en-US" altLang="zh-CN" sz="1600" dirty="0"/>
              <a:t>(“error”){</a:t>
            </a:r>
          </a:p>
          <a:p>
            <a:r>
              <a:rPr lang="en-US" altLang="zh-CN" sz="1600" dirty="0"/>
              <a:t>         </a:t>
            </a:r>
            <a:r>
              <a:rPr lang="en-US" altLang="zh-CN" sz="1600" dirty="0" err="1"/>
              <a:t>errorCounter</a:t>
            </a:r>
            <a:r>
              <a:rPr lang="en-US" altLang="zh-CN" sz="1600" dirty="0"/>
              <a:t>++</a:t>
            </a:r>
          </a:p>
          <a:p>
            <a:r>
              <a:rPr lang="en-US" altLang="zh-CN" sz="1600" dirty="0"/>
              <a:t>    }</a:t>
            </a:r>
          </a:p>
          <a:p>
            <a:r>
              <a:rPr lang="en-US" altLang="zh-CN" sz="1600" dirty="0"/>
              <a:t>    if(</a:t>
            </a:r>
            <a:r>
              <a:rPr lang="en-US" altLang="zh-CN" sz="1600" dirty="0" err="1"/>
              <a:t>line.contains</a:t>
            </a:r>
            <a:r>
              <a:rPr lang="en-US" altLang="zh-CN" sz="1600" dirty="0"/>
              <a:t>(“error”){</a:t>
            </a:r>
          </a:p>
          <a:p>
            <a:r>
              <a:rPr lang="en-US" altLang="zh-CN" sz="1600" dirty="0"/>
              <a:t>         </a:t>
            </a:r>
            <a:r>
              <a:rPr lang="en-US" altLang="zh-CN" sz="1600" dirty="0" err="1"/>
              <a:t>warnCounter</a:t>
            </a:r>
            <a:r>
              <a:rPr lang="en-US" altLang="zh-CN" sz="1600" dirty="0"/>
              <a:t>++</a:t>
            </a:r>
          </a:p>
          <a:p>
            <a:r>
              <a:rPr lang="en-US" altLang="zh-CN" sz="1600" dirty="0"/>
              <a:t>    }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839416" y="5157192"/>
            <a:ext cx="792088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55840" y="5157192"/>
            <a:ext cx="1218597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处理伪代码</a:t>
            </a:r>
          </a:p>
        </p:txBody>
      </p:sp>
      <p:sp>
        <p:nvSpPr>
          <p:cNvPr id="8" name="矩形 7"/>
          <p:cNvSpPr/>
          <p:nvPr/>
        </p:nvSpPr>
        <p:spPr>
          <a:xfrm>
            <a:off x="8040216" y="3753036"/>
            <a:ext cx="1008112" cy="79208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error:10</a:t>
            </a:r>
          </a:p>
          <a:p>
            <a:r>
              <a:rPr lang="en-US" altLang="zh-CN" dirty="0"/>
              <a:t>warn:5</a:t>
            </a:r>
          </a:p>
        </p:txBody>
      </p:sp>
      <p:sp>
        <p:nvSpPr>
          <p:cNvPr id="9" name="矩形 8"/>
          <p:cNvSpPr/>
          <p:nvPr/>
        </p:nvSpPr>
        <p:spPr>
          <a:xfrm>
            <a:off x="8040216" y="4545124"/>
            <a:ext cx="792088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 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2063552" y="2276872"/>
            <a:ext cx="504056" cy="360040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711624" y="1844824"/>
            <a:ext cx="999728" cy="13681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/>
              <a:t>error:xxx</a:t>
            </a:r>
            <a:endParaRPr lang="en-US" altLang="zh-CN" sz="1400" dirty="0"/>
          </a:p>
          <a:p>
            <a:r>
              <a:rPr lang="en-US" altLang="zh-CN" sz="1400" dirty="0" err="1"/>
              <a:t>debug:xxx</a:t>
            </a:r>
            <a:r>
              <a:rPr lang="en-US" altLang="zh-CN" sz="1400" dirty="0"/>
              <a:t> </a:t>
            </a:r>
            <a:r>
              <a:rPr lang="en-US" altLang="zh-CN" sz="1400" dirty="0" err="1"/>
              <a:t>error:xxx</a:t>
            </a:r>
            <a:endParaRPr lang="en-US" altLang="zh-CN" sz="1400" dirty="0"/>
          </a:p>
          <a:p>
            <a:r>
              <a:rPr lang="en-US" altLang="zh-CN" sz="1400" dirty="0" err="1"/>
              <a:t>error:xxx</a:t>
            </a:r>
            <a:endParaRPr lang="en-US" altLang="zh-CN" sz="1400" dirty="0"/>
          </a:p>
          <a:p>
            <a:r>
              <a:rPr lang="en-US" altLang="zh-CN" sz="1400" dirty="0" err="1"/>
              <a:t>warn:xxx</a:t>
            </a:r>
            <a:endParaRPr lang="en-US" altLang="zh-CN" sz="1400" dirty="0"/>
          </a:p>
          <a:p>
            <a:r>
              <a:rPr lang="en-US" altLang="zh-CN" sz="1400" dirty="0"/>
              <a:t>…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2711624" y="3212976"/>
            <a:ext cx="972108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 Split 1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2063552" y="4149080"/>
            <a:ext cx="504056" cy="360040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711624" y="3753036"/>
            <a:ext cx="980592" cy="133214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/>
              <a:t>error:xxx</a:t>
            </a:r>
            <a:endParaRPr lang="en-US" altLang="zh-CN" sz="1400" dirty="0"/>
          </a:p>
          <a:p>
            <a:r>
              <a:rPr lang="en-US" altLang="zh-CN" sz="1400" dirty="0" err="1"/>
              <a:t>debug:xxx</a:t>
            </a:r>
            <a:endParaRPr lang="en-US" altLang="zh-CN" sz="1400" dirty="0"/>
          </a:p>
          <a:p>
            <a:r>
              <a:rPr lang="en-US" altLang="zh-CN" sz="1400" dirty="0" err="1"/>
              <a:t>error:xxx</a:t>
            </a:r>
            <a:endParaRPr lang="en-US" altLang="zh-CN" sz="1400" dirty="0"/>
          </a:p>
          <a:p>
            <a:r>
              <a:rPr lang="en-US" altLang="zh-CN" sz="1400" dirty="0" err="1"/>
              <a:t>warn:xxx</a:t>
            </a:r>
            <a:endParaRPr lang="en-US" altLang="zh-CN" sz="1400" dirty="0"/>
          </a:p>
          <a:p>
            <a:r>
              <a:rPr lang="en-US" altLang="zh-CN" sz="1400" dirty="0"/>
              <a:t>…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2711624" y="5085184"/>
            <a:ext cx="972108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 Split n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3935760" y="2276872"/>
            <a:ext cx="504056" cy="360040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3935760" y="4149849"/>
            <a:ext cx="504056" cy="360040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7392144" y="2276872"/>
            <a:ext cx="504056" cy="360040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7392144" y="4149080"/>
            <a:ext cx="504056" cy="360040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076120" y="2132856"/>
            <a:ext cx="1008112" cy="79208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error:10</a:t>
            </a:r>
          </a:p>
          <a:p>
            <a:r>
              <a:rPr lang="en-US" altLang="zh-CN" dirty="0"/>
              <a:t>warn:5</a:t>
            </a:r>
          </a:p>
        </p:txBody>
      </p:sp>
      <p:sp>
        <p:nvSpPr>
          <p:cNvPr id="22" name="矩形 21"/>
          <p:cNvSpPr/>
          <p:nvPr/>
        </p:nvSpPr>
        <p:spPr>
          <a:xfrm>
            <a:off x="8076120" y="2924944"/>
            <a:ext cx="792088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 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右箭头 22"/>
          <p:cNvSpPr/>
          <p:nvPr/>
        </p:nvSpPr>
        <p:spPr>
          <a:xfrm>
            <a:off x="9354312" y="3244391"/>
            <a:ext cx="504056" cy="360040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200456" y="3032956"/>
            <a:ext cx="1224136" cy="79208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error:100</a:t>
            </a:r>
          </a:p>
          <a:p>
            <a:r>
              <a:rPr lang="en-US" altLang="zh-CN" dirty="0"/>
              <a:t>warn:58</a:t>
            </a:r>
          </a:p>
        </p:txBody>
      </p:sp>
      <p:sp>
        <p:nvSpPr>
          <p:cNvPr id="25" name="矩形 24"/>
          <p:cNvSpPr/>
          <p:nvPr/>
        </p:nvSpPr>
        <p:spPr>
          <a:xfrm>
            <a:off x="10200456" y="3825044"/>
            <a:ext cx="792088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最终结果</a:t>
            </a:r>
          </a:p>
        </p:txBody>
      </p:sp>
      <p:cxnSp>
        <p:nvCxnSpPr>
          <p:cNvPr id="29" name="直接连接符 28"/>
          <p:cNvCxnSpPr/>
          <p:nvPr/>
        </p:nvCxnSpPr>
        <p:spPr>
          <a:xfrm>
            <a:off x="9624392" y="5589240"/>
            <a:ext cx="0" cy="8640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655840" y="5589240"/>
            <a:ext cx="69127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159896" y="5780509"/>
            <a:ext cx="3888432" cy="456803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Map</a:t>
            </a:r>
          </a:p>
        </p:txBody>
      </p:sp>
      <p:sp>
        <p:nvSpPr>
          <p:cNvPr id="38" name="矩形 37"/>
          <p:cNvSpPr/>
          <p:nvPr/>
        </p:nvSpPr>
        <p:spPr>
          <a:xfrm>
            <a:off x="9984432" y="5780509"/>
            <a:ext cx="1440160" cy="456803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Reduce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5" y="260648"/>
            <a:ext cx="2088232" cy="49421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标题 1"/>
          <p:cNvSpPr txBox="1">
            <a:spLocks/>
          </p:cNvSpPr>
          <p:nvPr/>
        </p:nvSpPr>
        <p:spPr bwMode="auto">
          <a:xfrm>
            <a:off x="8496482" y="404664"/>
            <a:ext cx="3692224" cy="833588"/>
          </a:xfrm>
          <a:prstGeom prst="rect">
            <a:avLst/>
          </a:prstGeom>
          <a:solidFill>
            <a:srgbClr val="00B050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>
              <a:defRPr sz="4400">
                <a:latin typeface="Calibri" pitchFamily="34" charset="0"/>
              </a:defRPr>
            </a:lvl2pPr>
            <a:lvl3pPr algn="ctr">
              <a:defRPr sz="4400">
                <a:latin typeface="Calibri" pitchFamily="34" charset="0"/>
              </a:defRPr>
            </a:lvl3pPr>
            <a:lvl4pPr algn="ctr">
              <a:defRPr sz="4400">
                <a:latin typeface="Calibri" pitchFamily="34" charset="0"/>
              </a:defRPr>
            </a:lvl4pPr>
            <a:lvl5pPr algn="ctr">
              <a:defRPr sz="4400">
                <a:latin typeface="Calibri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r>
              <a:rPr lang="zh-CN" altLang="en-US" dirty="0"/>
              <a:t>为什么出现</a:t>
            </a:r>
            <a:r>
              <a:rPr lang="en-US" altLang="zh-CN" dirty="0" err="1"/>
              <a:t>MapR</a:t>
            </a:r>
            <a:r>
              <a:rPr lang="en-US" altLang="zh-CN" dirty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270896"/>
      </p:ext>
    </p:extLst>
  </p:cSld>
  <p:clrMapOvr>
    <a:masterClrMapping/>
  </p:clrMapOvr>
  <p:transition spd="slow" advTm="102839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214" y="1304620"/>
            <a:ext cx="7099548" cy="51725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5" y="260648"/>
            <a:ext cx="2088232" cy="49421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标题 1"/>
          <p:cNvSpPr txBox="1">
            <a:spLocks/>
          </p:cNvSpPr>
          <p:nvPr/>
        </p:nvSpPr>
        <p:spPr bwMode="auto">
          <a:xfrm>
            <a:off x="8499776" y="404664"/>
            <a:ext cx="3692224" cy="833588"/>
          </a:xfrm>
          <a:prstGeom prst="rect">
            <a:avLst/>
          </a:prstGeom>
          <a:solidFill>
            <a:srgbClr val="00B050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>
              <a:defRPr sz="4400">
                <a:latin typeface="Calibri" pitchFamily="34" charset="0"/>
              </a:defRPr>
            </a:lvl2pPr>
            <a:lvl3pPr algn="ctr">
              <a:defRPr sz="4400">
                <a:latin typeface="Calibri" pitchFamily="34" charset="0"/>
              </a:defRPr>
            </a:lvl3pPr>
            <a:lvl4pPr algn="ctr">
              <a:defRPr sz="4400">
                <a:latin typeface="Calibri" pitchFamily="34" charset="0"/>
              </a:defRPr>
            </a:lvl4pPr>
            <a:lvl5pPr algn="ctr">
              <a:defRPr sz="4400">
                <a:latin typeface="Calibri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r>
              <a:rPr lang="en-US" altLang="zh-CN" dirty="0" err="1"/>
              <a:t>MapReduce</a:t>
            </a:r>
            <a:r>
              <a:rPr lang="zh-CN" altLang="en-US" dirty="0"/>
              <a:t>流程</a:t>
            </a:r>
          </a:p>
        </p:txBody>
      </p:sp>
    </p:spTree>
    <p:extLst>
      <p:ext uri="{BB962C8B-B14F-4D97-AF65-F5344CB8AC3E}">
        <p14:creationId xmlns:p14="http://schemas.microsoft.com/office/powerpoint/2010/main" val="468446084"/>
      </p:ext>
    </p:extLst>
  </p:cSld>
  <p:clrMapOvr>
    <a:masterClrMapping/>
  </p:clrMapOvr>
  <p:transition spd="slow" advTm="102839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484784"/>
            <a:ext cx="11425268" cy="48965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5" y="260648"/>
            <a:ext cx="2088232" cy="49421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标题 1"/>
          <p:cNvSpPr txBox="1">
            <a:spLocks/>
          </p:cNvSpPr>
          <p:nvPr/>
        </p:nvSpPr>
        <p:spPr bwMode="auto">
          <a:xfrm>
            <a:off x="8499776" y="404664"/>
            <a:ext cx="3692224" cy="833588"/>
          </a:xfrm>
          <a:prstGeom prst="rect">
            <a:avLst/>
          </a:prstGeom>
          <a:solidFill>
            <a:srgbClr val="00B050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>
              <a:defRPr sz="4400">
                <a:latin typeface="Calibri" pitchFamily="34" charset="0"/>
              </a:defRPr>
            </a:lvl2pPr>
            <a:lvl3pPr algn="ctr">
              <a:defRPr sz="4400">
                <a:latin typeface="Calibri" pitchFamily="34" charset="0"/>
              </a:defRPr>
            </a:lvl3pPr>
            <a:lvl4pPr algn="ctr">
              <a:defRPr sz="4400">
                <a:latin typeface="Calibri" pitchFamily="34" charset="0"/>
              </a:defRPr>
            </a:lvl4pPr>
            <a:lvl5pPr algn="ctr">
              <a:defRPr sz="4400">
                <a:latin typeface="Calibri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r>
              <a:rPr lang="en-US" altLang="zh-CN" dirty="0" err="1"/>
              <a:t>MapReduce</a:t>
            </a:r>
            <a:r>
              <a:rPr lang="zh-CN" altLang="en-US" dirty="0"/>
              <a:t>流程</a:t>
            </a:r>
          </a:p>
        </p:txBody>
      </p:sp>
    </p:spTree>
    <p:extLst>
      <p:ext uri="{BB962C8B-B14F-4D97-AF65-F5344CB8AC3E}">
        <p14:creationId xmlns:p14="http://schemas.microsoft.com/office/powerpoint/2010/main" val="2429728241"/>
      </p:ext>
    </p:extLst>
  </p:cSld>
  <p:clrMapOvr>
    <a:masterClrMapping/>
  </p:clrMapOvr>
  <p:transition spd="slow" advTm="102839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6442853"/>
            <a:ext cx="12192000" cy="41514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/>
              <a:t>http://hadoop.apache.org/docs/current/hadoop-mapreduce-client/hadoop-mapreduce-client-core/MapReduceTutorial.html#Example:_WordCount_v1.0</a:t>
            </a:r>
            <a:endParaRPr lang="zh-CN" altLang="en-US" sz="1400" dirty="0"/>
          </a:p>
        </p:txBody>
      </p:sp>
      <p:sp>
        <p:nvSpPr>
          <p:cNvPr id="30" name="矩形 29"/>
          <p:cNvSpPr/>
          <p:nvPr/>
        </p:nvSpPr>
        <p:spPr>
          <a:xfrm>
            <a:off x="682389" y="1181686"/>
            <a:ext cx="10984676" cy="5105054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WordCount {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public static class TokenizerMapper extends Mapper&lt;Object, Text, Text, IntWritable&gt;{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 final static IntWritable one = new IntWritable(1);</a:t>
            </a:r>
          </a:p>
          <a:p>
            <a:r>
              <a:rPr lang="zh-CN" altLang="en-US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private Text word = new Text();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map(Object key, Text value, Context context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) throws IOException, InterruptedException {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StringTokenizer itr = new StringTokenizer(value.toString());</a:t>
            </a:r>
          </a:p>
          <a:p>
            <a:r>
              <a:rPr lang="zh-CN" altLang="en-US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while (itr.hasMoreTokens()) {</a:t>
            </a:r>
          </a:p>
          <a:p>
            <a:r>
              <a:rPr lang="zh-CN" altLang="en-US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word.set(itr.nextToken());</a:t>
            </a:r>
          </a:p>
          <a:p>
            <a:r>
              <a:rPr lang="zh-CN" altLang="en-US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context.write(word, one);</a:t>
            </a:r>
          </a:p>
          <a:p>
            <a:r>
              <a:rPr lang="zh-CN" altLang="en-US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}</a:t>
            </a:r>
          </a:p>
          <a:p>
            <a:r>
              <a:rPr lang="zh-CN" altLang="en-US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public static class IntSumReducer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extends Reducer&lt;Text,IntWritable,Text,IntWritable&gt; {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private IntWritable result = new IntWritable();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public void reduce(Text key, Iterable&lt;IntWritable&gt; values,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Context context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) throws IOException, InterruptedException {</a:t>
            </a:r>
          </a:p>
          <a:p>
            <a:r>
              <a:rPr lang="zh-CN" altLang="en-US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int sum = 0;</a:t>
            </a:r>
          </a:p>
          <a:p>
            <a:r>
              <a:rPr lang="zh-CN" altLang="en-US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for (IntWritable val : values) {</a:t>
            </a:r>
          </a:p>
          <a:p>
            <a:r>
              <a:rPr lang="zh-CN" altLang="en-US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sum += val.get();</a:t>
            </a:r>
          </a:p>
          <a:p>
            <a:r>
              <a:rPr lang="zh-CN" altLang="en-US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}</a:t>
            </a:r>
          </a:p>
          <a:p>
            <a:r>
              <a:rPr lang="zh-CN" altLang="en-US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result.set(sum);</a:t>
            </a:r>
          </a:p>
          <a:p>
            <a:r>
              <a:rPr lang="zh-CN" altLang="en-US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context.write(key, result);</a:t>
            </a:r>
          </a:p>
          <a:p>
            <a:r>
              <a:rPr lang="zh-CN" altLang="en-US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public static void main(String[] args) throws Exception {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Configuration conf = new Configuration();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Job job = Job.getInstance(conf, "word count");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job.setJarByClass(WordCount.class);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job.setMapperClass(TokenizerMapper.class);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job.setCombinerClass(IntSumReducer.class);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job.setReducerClass(IntSumReducer.class);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job.setOutputKeyClass(Text.class);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job.setOutputValueClass(IntWritable.class);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FileInputFormat.addInputPath(job, new Path(args[0]));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FileOutputFormat.setOutputPath(job, new Path(args[1]));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System.exit(job.waitForCompletion(true) ? 0 : 1);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5" y="260648"/>
            <a:ext cx="2088232" cy="4942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标题 1"/>
          <p:cNvSpPr txBox="1">
            <a:spLocks/>
          </p:cNvSpPr>
          <p:nvPr/>
        </p:nvSpPr>
        <p:spPr bwMode="auto">
          <a:xfrm>
            <a:off x="8499776" y="404664"/>
            <a:ext cx="3692224" cy="833588"/>
          </a:xfrm>
          <a:prstGeom prst="rect">
            <a:avLst/>
          </a:prstGeom>
          <a:solidFill>
            <a:srgbClr val="00B050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>
              <a:defRPr sz="4400">
                <a:latin typeface="Calibri" pitchFamily="34" charset="0"/>
              </a:defRPr>
            </a:lvl2pPr>
            <a:lvl3pPr algn="ctr">
              <a:defRPr sz="4400">
                <a:latin typeface="Calibri" pitchFamily="34" charset="0"/>
              </a:defRPr>
            </a:lvl3pPr>
            <a:lvl4pPr algn="ctr">
              <a:defRPr sz="4400">
                <a:latin typeface="Calibri" pitchFamily="34" charset="0"/>
              </a:defRPr>
            </a:lvl4pPr>
            <a:lvl5pPr algn="ctr">
              <a:defRPr sz="4400">
                <a:latin typeface="Calibri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r>
              <a:rPr lang="en-US" altLang="zh-CN" dirty="0" err="1"/>
              <a:t>MapReduce</a:t>
            </a:r>
            <a:r>
              <a:rPr lang="zh-CN" altLang="en-US" dirty="0"/>
              <a:t>流程</a:t>
            </a:r>
          </a:p>
        </p:txBody>
      </p:sp>
    </p:spTree>
    <p:extLst>
      <p:ext uri="{BB962C8B-B14F-4D97-AF65-F5344CB8AC3E}">
        <p14:creationId xmlns:p14="http://schemas.microsoft.com/office/powerpoint/2010/main" val="2278902962"/>
      </p:ext>
    </p:extLst>
  </p:cSld>
  <p:clrMapOvr>
    <a:masterClrMapping/>
  </p:clrMapOvr>
  <p:transition spd="slow" advTm="102839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DFS 架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583" y="1296194"/>
            <a:ext cx="7546801" cy="521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5" y="260648"/>
            <a:ext cx="2088232" cy="4942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标题 1"/>
          <p:cNvSpPr txBox="1">
            <a:spLocks/>
          </p:cNvSpPr>
          <p:nvPr/>
        </p:nvSpPr>
        <p:spPr bwMode="auto">
          <a:xfrm>
            <a:off x="8499776" y="404664"/>
            <a:ext cx="3692224" cy="833588"/>
          </a:xfrm>
          <a:prstGeom prst="rect">
            <a:avLst/>
          </a:prstGeom>
          <a:solidFill>
            <a:srgbClr val="00B050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>
              <a:defRPr sz="4400">
                <a:latin typeface="Calibri" pitchFamily="34" charset="0"/>
              </a:defRPr>
            </a:lvl2pPr>
            <a:lvl3pPr algn="ctr">
              <a:defRPr sz="4400">
                <a:latin typeface="Calibri" pitchFamily="34" charset="0"/>
              </a:defRPr>
            </a:lvl3pPr>
            <a:lvl4pPr algn="ctr">
              <a:defRPr sz="4400">
                <a:latin typeface="Calibri" pitchFamily="34" charset="0"/>
              </a:defRPr>
            </a:lvl4pPr>
            <a:lvl5pPr algn="ctr">
              <a:defRPr sz="4400">
                <a:latin typeface="Calibri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r>
              <a:rPr lang="en-US" altLang="zh-CN" dirty="0"/>
              <a:t>HDFS</a:t>
            </a:r>
            <a:r>
              <a:rPr lang="zh-CN" altLang="en-US" dirty="0"/>
              <a:t>架构</a:t>
            </a:r>
          </a:p>
        </p:txBody>
      </p:sp>
    </p:spTree>
    <p:extLst>
      <p:ext uri="{BB962C8B-B14F-4D97-AF65-F5344CB8AC3E}">
        <p14:creationId xmlns:p14="http://schemas.microsoft.com/office/powerpoint/2010/main" val="3744651255"/>
      </p:ext>
    </p:extLst>
  </p:cSld>
  <p:clrMapOvr>
    <a:masterClrMapping/>
  </p:clrMapOvr>
  <p:transition spd="slow" advTm="102839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2204864"/>
            <a:ext cx="5256584" cy="350438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2" y="2204864"/>
            <a:ext cx="5062569" cy="350438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5" y="260648"/>
            <a:ext cx="2088232" cy="4942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标题 1"/>
          <p:cNvSpPr txBox="1">
            <a:spLocks/>
          </p:cNvSpPr>
          <p:nvPr/>
        </p:nvSpPr>
        <p:spPr bwMode="auto">
          <a:xfrm>
            <a:off x="8499776" y="404664"/>
            <a:ext cx="3692224" cy="833588"/>
          </a:xfrm>
          <a:prstGeom prst="rect">
            <a:avLst/>
          </a:prstGeom>
          <a:solidFill>
            <a:srgbClr val="00B050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>
              <a:defRPr sz="4400">
                <a:latin typeface="Calibri" pitchFamily="34" charset="0"/>
              </a:defRPr>
            </a:lvl2pPr>
            <a:lvl3pPr algn="ctr">
              <a:defRPr sz="4400">
                <a:latin typeface="Calibri" pitchFamily="34" charset="0"/>
              </a:defRPr>
            </a:lvl3pPr>
            <a:lvl4pPr algn="ctr">
              <a:defRPr sz="4400">
                <a:latin typeface="Calibri" pitchFamily="34" charset="0"/>
              </a:defRPr>
            </a:lvl4pPr>
            <a:lvl5pPr algn="ctr">
              <a:defRPr sz="4400">
                <a:latin typeface="Calibri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r>
              <a:rPr lang="en-US" altLang="zh-CN" dirty="0"/>
              <a:t>HDFS</a:t>
            </a:r>
            <a:r>
              <a:rPr lang="zh-CN" altLang="en-US" dirty="0"/>
              <a:t>文件读写</a:t>
            </a:r>
          </a:p>
        </p:txBody>
      </p:sp>
    </p:spTree>
    <p:extLst>
      <p:ext uri="{BB962C8B-B14F-4D97-AF65-F5344CB8AC3E}">
        <p14:creationId xmlns:p14="http://schemas.microsoft.com/office/powerpoint/2010/main" val="643274553"/>
      </p:ext>
    </p:extLst>
  </p:cSld>
  <p:clrMapOvr>
    <a:masterClrMapping/>
  </p:clrMapOvr>
  <p:transition spd="slow" advTm="102839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a2.edureka.co/blog/wp-content/uploads/2014/09/qjm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1628800"/>
            <a:ext cx="100679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5" y="260648"/>
            <a:ext cx="2088232" cy="4942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标题 1"/>
          <p:cNvSpPr txBox="1">
            <a:spLocks/>
          </p:cNvSpPr>
          <p:nvPr/>
        </p:nvSpPr>
        <p:spPr bwMode="auto">
          <a:xfrm>
            <a:off x="8499776" y="404664"/>
            <a:ext cx="3692224" cy="833588"/>
          </a:xfrm>
          <a:prstGeom prst="rect">
            <a:avLst/>
          </a:prstGeom>
          <a:solidFill>
            <a:srgbClr val="00B050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>
              <a:defRPr sz="4400">
                <a:latin typeface="Calibri" pitchFamily="34" charset="0"/>
              </a:defRPr>
            </a:lvl2pPr>
            <a:lvl3pPr algn="ctr">
              <a:defRPr sz="4400">
                <a:latin typeface="Calibri" pitchFamily="34" charset="0"/>
              </a:defRPr>
            </a:lvl3pPr>
            <a:lvl4pPr algn="ctr">
              <a:defRPr sz="4400">
                <a:latin typeface="Calibri" pitchFamily="34" charset="0"/>
              </a:defRPr>
            </a:lvl4pPr>
            <a:lvl5pPr algn="ctr">
              <a:defRPr sz="4400">
                <a:latin typeface="Calibri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r>
              <a:rPr lang="en-US" altLang="zh-CN" dirty="0"/>
              <a:t>HDFS</a:t>
            </a:r>
            <a:r>
              <a:rPr lang="zh-CN" altLang="en-US" dirty="0"/>
              <a:t> </a:t>
            </a:r>
            <a:r>
              <a:rPr lang="en-US" altLang="zh-CN" dirty="0"/>
              <a:t>HA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5765123"/>
      </p:ext>
    </p:extLst>
  </p:cSld>
  <p:clrMapOvr>
    <a:masterClrMapping/>
  </p:clrMapOvr>
  <p:transition spd="slow" advTm="102839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pic002.cnblogs.com/images/2012/79891/201206040051333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804" y="1916832"/>
            <a:ext cx="8810359" cy="370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pache H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210089"/>
            <a:ext cx="2088232" cy="53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1"/>
          <p:cNvSpPr txBox="1">
            <a:spLocks/>
          </p:cNvSpPr>
          <p:nvPr/>
        </p:nvSpPr>
        <p:spPr bwMode="auto">
          <a:xfrm>
            <a:off x="8511051" y="404664"/>
            <a:ext cx="3692224" cy="833588"/>
          </a:xfrm>
          <a:prstGeom prst="rect">
            <a:avLst/>
          </a:prstGeom>
          <a:solidFill>
            <a:srgbClr val="00B050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>
              <a:defRPr sz="4400">
                <a:latin typeface="Calibri" pitchFamily="34" charset="0"/>
              </a:defRPr>
            </a:lvl2pPr>
            <a:lvl3pPr algn="ctr">
              <a:defRPr sz="4400">
                <a:latin typeface="Calibri" pitchFamily="34" charset="0"/>
              </a:defRPr>
            </a:lvl3pPr>
            <a:lvl4pPr algn="ctr">
              <a:defRPr sz="4400">
                <a:latin typeface="Calibri" pitchFamily="34" charset="0"/>
              </a:defRPr>
            </a:lvl4pPr>
            <a:lvl5pPr algn="ctr">
              <a:defRPr sz="4400">
                <a:latin typeface="Calibri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r>
              <a:rPr lang="en-US" altLang="zh-CN" dirty="0"/>
              <a:t>HBase</a:t>
            </a:r>
            <a:r>
              <a:rPr lang="zh-CN" altLang="en-US" dirty="0"/>
              <a:t> 数据模型</a:t>
            </a:r>
          </a:p>
        </p:txBody>
      </p:sp>
    </p:spTree>
    <p:extLst>
      <p:ext uri="{BB962C8B-B14F-4D97-AF65-F5344CB8AC3E}">
        <p14:creationId xmlns:p14="http://schemas.microsoft.com/office/powerpoint/2010/main" val="3008329570"/>
      </p:ext>
    </p:extLst>
  </p:cSld>
  <p:clrMapOvr>
    <a:masterClrMapping/>
  </p:clrMapOvr>
  <p:transition spd="slow" advTm="102839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>
            <a:off x="3647728" y="896145"/>
            <a:ext cx="4608512" cy="3972855"/>
          </a:xfrm>
          <a:prstGeom prst="triangl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t="10023" r="2801" b="7948"/>
          <a:stretch/>
        </p:blipFill>
        <p:spPr>
          <a:xfrm>
            <a:off x="7176240" y="3933056"/>
            <a:ext cx="2160000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矩形 3"/>
          <p:cNvSpPr/>
          <p:nvPr/>
        </p:nvSpPr>
        <p:spPr>
          <a:xfrm>
            <a:off x="6818446" y="5671849"/>
            <a:ext cx="5373554" cy="936104"/>
          </a:xfrm>
          <a:prstGeom prst="rect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什么是大数据？</a:t>
            </a:r>
          </a:p>
        </p:txBody>
      </p:sp>
      <p:sp>
        <p:nvSpPr>
          <p:cNvPr id="9" name="矩形 8"/>
          <p:cNvSpPr/>
          <p:nvPr/>
        </p:nvSpPr>
        <p:spPr>
          <a:xfrm>
            <a:off x="7031929" y="692616"/>
            <a:ext cx="280831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单体数据量大</a:t>
            </a:r>
          </a:p>
        </p:txBody>
      </p:sp>
      <p:sp>
        <p:nvSpPr>
          <p:cNvPr id="10" name="矩形 9"/>
          <p:cNvSpPr/>
          <p:nvPr/>
        </p:nvSpPr>
        <p:spPr>
          <a:xfrm>
            <a:off x="1163572" y="3159626"/>
            <a:ext cx="280831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数据源丰富</a:t>
            </a:r>
          </a:p>
        </p:txBody>
      </p:sp>
      <p:sp>
        <p:nvSpPr>
          <p:cNvPr id="11" name="矩形 10"/>
          <p:cNvSpPr/>
          <p:nvPr/>
        </p:nvSpPr>
        <p:spPr>
          <a:xfrm>
            <a:off x="8101067" y="3237119"/>
            <a:ext cx="280831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数据关系复杂</a:t>
            </a:r>
          </a:p>
        </p:txBody>
      </p:sp>
      <p:pic>
        <p:nvPicPr>
          <p:cNvPr id="2" name="图片 1" descr="MM乳此大奶清新悦目又养眼_第一 ...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2" t="26344" r="211" b="29596"/>
          <a:stretch/>
        </p:blipFill>
        <p:spPr>
          <a:xfrm>
            <a:off x="4871929" y="299299"/>
            <a:ext cx="2160000" cy="18000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图片 4" descr="丰富的食物圆形拼图 - 素材公社 ...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929" y="3933056"/>
            <a:ext cx="2160000" cy="18000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28623338"/>
      </p:ext>
    </p:extLst>
  </p:cSld>
  <p:clrMapOvr>
    <a:masterClrMapping/>
  </p:clrMapOvr>
  <p:transition spd="slow" advTm="102839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toadworld.com/cfs-file/__key/communityserver-wikis-components-files/00-00-00-00-07/Hbase_2D00_fil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56" y="1484784"/>
            <a:ext cx="10019655" cy="506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pache H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210089"/>
            <a:ext cx="2088232" cy="53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 bwMode="auto">
          <a:xfrm>
            <a:off x="8499776" y="404664"/>
            <a:ext cx="3692224" cy="833588"/>
          </a:xfrm>
          <a:prstGeom prst="rect">
            <a:avLst/>
          </a:prstGeom>
          <a:solidFill>
            <a:srgbClr val="00B050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>
              <a:defRPr sz="4400">
                <a:latin typeface="Calibri" pitchFamily="34" charset="0"/>
              </a:defRPr>
            </a:lvl2pPr>
            <a:lvl3pPr algn="ctr">
              <a:defRPr sz="4400">
                <a:latin typeface="Calibri" pitchFamily="34" charset="0"/>
              </a:defRPr>
            </a:lvl3pPr>
            <a:lvl4pPr algn="ctr">
              <a:defRPr sz="4400">
                <a:latin typeface="Calibri" pitchFamily="34" charset="0"/>
              </a:defRPr>
            </a:lvl4pPr>
            <a:lvl5pPr algn="ctr">
              <a:defRPr sz="4400">
                <a:latin typeface="Calibri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r>
              <a:rPr lang="en-US" altLang="zh-CN" dirty="0"/>
              <a:t>HBase</a:t>
            </a:r>
            <a:r>
              <a:rPr lang="zh-CN" altLang="en-US" dirty="0"/>
              <a:t>架构</a:t>
            </a:r>
          </a:p>
        </p:txBody>
      </p:sp>
    </p:spTree>
    <p:extLst>
      <p:ext uri="{BB962C8B-B14F-4D97-AF65-F5344CB8AC3E}">
        <p14:creationId xmlns:p14="http://schemas.microsoft.com/office/powerpoint/2010/main" val="2134937164"/>
      </p:ext>
    </p:extLst>
  </p:cSld>
  <p:clrMapOvr>
    <a:masterClrMapping/>
  </p:clrMapOvr>
  <p:transition spd="slow" advTm="102839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gionob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15" y="1705851"/>
            <a:ext cx="5515769" cy="337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hi.csdn.net/attachment/201007/26/0_1280136306B5XG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1700808"/>
            <a:ext cx="5066052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pache HBa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210089"/>
            <a:ext cx="2088232" cy="53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 bwMode="auto">
          <a:xfrm>
            <a:off x="8499776" y="404664"/>
            <a:ext cx="3692224" cy="833588"/>
          </a:xfrm>
          <a:prstGeom prst="rect">
            <a:avLst/>
          </a:prstGeom>
          <a:solidFill>
            <a:srgbClr val="00B050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>
              <a:defRPr sz="4400">
                <a:latin typeface="Calibri" pitchFamily="34" charset="0"/>
              </a:defRPr>
            </a:lvl2pPr>
            <a:lvl3pPr algn="ctr">
              <a:defRPr sz="4400">
                <a:latin typeface="Calibri" pitchFamily="34" charset="0"/>
              </a:defRPr>
            </a:lvl3pPr>
            <a:lvl4pPr algn="ctr">
              <a:defRPr sz="4400">
                <a:latin typeface="Calibri" pitchFamily="34" charset="0"/>
              </a:defRPr>
            </a:lvl4pPr>
            <a:lvl5pPr algn="ctr">
              <a:defRPr sz="4400">
                <a:latin typeface="Calibri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r>
              <a:rPr lang="en-US" altLang="zh-CN" dirty="0"/>
              <a:t>HBase</a:t>
            </a:r>
            <a:r>
              <a:rPr lang="zh-CN" altLang="en-US" dirty="0"/>
              <a:t> 读写</a:t>
            </a:r>
          </a:p>
        </p:txBody>
      </p:sp>
    </p:spTree>
    <p:extLst>
      <p:ext uri="{BB962C8B-B14F-4D97-AF65-F5344CB8AC3E}">
        <p14:creationId xmlns:p14="http://schemas.microsoft.com/office/powerpoint/2010/main" val="3067375875"/>
      </p:ext>
    </p:extLst>
  </p:cSld>
  <p:clrMapOvr>
    <a:masterClrMapping/>
  </p:clrMapOvr>
  <p:transition spd="slow" advTm="102839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Apache Hive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0702" y1="91429" x2="80702" y2="91429"/>
                        <a14:foregroundMark x1="90351" y1="85714" x2="90351" y2="85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209484"/>
            <a:ext cx="579522" cy="53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www.cubrid.org/files/attach/images/220547/047/369/hive_architectur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8" y="1286664"/>
            <a:ext cx="4210050" cy="459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 bwMode="auto">
          <a:xfrm>
            <a:off x="8499776" y="404664"/>
            <a:ext cx="3692224" cy="833588"/>
          </a:xfrm>
          <a:prstGeom prst="rect">
            <a:avLst/>
          </a:prstGeom>
          <a:solidFill>
            <a:srgbClr val="00B050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>
              <a:defRPr sz="4400">
                <a:latin typeface="Calibri" pitchFamily="34" charset="0"/>
              </a:defRPr>
            </a:lvl2pPr>
            <a:lvl3pPr algn="ctr">
              <a:defRPr sz="4400">
                <a:latin typeface="Calibri" pitchFamily="34" charset="0"/>
              </a:defRPr>
            </a:lvl3pPr>
            <a:lvl4pPr algn="ctr">
              <a:defRPr sz="4400">
                <a:latin typeface="Calibri" pitchFamily="34" charset="0"/>
              </a:defRPr>
            </a:lvl4pPr>
            <a:lvl5pPr algn="ctr">
              <a:defRPr sz="4400">
                <a:latin typeface="Calibri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r>
              <a:rPr lang="en-US" altLang="zh-CN" dirty="0"/>
              <a:t>Hive </a:t>
            </a:r>
            <a:r>
              <a:rPr lang="zh-CN" altLang="en-US" dirty="0"/>
              <a:t>架构</a:t>
            </a:r>
          </a:p>
        </p:txBody>
      </p:sp>
    </p:spTree>
    <p:extLst>
      <p:ext uri="{BB962C8B-B14F-4D97-AF65-F5344CB8AC3E}">
        <p14:creationId xmlns:p14="http://schemas.microsoft.com/office/powerpoint/2010/main" val="1954766114"/>
      </p:ext>
    </p:extLst>
  </p:cSld>
  <p:clrMapOvr>
    <a:masterClrMapping/>
  </p:clrMapOvr>
  <p:transition spd="slow" advTm="102839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s://zookeeper.apache.org/images/zookeeper_smal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5" y="209855"/>
            <a:ext cx="504056" cy="71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http://hi.csdn.net/attachment/201107/14/0_1310627507c1Ux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771" y="2204864"/>
            <a:ext cx="5686425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1"/>
          <p:cNvSpPr txBox="1">
            <a:spLocks/>
          </p:cNvSpPr>
          <p:nvPr/>
        </p:nvSpPr>
        <p:spPr bwMode="auto">
          <a:xfrm>
            <a:off x="8499776" y="404664"/>
            <a:ext cx="3692224" cy="833588"/>
          </a:xfrm>
          <a:prstGeom prst="rect">
            <a:avLst/>
          </a:prstGeom>
          <a:solidFill>
            <a:srgbClr val="00B050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>
              <a:defRPr sz="4400">
                <a:latin typeface="Calibri" pitchFamily="34" charset="0"/>
              </a:defRPr>
            </a:lvl2pPr>
            <a:lvl3pPr algn="ctr">
              <a:defRPr sz="4400">
                <a:latin typeface="Calibri" pitchFamily="34" charset="0"/>
              </a:defRPr>
            </a:lvl3pPr>
            <a:lvl4pPr algn="ctr">
              <a:defRPr sz="4400">
                <a:latin typeface="Calibri" pitchFamily="34" charset="0"/>
              </a:defRPr>
            </a:lvl4pPr>
            <a:lvl5pPr algn="ctr">
              <a:defRPr sz="4400">
                <a:latin typeface="Calibri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r>
              <a:rPr lang="en-US" altLang="zh-CN" dirty="0"/>
              <a:t>Zookeeper </a:t>
            </a:r>
            <a:r>
              <a:rPr lang="zh-CN" altLang="en-US" dirty="0"/>
              <a:t>架构</a:t>
            </a:r>
          </a:p>
        </p:txBody>
      </p:sp>
    </p:spTree>
    <p:extLst>
      <p:ext uri="{BB962C8B-B14F-4D97-AF65-F5344CB8AC3E}">
        <p14:creationId xmlns:p14="http://schemas.microsoft.com/office/powerpoint/2010/main" val="2761252539"/>
      </p:ext>
    </p:extLst>
  </p:cSld>
  <p:clrMapOvr>
    <a:masterClrMapping/>
  </p:clrMapOvr>
  <p:transition spd="slow" advTm="102839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0" y="5013176"/>
            <a:ext cx="12288688" cy="1076474"/>
          </a:xfrm>
          <a:solidFill>
            <a:srgbClr val="7030A0"/>
          </a:solidFill>
        </p:spPr>
        <p:txBody>
          <a:bodyPr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大数据未来</a:t>
            </a:r>
            <a:r>
              <a:rPr lang="en-US" altLang="zh-CN" sz="3200" dirty="0">
                <a:solidFill>
                  <a:schemeClr val="tx1"/>
                </a:solidFill>
              </a:rPr>
              <a:t>——Spark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pic>
        <p:nvPicPr>
          <p:cNvPr id="6" name="Picture 2" descr="http://spark.apache.org/images/spark-logo-tradema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4" y="1484784"/>
            <a:ext cx="4309352" cy="21865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541211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691" y="4515239"/>
            <a:ext cx="2147621" cy="799646"/>
          </a:xfrm>
          <a:prstGeom prst="rect">
            <a:avLst/>
          </a:prstGeom>
        </p:spPr>
      </p:pic>
      <p:pic>
        <p:nvPicPr>
          <p:cNvPr id="8194" name="Picture 2" descr="http://hortonworks.com/wp-content/themes/hortonworks/images/layout/header/hortonworks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22" y="3553591"/>
            <a:ext cx="1804070" cy="68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om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56" y="2866757"/>
            <a:ext cx="1881578" cy="44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Databricks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56" y="1707115"/>
            <a:ext cx="2361204" cy="89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33858" y="1826573"/>
            <a:ext cx="1963035" cy="9857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43828" y="4268127"/>
            <a:ext cx="3334749" cy="54590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66925" y="2835653"/>
            <a:ext cx="1558458" cy="90491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33858" y="3650967"/>
            <a:ext cx="2091919" cy="503120"/>
          </a:xfrm>
          <a:prstGeom prst="rect">
            <a:avLst/>
          </a:prstGeom>
        </p:spPr>
      </p:pic>
      <p:pic>
        <p:nvPicPr>
          <p:cNvPr id="8200" name="Picture 8" descr="http://b.hiphotos.baidu.com/baike/w%3D268/sign=e8dbafecb6fd5266a72b3b1293189799/eac4b74543a98226a6ec88208a82b9014a90eb8c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214" y="1555932"/>
            <a:ext cx="1796615" cy="105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96139" y="1454753"/>
            <a:ext cx="3137046" cy="10888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87888" y="2852936"/>
            <a:ext cx="2476619" cy="8057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35591" y="5221634"/>
            <a:ext cx="1762125" cy="914400"/>
          </a:xfrm>
          <a:prstGeom prst="rect">
            <a:avLst/>
          </a:prstGeom>
        </p:spPr>
      </p:pic>
      <p:pic>
        <p:nvPicPr>
          <p:cNvPr id="1026" name="Picture 2" descr="http://spark-summit.org/wp-content/uploads/2014/06/SAP_grad_R_pref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43" y="5476262"/>
            <a:ext cx="1947105" cy="96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park-summit.org/wp-content/uploads/2014/03/aws-logo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179" y="2816000"/>
            <a:ext cx="1685921" cy="73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park-summit.org/wp-content/uploads/2014/04/IBM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193" y="4550108"/>
            <a:ext cx="2004167" cy="97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spark-summit.org/wp-content/uploads/2014/04/clearstory_logo_white-e1397672146322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284" y="5427270"/>
            <a:ext cx="1552223" cy="62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spark-summit.org/wp-content/uploads/2014/06/Gridgain-Logo-small.jp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474" y="5764819"/>
            <a:ext cx="2331438" cy="54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262789" y="4399026"/>
            <a:ext cx="2123052" cy="598389"/>
          </a:xfrm>
          <a:prstGeom prst="rect">
            <a:avLst/>
          </a:prstGeom>
        </p:spPr>
      </p:pic>
      <p:pic>
        <p:nvPicPr>
          <p:cNvPr id="15" name="Picture 2" descr="http://spark.apache.org/images/spark-logo-trademark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209484"/>
            <a:ext cx="1051957" cy="53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标题 1"/>
          <p:cNvSpPr txBox="1">
            <a:spLocks/>
          </p:cNvSpPr>
          <p:nvPr/>
        </p:nvSpPr>
        <p:spPr bwMode="auto">
          <a:xfrm>
            <a:off x="8499776" y="404664"/>
            <a:ext cx="3692224" cy="833588"/>
          </a:xfrm>
          <a:prstGeom prst="rect">
            <a:avLst/>
          </a:prstGeom>
          <a:solidFill>
            <a:srgbClr val="7030A0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>
              <a:defRPr sz="4400">
                <a:latin typeface="Calibri" pitchFamily="34" charset="0"/>
              </a:defRPr>
            </a:lvl2pPr>
            <a:lvl3pPr algn="ctr">
              <a:defRPr sz="4400">
                <a:latin typeface="Calibri" pitchFamily="34" charset="0"/>
              </a:defRPr>
            </a:lvl3pPr>
            <a:lvl4pPr algn="ctr">
              <a:defRPr sz="4400">
                <a:latin typeface="Calibri" pitchFamily="34" charset="0"/>
              </a:defRPr>
            </a:lvl4pPr>
            <a:lvl5pPr algn="ctr">
              <a:defRPr sz="4400">
                <a:latin typeface="Calibri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r>
              <a:rPr lang="zh-CN" altLang="en-US" kern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</a:rPr>
              <a:t>它们都在用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7485971"/>
      </p:ext>
    </p:extLst>
  </p:cSld>
  <p:clrMapOvr>
    <a:masterClrMapping/>
  </p:clrMapOvr>
  <p:transition spd="slow" advTm="141456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04" y="1206537"/>
            <a:ext cx="10972800" cy="1143000"/>
          </a:xfrm>
        </p:spPr>
        <p:txBody>
          <a:bodyPr/>
          <a:lstStyle/>
          <a:p>
            <a:r>
              <a:rPr lang="en-US" altLang="zh-CN" dirty="0"/>
              <a:t>Spark</a:t>
            </a:r>
            <a:r>
              <a:rPr lang="zh-CN" altLang="en-US" dirty="0"/>
              <a:t>是什么</a:t>
            </a:r>
          </a:p>
        </p:txBody>
      </p:sp>
      <p:sp>
        <p:nvSpPr>
          <p:cNvPr id="8" name="矩形 7"/>
          <p:cNvSpPr/>
          <p:nvPr/>
        </p:nvSpPr>
        <p:spPr>
          <a:xfrm>
            <a:off x="657367" y="2873686"/>
            <a:ext cx="10877266" cy="9749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fast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general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engine for 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large-scale data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processing.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0" y="6442853"/>
            <a:ext cx="12192000" cy="415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https://spark.apache.org</a:t>
            </a:r>
            <a:endParaRPr lang="zh-CN" altLang="en-US" dirty="0"/>
          </a:p>
        </p:txBody>
      </p:sp>
      <p:pic>
        <p:nvPicPr>
          <p:cNvPr id="6" name="Picture 2" descr="http://spark.apache.org/images/spark-logo-trademar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209484"/>
            <a:ext cx="1051957" cy="53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201843"/>
      </p:ext>
    </p:extLst>
  </p:cSld>
  <p:clrMapOvr>
    <a:masterClrMapping/>
  </p:clrMapOvr>
  <p:transition spd="slow" advTm="38790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442853"/>
            <a:ext cx="12192000" cy="415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https://spark.apache.org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399455" y="1196752"/>
            <a:ext cx="5580725" cy="1483529"/>
            <a:chOff x="259308" y="1409835"/>
            <a:chExt cx="5580725" cy="1483529"/>
          </a:xfrm>
        </p:grpSpPr>
        <p:sp>
          <p:nvSpPr>
            <p:cNvPr id="27" name="Rectangle 2"/>
            <p:cNvSpPr/>
            <p:nvPr/>
          </p:nvSpPr>
          <p:spPr bwMode="auto">
            <a:xfrm>
              <a:off x="259308" y="1417917"/>
              <a:ext cx="2451726" cy="147140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86423" tIns="93212" rIns="186423" bIns="932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1" indent="0" defTabSz="6990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zh-CN" altLang="en-US" sz="4400" b="0" i="0" u="none" strike="noStrike" kern="0" cap="none" spc="0" normalizeH="0" baseline="0" noProof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方案全</a:t>
              </a:r>
              <a:endParaRPr kumimoji="0" lang="en-US" sz="4400" b="0" i="0" u="none" strike="noStrike" kern="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3" name="Picture 2" descr="\\MAGNUM\Projects\Microsoft\Cloud Power FY12\Design\ICONS_PNG\Devices.png"/>
            <p:cNvPicPr>
              <a:picLocks noChangeAspect="1" noChangeArrowheads="1"/>
            </p:cNvPicPr>
            <p:nvPr/>
          </p:nvPicPr>
          <p:blipFill>
            <a:blip r:embed="rId4" cstate="screen">
              <a:lum bright="100000" contrast="10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2039073" y="2367992"/>
              <a:ext cx="521326" cy="521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Rectangle 2"/>
            <p:cNvSpPr/>
            <p:nvPr/>
          </p:nvSpPr>
          <p:spPr bwMode="auto">
            <a:xfrm>
              <a:off x="2825870" y="1417917"/>
              <a:ext cx="2988075" cy="147140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86423" tIns="93212" rIns="186423" bIns="932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1" indent="0" defTabSz="6990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Tx/>
                <a:buNone/>
                <a:tabLst/>
                <a:defRPr/>
              </a:pPr>
              <a:endParaRPr kumimoji="0" lang="en-US" sz="4400" b="0" i="0" u="none" strike="noStrike" kern="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Segoe UI Light" pitchFamily="34" charset="0"/>
              </a:endParaRPr>
            </a:p>
          </p:txBody>
        </p:sp>
        <p:pic>
          <p:nvPicPr>
            <p:cNvPr id="1026" name="Picture 2" descr="https://spark.apache.org/images/spark-stack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0849" y="1656668"/>
              <a:ext cx="2626942" cy="123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Rectangle 2"/>
            <p:cNvSpPr/>
            <p:nvPr/>
          </p:nvSpPr>
          <p:spPr bwMode="auto">
            <a:xfrm>
              <a:off x="285396" y="1409835"/>
              <a:ext cx="2451726" cy="147140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86423" tIns="93212" rIns="186423" bIns="932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lvl="1" defTabSz="699085">
                <a:buSzPct val="90000"/>
              </a:pPr>
              <a:r>
                <a:rPr lang="en-US" altLang="zh-CN" sz="3200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All-In-One</a:t>
              </a:r>
              <a:endParaRPr kumimoji="0" lang="en-US" sz="3200" b="0" i="0" u="none" strike="noStrike" kern="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2" name="Picture 2" descr="\\MAGNUM\Projects\Microsoft\Cloud Power FY12\Design\ICONS_PNG\Devices.png"/>
            <p:cNvPicPr>
              <a:picLocks noChangeAspect="1" noChangeArrowheads="1"/>
            </p:cNvPicPr>
            <p:nvPr/>
          </p:nvPicPr>
          <p:blipFill>
            <a:blip r:embed="rId4" cstate="screen">
              <a:lum bright="100000" contrast="10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2133550" y="2312315"/>
              <a:ext cx="521326" cy="521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" name="Rectangle 2"/>
            <p:cNvSpPr/>
            <p:nvPr/>
          </p:nvSpPr>
          <p:spPr bwMode="auto">
            <a:xfrm>
              <a:off x="2851958" y="1409835"/>
              <a:ext cx="2988075" cy="147140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86423" tIns="93212" rIns="186423" bIns="932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1" indent="0" defTabSz="6990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Tx/>
                <a:buNone/>
                <a:tabLst/>
                <a:defRPr/>
              </a:pPr>
              <a:endParaRPr kumimoji="0" lang="en-US" sz="4400" b="0" i="0" u="none" strike="noStrike" kern="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Segoe UI Light" pitchFamily="34" charset="0"/>
              </a:endParaRPr>
            </a:p>
          </p:txBody>
        </p:sp>
        <p:pic>
          <p:nvPicPr>
            <p:cNvPr id="34" name="Picture 2" descr="https://spark.apache.org/images/spark-stack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9956" y="1543190"/>
              <a:ext cx="2626942" cy="123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组合 8"/>
          <p:cNvGrpSpPr/>
          <p:nvPr/>
        </p:nvGrpSpPr>
        <p:grpSpPr>
          <a:xfrm>
            <a:off x="425543" y="2831948"/>
            <a:ext cx="5554637" cy="1496373"/>
            <a:chOff x="285396" y="3045031"/>
            <a:chExt cx="5554637" cy="1496373"/>
          </a:xfrm>
        </p:grpSpPr>
        <p:sp>
          <p:nvSpPr>
            <p:cNvPr id="19" name="Rectangle 2"/>
            <p:cNvSpPr/>
            <p:nvPr/>
          </p:nvSpPr>
          <p:spPr bwMode="auto">
            <a:xfrm>
              <a:off x="285396" y="3045031"/>
              <a:ext cx="2451726" cy="1471402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86423" tIns="93212" rIns="186423" bIns="932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lvl="1" defTabSz="699085">
                <a:buSzPct val="90000"/>
              </a:pPr>
              <a:r>
                <a:rPr kumimoji="0" lang="zh-CN" altLang="en-US" sz="4000" b="0" i="0" u="none" strike="noStrike" kern="0" cap="none" spc="0" normalizeH="0" baseline="0" noProof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计算快速</a:t>
              </a:r>
              <a:endParaRPr kumimoji="0" lang="en-US" sz="4000" b="0" i="0" u="none" strike="noStrike" kern="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2"/>
            <p:cNvSpPr/>
            <p:nvPr/>
          </p:nvSpPr>
          <p:spPr bwMode="auto">
            <a:xfrm>
              <a:off x="2851958" y="3045031"/>
              <a:ext cx="2988075" cy="1471402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86423" tIns="93212" rIns="186423" bIns="932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1" indent="0" defTabSz="6990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Tx/>
                <a:buNone/>
                <a:tabLst/>
                <a:defRPr/>
              </a:pPr>
              <a:endParaRPr kumimoji="0" lang="en-US" sz="4400" b="0" i="0" u="none" strike="noStrike" kern="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Segoe UI Light" pitchFamily="34" charset="0"/>
              </a:endParaRPr>
            </a:p>
          </p:txBody>
        </p:sp>
        <p:pic>
          <p:nvPicPr>
            <p:cNvPr id="42" name="Picture 5" descr="\\MAGNUM\Projects\Microsoft\Cloud Power FY12\Design\Icons\PNGs\Stop_watch.png"/>
            <p:cNvPicPr>
              <a:picLocks noChangeAspect="1" noChangeArrowheads="1"/>
            </p:cNvPicPr>
            <p:nvPr/>
          </p:nvPicPr>
          <p:blipFill>
            <a:blip r:embed="rId6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9073" y="3783716"/>
              <a:ext cx="757885" cy="757688"/>
            </a:xfrm>
            <a:prstGeom prst="rect">
              <a:avLst/>
            </a:prstGeom>
            <a:noFill/>
          </p:spPr>
        </p:pic>
        <p:pic>
          <p:nvPicPr>
            <p:cNvPr id="1028" name="Picture 4" descr="https://spark.apache.org/images/logistic-regression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5370" y="3181652"/>
              <a:ext cx="2381250" cy="1228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组合 2"/>
          <p:cNvGrpSpPr/>
          <p:nvPr/>
        </p:nvGrpSpPr>
        <p:grpSpPr>
          <a:xfrm>
            <a:off x="6229995" y="4446943"/>
            <a:ext cx="5554637" cy="1471402"/>
            <a:chOff x="6089848" y="4660026"/>
            <a:chExt cx="5554637" cy="1471402"/>
          </a:xfrm>
        </p:grpSpPr>
        <p:sp>
          <p:nvSpPr>
            <p:cNvPr id="44" name="Rectangle 2"/>
            <p:cNvSpPr/>
            <p:nvPr/>
          </p:nvSpPr>
          <p:spPr bwMode="auto">
            <a:xfrm>
              <a:off x="6089848" y="4660026"/>
              <a:ext cx="2451726" cy="14714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86423" tIns="93212" rIns="186423" bIns="932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lvl="1" defTabSz="699085">
                <a:buSzPct val="90000"/>
              </a:pPr>
              <a:r>
                <a:rPr lang="zh-CN" altLang="en-US" sz="4000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微软雅黑" panose="020B0503020204020204" pitchFamily="34" charset="-122"/>
                  <a:ea typeface="微软雅黑" panose="020B0503020204020204" pitchFamily="34" charset="-122"/>
                </a:rPr>
                <a:t>势头强劲</a:t>
              </a:r>
            </a:p>
          </p:txBody>
        </p:sp>
        <p:sp>
          <p:nvSpPr>
            <p:cNvPr id="45" name="Rectangle 2"/>
            <p:cNvSpPr/>
            <p:nvPr/>
          </p:nvSpPr>
          <p:spPr bwMode="auto">
            <a:xfrm>
              <a:off x="8656410" y="4660026"/>
              <a:ext cx="2988075" cy="14714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86423" tIns="93212" rIns="186423" bIns="932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lvl="1" indent="-285750" defTabSz="699085">
                <a:buSzPct val="90000"/>
                <a:buFont typeface="Arial" panose="020B0604020202020204" pitchFamily="34" charset="0"/>
                <a:buChar char="•"/>
              </a:pP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Cloudera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计划用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取代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Mapreduce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1" indent="-285750" defTabSz="699085">
                <a:buSzPct val="90000"/>
                <a:buFont typeface="Arial" panose="020B0604020202020204" pitchFamily="34" charset="0"/>
                <a:buChar char="•"/>
              </a:pP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MapR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投入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阵营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1" indent="-285750" defTabSz="699085">
                <a:buSzPct val="90000"/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mahout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放弃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MapReduce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转而使用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</a:p>
            <a:p>
              <a:pPr marL="285750" lvl="1" indent="-285750" defTabSz="699085">
                <a:buSzPct val="90000"/>
                <a:buFont typeface="Arial" panose="020B0604020202020204" pitchFamily="34" charset="0"/>
                <a:buChar char="•"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kumimoji="0" lang="en-US" sz="1400" b="0" i="0" u="none" strike="noStrike" kern="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6" name="Picture 12"/>
            <p:cNvPicPr>
              <a:picLocks noChangeAspect="1" noChangeArrowheads="1"/>
            </p:cNvPicPr>
            <p:nvPr/>
          </p:nvPicPr>
          <p:blipFill>
            <a:blip r:embed="rId8" cstate="email">
              <a:biLevel thresh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4080" y="5499099"/>
              <a:ext cx="508317" cy="539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" name="组合 3"/>
          <p:cNvGrpSpPr/>
          <p:nvPr/>
        </p:nvGrpSpPr>
        <p:grpSpPr>
          <a:xfrm>
            <a:off x="6229995" y="2834932"/>
            <a:ext cx="5554637" cy="1471402"/>
            <a:chOff x="6089848" y="3048015"/>
            <a:chExt cx="5554637" cy="1471402"/>
          </a:xfrm>
        </p:grpSpPr>
        <p:sp>
          <p:nvSpPr>
            <p:cNvPr id="39" name="Rectangle 2"/>
            <p:cNvSpPr/>
            <p:nvPr/>
          </p:nvSpPr>
          <p:spPr bwMode="auto">
            <a:xfrm>
              <a:off x="6089848" y="3048015"/>
              <a:ext cx="2451726" cy="1471402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86423" tIns="93212" rIns="186423" bIns="932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1" indent="0" defTabSz="6990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zh-CN" altLang="en-US" sz="4000" b="0" i="0" u="none" strike="noStrike" kern="0" cap="none" spc="0" normalizeH="0" baseline="0" noProof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集成友好</a:t>
              </a:r>
              <a:endParaRPr kumimoji="0" lang="en-US" sz="4000" b="0" i="0" u="none" strike="noStrike" kern="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Rectangle 2"/>
            <p:cNvSpPr/>
            <p:nvPr/>
          </p:nvSpPr>
          <p:spPr bwMode="auto">
            <a:xfrm>
              <a:off x="8656410" y="3048015"/>
              <a:ext cx="2988075" cy="1471402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86423" tIns="93212" rIns="186423" bIns="932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1" indent="0" defTabSz="6990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Tx/>
                <a:buNone/>
                <a:tabLst/>
                <a:defRPr/>
              </a:pPr>
              <a:endParaRPr kumimoji="0" lang="en-US" sz="4400" b="0" i="0" u="none" strike="noStrike" kern="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Segoe UI Light" pitchFamily="34" charset="0"/>
              </a:endParaRPr>
            </a:p>
          </p:txBody>
        </p:sp>
        <p:pic>
          <p:nvPicPr>
            <p:cNvPr id="1030" name="Picture 6" descr="https://spark.apache.org/images/hadoop.jp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1779" y="3324861"/>
              <a:ext cx="2520121" cy="997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9" name="Group 62"/>
            <p:cNvGrpSpPr/>
            <p:nvPr/>
          </p:nvGrpSpPr>
          <p:grpSpPr>
            <a:xfrm>
              <a:off x="7946780" y="3877363"/>
              <a:ext cx="469745" cy="533015"/>
              <a:chOff x="9970715" y="2493546"/>
              <a:chExt cx="1152848" cy="1428438"/>
            </a:xfrm>
          </p:grpSpPr>
          <p:sp>
            <p:nvSpPr>
              <p:cNvPr id="60" name="Diamond 63"/>
              <p:cNvSpPr/>
              <p:nvPr/>
            </p:nvSpPr>
            <p:spPr bwMode="auto">
              <a:xfrm rot="10800000">
                <a:off x="9970715" y="2850054"/>
                <a:ext cx="362617" cy="332140"/>
              </a:xfrm>
              <a:prstGeom prst="diamond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375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Rectangle 64"/>
              <p:cNvSpPr/>
              <p:nvPr/>
            </p:nvSpPr>
            <p:spPr bwMode="auto">
              <a:xfrm>
                <a:off x="10441033" y="2875625"/>
                <a:ext cx="682530" cy="282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375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2" name="Rectangle 65"/>
              <p:cNvSpPr/>
              <p:nvPr/>
            </p:nvSpPr>
            <p:spPr bwMode="auto">
              <a:xfrm>
                <a:off x="10441033" y="3257704"/>
                <a:ext cx="682530" cy="282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375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3" name="Oval 66"/>
              <p:cNvSpPr/>
              <p:nvPr/>
            </p:nvSpPr>
            <p:spPr bwMode="auto">
              <a:xfrm rot="10800000">
                <a:off x="10010908" y="2493546"/>
                <a:ext cx="283464" cy="282200"/>
              </a:xfrm>
              <a:prstGeom prst="ellipse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375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4" name="Oval 67"/>
              <p:cNvSpPr/>
              <p:nvPr/>
            </p:nvSpPr>
            <p:spPr bwMode="auto">
              <a:xfrm rot="10800000">
                <a:off x="10640566" y="3639784"/>
                <a:ext cx="283464" cy="282200"/>
              </a:xfrm>
              <a:prstGeom prst="ellipse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375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65" name="Straight Connector 68"/>
              <p:cNvCxnSpPr/>
              <p:nvPr/>
            </p:nvCxnSpPr>
            <p:spPr>
              <a:xfrm flipV="1">
                <a:off x="10782298" y="3539904"/>
                <a:ext cx="0" cy="99880"/>
              </a:xfrm>
              <a:prstGeom prst="line">
                <a:avLst/>
              </a:prstGeom>
              <a:noFill/>
              <a:ln w="38100" cap="rnd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66" name="Straight Connector 69"/>
              <p:cNvCxnSpPr>
                <a:stCxn id="62" idx="0"/>
              </p:cNvCxnSpPr>
              <p:nvPr/>
            </p:nvCxnSpPr>
            <p:spPr>
              <a:xfrm flipV="1">
                <a:off x="10782298" y="3167734"/>
                <a:ext cx="0" cy="89970"/>
              </a:xfrm>
              <a:prstGeom prst="line">
                <a:avLst/>
              </a:prstGeom>
              <a:noFill/>
              <a:ln w="38100" cap="rnd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67" name="Straight Connector 70"/>
              <p:cNvCxnSpPr>
                <a:stCxn id="61" idx="1"/>
                <a:endCxn id="60" idx="1"/>
              </p:cNvCxnSpPr>
              <p:nvPr/>
            </p:nvCxnSpPr>
            <p:spPr>
              <a:xfrm flipH="1" flipV="1">
                <a:off x="10333333" y="3016123"/>
                <a:ext cx="107700" cy="601"/>
              </a:xfrm>
              <a:prstGeom prst="line">
                <a:avLst/>
              </a:prstGeom>
              <a:noFill/>
              <a:ln w="38100" cap="rnd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68" name="Straight Connector 71"/>
              <p:cNvCxnSpPr>
                <a:stCxn id="63" idx="0"/>
                <a:endCxn id="60" idx="2"/>
              </p:cNvCxnSpPr>
              <p:nvPr/>
            </p:nvCxnSpPr>
            <p:spPr>
              <a:xfrm flipH="1">
                <a:off x="10152024" y="2775746"/>
                <a:ext cx="616" cy="74308"/>
              </a:xfrm>
              <a:prstGeom prst="line">
                <a:avLst/>
              </a:prstGeom>
              <a:noFill/>
              <a:ln w="38100" cap="rnd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69" name="Straight Connector 72"/>
              <p:cNvCxnSpPr/>
              <p:nvPr/>
            </p:nvCxnSpPr>
            <p:spPr>
              <a:xfrm flipV="1">
                <a:off x="10159871" y="3183913"/>
                <a:ext cx="0" cy="183515"/>
              </a:xfrm>
              <a:prstGeom prst="line">
                <a:avLst/>
              </a:prstGeom>
              <a:noFill/>
              <a:ln w="38100" cap="rnd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70" name="Straight Connector 73"/>
              <p:cNvCxnSpPr/>
              <p:nvPr/>
            </p:nvCxnSpPr>
            <p:spPr>
              <a:xfrm>
                <a:off x="10159871" y="3389692"/>
                <a:ext cx="281162" cy="1"/>
              </a:xfrm>
              <a:prstGeom prst="line">
                <a:avLst/>
              </a:prstGeom>
              <a:noFill/>
              <a:ln w="38100" cap="rnd" cmpd="sng" algn="ctr">
                <a:solidFill>
                  <a:srgbClr val="FFFFFF"/>
                </a:solidFill>
                <a:prstDash val="solid"/>
              </a:ln>
              <a:effectLst/>
            </p:spPr>
          </p:cxnSp>
        </p:grpSp>
      </p:grpSp>
      <p:grpSp>
        <p:nvGrpSpPr>
          <p:cNvPr id="7" name="组合 6"/>
          <p:cNvGrpSpPr/>
          <p:nvPr/>
        </p:nvGrpSpPr>
        <p:grpSpPr>
          <a:xfrm>
            <a:off x="6229995" y="1196752"/>
            <a:ext cx="5554637" cy="1471402"/>
            <a:chOff x="6089848" y="1409835"/>
            <a:chExt cx="5554637" cy="1471402"/>
          </a:xfrm>
        </p:grpSpPr>
        <p:sp>
          <p:nvSpPr>
            <p:cNvPr id="35" name="Rectangle 2"/>
            <p:cNvSpPr/>
            <p:nvPr/>
          </p:nvSpPr>
          <p:spPr bwMode="auto">
            <a:xfrm>
              <a:off x="6089848" y="1409835"/>
              <a:ext cx="2451726" cy="1471402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86423" tIns="93212" rIns="186423" bIns="932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lvl="1" defTabSz="699085">
                <a:buSzPct val="90000"/>
              </a:pPr>
              <a:r>
                <a:rPr lang="zh-CN" altLang="en-US" sz="4000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部署方便</a:t>
              </a:r>
            </a:p>
          </p:txBody>
        </p:sp>
        <p:sp>
          <p:nvSpPr>
            <p:cNvPr id="36" name="Rectangle 2"/>
            <p:cNvSpPr/>
            <p:nvPr/>
          </p:nvSpPr>
          <p:spPr bwMode="auto">
            <a:xfrm>
              <a:off x="8656410" y="1409835"/>
              <a:ext cx="2988075" cy="1471402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86423" tIns="93212" rIns="186423" bIns="932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lvl="1" indent="-342900" defTabSz="699085">
                <a:lnSpc>
                  <a:spcPct val="150000"/>
                </a:lnSpc>
                <a:buSzPct val="90000"/>
                <a:buFont typeface="Arial" panose="020B0604020202020204" pitchFamily="34" charset="0"/>
                <a:buChar char="•"/>
              </a:pPr>
              <a:r>
                <a:rPr lang="en-US" sz="2000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Standalone</a:t>
              </a:r>
            </a:p>
            <a:p>
              <a:pPr marL="342900" lvl="1" indent="-342900" defTabSz="699085">
                <a:lnSpc>
                  <a:spcPct val="150000"/>
                </a:lnSpc>
                <a:buSzPct val="90000"/>
                <a:buFont typeface="Arial" panose="020B0604020202020204" pitchFamily="34" charset="0"/>
                <a:buChar char="•"/>
              </a:pPr>
              <a:r>
                <a:rPr lang="en-US" sz="2000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 on </a:t>
              </a:r>
              <a:r>
                <a:rPr lang="en-US" sz="2000" kern="0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mesos</a:t>
              </a:r>
              <a:endParaRPr lang="en-US" sz="2000" kern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lvl="1" indent="-342900" defTabSz="699085">
                <a:lnSpc>
                  <a:spcPct val="150000"/>
                </a:lnSpc>
                <a:buSzPct val="90000"/>
                <a:buFont typeface="Arial" panose="020B0604020202020204" pitchFamily="34" charset="0"/>
                <a:buChar char="•"/>
              </a:pPr>
              <a:r>
                <a:rPr lang="en-US" sz="2000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 on YARN</a:t>
              </a:r>
              <a:endParaRPr kumimoji="0" lang="en-US" sz="2000" b="0" i="0" u="none" strike="noStrike" kern="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1" name="Group 149"/>
            <p:cNvGrpSpPr>
              <a:grpSpLocks noChangeAspect="1"/>
            </p:cNvGrpSpPr>
            <p:nvPr/>
          </p:nvGrpSpPr>
          <p:grpSpPr>
            <a:xfrm>
              <a:off x="7899400" y="2312315"/>
              <a:ext cx="554679" cy="521102"/>
              <a:chOff x="557490" y="4735414"/>
              <a:chExt cx="887407" cy="1031660"/>
            </a:xfrm>
          </p:grpSpPr>
          <p:pic>
            <p:nvPicPr>
              <p:cNvPr id="72" name="Picture 150" descr="\\MAGNUM\Projects\Microsoft\Cloud Power FY12\Design\Icons\PNGs\Server_2.png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lum bright="100000"/>
              </a:blip>
              <a:srcRect l="27992" t="9777" r="28409" b="9255"/>
              <a:stretch/>
            </p:blipFill>
            <p:spPr bwMode="auto">
              <a:xfrm>
                <a:off x="889359" y="4735414"/>
                <a:ext cx="555538" cy="1031660"/>
              </a:xfrm>
              <a:prstGeom prst="rect">
                <a:avLst/>
              </a:prstGeom>
              <a:noFill/>
            </p:spPr>
          </p:pic>
          <p:grpSp>
            <p:nvGrpSpPr>
              <p:cNvPr id="73" name="Group 151"/>
              <p:cNvGrpSpPr/>
              <p:nvPr/>
            </p:nvGrpSpPr>
            <p:grpSpPr>
              <a:xfrm>
                <a:off x="557490" y="4825909"/>
                <a:ext cx="274321" cy="878028"/>
                <a:chOff x="557490" y="4765590"/>
                <a:chExt cx="274321" cy="878028"/>
              </a:xfrm>
            </p:grpSpPr>
            <p:sp>
              <p:nvSpPr>
                <p:cNvPr id="74" name="Freeform 5"/>
                <p:cNvSpPr>
                  <a:spLocks noChangeAspect="1" noEditPoints="1"/>
                </p:cNvSpPr>
                <p:nvPr/>
              </p:nvSpPr>
              <p:spPr bwMode="auto">
                <a:xfrm>
                  <a:off x="557491" y="5330340"/>
                  <a:ext cx="274320" cy="313278"/>
                </a:xfrm>
                <a:custGeom>
                  <a:avLst/>
                  <a:gdLst>
                    <a:gd name="T0" fmla="*/ 70 w 140"/>
                    <a:gd name="T1" fmla="*/ 0 h 161"/>
                    <a:gd name="T2" fmla="*/ 0 w 140"/>
                    <a:gd name="T3" fmla="*/ 23 h 161"/>
                    <a:gd name="T4" fmla="*/ 0 w 140"/>
                    <a:gd name="T5" fmla="*/ 138 h 161"/>
                    <a:gd name="T6" fmla="*/ 70 w 140"/>
                    <a:gd name="T7" fmla="*/ 161 h 161"/>
                    <a:gd name="T8" fmla="*/ 140 w 140"/>
                    <a:gd name="T9" fmla="*/ 138 h 161"/>
                    <a:gd name="T10" fmla="*/ 140 w 140"/>
                    <a:gd name="T11" fmla="*/ 23 h 161"/>
                    <a:gd name="T12" fmla="*/ 70 w 140"/>
                    <a:gd name="T13" fmla="*/ 0 h 161"/>
                    <a:gd name="T14" fmla="*/ 70 w 140"/>
                    <a:gd name="T15" fmla="*/ 39 h 161"/>
                    <a:gd name="T16" fmla="*/ 11 w 140"/>
                    <a:gd name="T17" fmla="*/ 23 h 161"/>
                    <a:gd name="T18" fmla="*/ 70 w 140"/>
                    <a:gd name="T19" fmla="*/ 7 h 161"/>
                    <a:gd name="T20" fmla="*/ 129 w 140"/>
                    <a:gd name="T21" fmla="*/ 23 h 161"/>
                    <a:gd name="T22" fmla="*/ 70 w 140"/>
                    <a:gd name="T23" fmla="*/ 39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0" h="161">
                      <a:moveTo>
                        <a:pt x="70" y="0"/>
                      </a:moveTo>
                      <a:cubicBezTo>
                        <a:pt x="44" y="0"/>
                        <a:pt x="0" y="5"/>
                        <a:pt x="0" y="23"/>
                      </a:cubicBezTo>
                      <a:cubicBezTo>
                        <a:pt x="0" y="138"/>
                        <a:pt x="0" y="138"/>
                        <a:pt x="0" y="138"/>
                      </a:cubicBezTo>
                      <a:cubicBezTo>
                        <a:pt x="0" y="156"/>
                        <a:pt x="44" y="161"/>
                        <a:pt x="70" y="161"/>
                      </a:cubicBezTo>
                      <a:cubicBezTo>
                        <a:pt x="96" y="161"/>
                        <a:pt x="140" y="156"/>
                        <a:pt x="140" y="138"/>
                      </a:cubicBezTo>
                      <a:cubicBezTo>
                        <a:pt x="140" y="23"/>
                        <a:pt x="140" y="23"/>
                        <a:pt x="140" y="23"/>
                      </a:cubicBezTo>
                      <a:cubicBezTo>
                        <a:pt x="140" y="5"/>
                        <a:pt x="96" y="0"/>
                        <a:pt x="70" y="0"/>
                      </a:cubicBezTo>
                      <a:close/>
                      <a:moveTo>
                        <a:pt x="70" y="39"/>
                      </a:moveTo>
                      <a:cubicBezTo>
                        <a:pt x="37" y="39"/>
                        <a:pt x="11" y="32"/>
                        <a:pt x="11" y="23"/>
                      </a:cubicBezTo>
                      <a:cubicBezTo>
                        <a:pt x="11" y="14"/>
                        <a:pt x="37" y="7"/>
                        <a:pt x="70" y="7"/>
                      </a:cubicBezTo>
                      <a:cubicBezTo>
                        <a:pt x="102" y="7"/>
                        <a:pt x="129" y="14"/>
                        <a:pt x="129" y="23"/>
                      </a:cubicBezTo>
                      <a:cubicBezTo>
                        <a:pt x="129" y="32"/>
                        <a:pt x="102" y="39"/>
                        <a:pt x="70" y="3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50947">
                    <a:defRPr/>
                  </a:pPr>
                  <a:endParaRPr lang="en-US" kern="0">
                    <a:gradFill>
                      <a:gsLst>
                        <a:gs pos="0">
                          <a:srgbClr val="505050">
                            <a:lumMod val="0"/>
                            <a:lumOff val="100000"/>
                          </a:srgbClr>
                        </a:gs>
                        <a:gs pos="100000">
                          <a:srgbClr val="505050">
                            <a:lumMod val="0"/>
                            <a:lumOff val="100000"/>
                          </a:srgbClr>
                        </a:gs>
                      </a:gsLst>
                      <a:lin ang="5400000" scaled="0"/>
                    </a:gradFill>
                    <a:ea typeface="ＭＳ Ｐゴシック" charset="0"/>
                  </a:endParaRPr>
                </a:p>
              </p:txBody>
            </p:sp>
            <p:sp>
              <p:nvSpPr>
                <p:cNvPr id="75" name="Freeform 9"/>
                <p:cNvSpPr>
                  <a:spLocks noChangeAspect="1" noEditPoints="1"/>
                </p:cNvSpPr>
                <p:nvPr/>
              </p:nvSpPr>
              <p:spPr bwMode="auto">
                <a:xfrm>
                  <a:off x="557490" y="4765590"/>
                  <a:ext cx="274319" cy="233414"/>
                </a:xfrm>
                <a:custGeom>
                  <a:avLst/>
                  <a:gdLst>
                    <a:gd name="T0" fmla="*/ 547 w 576"/>
                    <a:gd name="T1" fmla="*/ 461 h 490"/>
                    <a:gd name="T2" fmla="*/ 0 w 576"/>
                    <a:gd name="T3" fmla="*/ 87 h 490"/>
                    <a:gd name="T4" fmla="*/ 0 w 576"/>
                    <a:gd name="T5" fmla="*/ 490 h 490"/>
                    <a:gd name="T6" fmla="*/ 576 w 576"/>
                    <a:gd name="T7" fmla="*/ 0 h 490"/>
                    <a:gd name="T8" fmla="*/ 0 w 576"/>
                    <a:gd name="T9" fmla="*/ 0 h 490"/>
                    <a:gd name="T10" fmla="*/ 335 w 576"/>
                    <a:gd name="T11" fmla="*/ 277 h 490"/>
                    <a:gd name="T12" fmla="*/ 319 w 576"/>
                    <a:gd name="T13" fmla="*/ 248 h 490"/>
                    <a:gd name="T14" fmla="*/ 300 w 576"/>
                    <a:gd name="T15" fmla="*/ 232 h 490"/>
                    <a:gd name="T16" fmla="*/ 268 w 576"/>
                    <a:gd name="T17" fmla="*/ 217 h 490"/>
                    <a:gd name="T18" fmla="*/ 243 w 576"/>
                    <a:gd name="T19" fmla="*/ 217 h 490"/>
                    <a:gd name="T20" fmla="*/ 212 w 576"/>
                    <a:gd name="T21" fmla="*/ 232 h 490"/>
                    <a:gd name="T22" fmla="*/ 193 w 576"/>
                    <a:gd name="T23" fmla="*/ 248 h 490"/>
                    <a:gd name="T24" fmla="*/ 177 w 576"/>
                    <a:gd name="T25" fmla="*/ 277 h 490"/>
                    <a:gd name="T26" fmla="*/ 172 w 576"/>
                    <a:gd name="T27" fmla="*/ 301 h 490"/>
                    <a:gd name="T28" fmla="*/ 178 w 576"/>
                    <a:gd name="T29" fmla="*/ 334 h 490"/>
                    <a:gd name="T30" fmla="*/ 190 w 576"/>
                    <a:gd name="T31" fmla="*/ 355 h 490"/>
                    <a:gd name="T32" fmla="*/ 216 w 576"/>
                    <a:gd name="T33" fmla="*/ 377 h 490"/>
                    <a:gd name="T34" fmla="*/ 239 w 576"/>
                    <a:gd name="T35" fmla="*/ 386 h 490"/>
                    <a:gd name="T36" fmla="*/ 259 w 576"/>
                    <a:gd name="T37" fmla="*/ 364 h 490"/>
                    <a:gd name="T38" fmla="*/ 293 w 576"/>
                    <a:gd name="T39" fmla="*/ 381 h 490"/>
                    <a:gd name="T40" fmla="*/ 298 w 576"/>
                    <a:gd name="T41" fmla="*/ 348 h 490"/>
                    <a:gd name="T42" fmla="*/ 335 w 576"/>
                    <a:gd name="T43" fmla="*/ 340 h 490"/>
                    <a:gd name="T44" fmla="*/ 317 w 576"/>
                    <a:gd name="T45" fmla="*/ 311 h 490"/>
                    <a:gd name="T46" fmla="*/ 290 w 576"/>
                    <a:gd name="T47" fmla="*/ 303 h 490"/>
                    <a:gd name="T48" fmla="*/ 232 w 576"/>
                    <a:gd name="T49" fmla="*/ 328 h 490"/>
                    <a:gd name="T50" fmla="*/ 256 w 576"/>
                    <a:gd name="T51" fmla="*/ 269 h 490"/>
                    <a:gd name="T52" fmla="*/ 240 w 576"/>
                    <a:gd name="T53" fmla="*/ 303 h 490"/>
                    <a:gd name="T54" fmla="*/ 256 w 576"/>
                    <a:gd name="T55" fmla="*/ 319 h 490"/>
                    <a:gd name="T56" fmla="*/ 396 w 576"/>
                    <a:gd name="T57" fmla="*/ 242 h 490"/>
                    <a:gd name="T58" fmla="*/ 406 w 576"/>
                    <a:gd name="T59" fmla="*/ 224 h 490"/>
                    <a:gd name="T60" fmla="*/ 397 w 576"/>
                    <a:gd name="T61" fmla="*/ 213 h 490"/>
                    <a:gd name="T62" fmla="*/ 373 w 576"/>
                    <a:gd name="T63" fmla="*/ 211 h 490"/>
                    <a:gd name="T64" fmla="*/ 358 w 576"/>
                    <a:gd name="T65" fmla="*/ 195 h 490"/>
                    <a:gd name="T66" fmla="*/ 340 w 576"/>
                    <a:gd name="T67" fmla="*/ 217 h 490"/>
                    <a:gd name="T68" fmla="*/ 323 w 576"/>
                    <a:gd name="T69" fmla="*/ 215 h 490"/>
                    <a:gd name="T70" fmla="*/ 319 w 576"/>
                    <a:gd name="T71" fmla="*/ 227 h 490"/>
                    <a:gd name="T72" fmla="*/ 330 w 576"/>
                    <a:gd name="T73" fmla="*/ 248 h 490"/>
                    <a:gd name="T74" fmla="*/ 319 w 576"/>
                    <a:gd name="T75" fmla="*/ 262 h 490"/>
                    <a:gd name="T76" fmla="*/ 328 w 576"/>
                    <a:gd name="T77" fmla="*/ 271 h 490"/>
                    <a:gd name="T78" fmla="*/ 354 w 576"/>
                    <a:gd name="T79" fmla="*/ 286 h 490"/>
                    <a:gd name="T80" fmla="*/ 370 w 576"/>
                    <a:gd name="T81" fmla="*/ 286 h 490"/>
                    <a:gd name="T82" fmla="*/ 396 w 576"/>
                    <a:gd name="T83" fmla="*/ 271 h 490"/>
                    <a:gd name="T84" fmla="*/ 406 w 576"/>
                    <a:gd name="T85" fmla="*/ 262 h 490"/>
                    <a:gd name="T86" fmla="*/ 395 w 576"/>
                    <a:gd name="T87" fmla="*/ 248 h 490"/>
                    <a:gd name="T88" fmla="*/ 362 w 576"/>
                    <a:gd name="T89" fmla="*/ 255 h 490"/>
                    <a:gd name="T90" fmla="*/ 375 w 576"/>
                    <a:gd name="T91" fmla="*/ 242 h 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576" h="490">
                      <a:moveTo>
                        <a:pt x="28" y="116"/>
                      </a:moveTo>
                      <a:cubicBezTo>
                        <a:pt x="28" y="461"/>
                        <a:pt x="28" y="461"/>
                        <a:pt x="28" y="461"/>
                      </a:cubicBezTo>
                      <a:cubicBezTo>
                        <a:pt x="547" y="461"/>
                        <a:pt x="547" y="461"/>
                        <a:pt x="547" y="461"/>
                      </a:cubicBezTo>
                      <a:cubicBezTo>
                        <a:pt x="547" y="116"/>
                        <a:pt x="547" y="116"/>
                        <a:pt x="547" y="116"/>
                      </a:cubicBezTo>
                      <a:cubicBezTo>
                        <a:pt x="28" y="116"/>
                        <a:pt x="28" y="116"/>
                        <a:pt x="28" y="116"/>
                      </a:cubicBezTo>
                      <a:close/>
                      <a:moveTo>
                        <a:pt x="0" y="87"/>
                      </a:moveTo>
                      <a:cubicBezTo>
                        <a:pt x="576" y="87"/>
                        <a:pt x="576" y="87"/>
                        <a:pt x="576" y="87"/>
                      </a:cubicBezTo>
                      <a:cubicBezTo>
                        <a:pt x="576" y="490"/>
                        <a:pt x="576" y="490"/>
                        <a:pt x="576" y="490"/>
                      </a:cubicBezTo>
                      <a:cubicBezTo>
                        <a:pt x="0" y="490"/>
                        <a:pt x="0" y="490"/>
                        <a:pt x="0" y="490"/>
                      </a:cubicBezTo>
                      <a:cubicBezTo>
                        <a:pt x="0" y="87"/>
                        <a:pt x="0" y="87"/>
                        <a:pt x="0" y="87"/>
                      </a:cubicBezTo>
                      <a:close/>
                      <a:moveTo>
                        <a:pt x="0" y="0"/>
                      </a:moveTo>
                      <a:cubicBezTo>
                        <a:pt x="576" y="0"/>
                        <a:pt x="576" y="0"/>
                        <a:pt x="576" y="0"/>
                      </a:cubicBezTo>
                      <a:cubicBezTo>
                        <a:pt x="576" y="58"/>
                        <a:pt x="576" y="58"/>
                        <a:pt x="576" y="58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  <a:moveTo>
                        <a:pt x="342" y="296"/>
                      </a:moveTo>
                      <a:cubicBezTo>
                        <a:pt x="339" y="280"/>
                        <a:pt x="339" y="280"/>
                        <a:pt x="339" y="280"/>
                      </a:cubicBezTo>
                      <a:cubicBezTo>
                        <a:pt x="339" y="279"/>
                        <a:pt x="338" y="277"/>
                        <a:pt x="335" y="277"/>
                      </a:cubicBezTo>
                      <a:cubicBezTo>
                        <a:pt x="311" y="276"/>
                        <a:pt x="311" y="276"/>
                        <a:pt x="311" y="276"/>
                      </a:cubicBezTo>
                      <a:cubicBezTo>
                        <a:pt x="310" y="274"/>
                        <a:pt x="309" y="272"/>
                        <a:pt x="307" y="270"/>
                      </a:cubicBezTo>
                      <a:cubicBezTo>
                        <a:pt x="319" y="248"/>
                        <a:pt x="319" y="248"/>
                        <a:pt x="319" y="248"/>
                      </a:cubicBezTo>
                      <a:cubicBezTo>
                        <a:pt x="320" y="246"/>
                        <a:pt x="319" y="244"/>
                        <a:pt x="317" y="243"/>
                      </a:cubicBezTo>
                      <a:cubicBezTo>
                        <a:pt x="305" y="233"/>
                        <a:pt x="305" y="233"/>
                        <a:pt x="305" y="233"/>
                      </a:cubicBezTo>
                      <a:cubicBezTo>
                        <a:pt x="304" y="231"/>
                        <a:pt x="301" y="231"/>
                        <a:pt x="300" y="232"/>
                      </a:cubicBezTo>
                      <a:cubicBezTo>
                        <a:pt x="280" y="247"/>
                        <a:pt x="280" y="247"/>
                        <a:pt x="280" y="247"/>
                      </a:cubicBezTo>
                      <a:cubicBezTo>
                        <a:pt x="278" y="246"/>
                        <a:pt x="277" y="246"/>
                        <a:pt x="274" y="245"/>
                      </a:cubicBezTo>
                      <a:cubicBezTo>
                        <a:pt x="268" y="217"/>
                        <a:pt x="268" y="217"/>
                        <a:pt x="268" y="217"/>
                      </a:cubicBezTo>
                      <a:cubicBezTo>
                        <a:pt x="268" y="215"/>
                        <a:pt x="266" y="214"/>
                        <a:pt x="264" y="214"/>
                      </a:cubicBezTo>
                      <a:cubicBezTo>
                        <a:pt x="248" y="214"/>
                        <a:pt x="248" y="214"/>
                        <a:pt x="248" y="214"/>
                      </a:cubicBezTo>
                      <a:cubicBezTo>
                        <a:pt x="246" y="214"/>
                        <a:pt x="244" y="215"/>
                        <a:pt x="243" y="217"/>
                      </a:cubicBezTo>
                      <a:cubicBezTo>
                        <a:pt x="238" y="245"/>
                        <a:pt x="238" y="245"/>
                        <a:pt x="238" y="245"/>
                      </a:cubicBezTo>
                      <a:cubicBezTo>
                        <a:pt x="235" y="246"/>
                        <a:pt x="233" y="246"/>
                        <a:pt x="232" y="247"/>
                      </a:cubicBezTo>
                      <a:cubicBezTo>
                        <a:pt x="212" y="232"/>
                        <a:pt x="212" y="232"/>
                        <a:pt x="212" y="232"/>
                      </a:cubicBezTo>
                      <a:cubicBezTo>
                        <a:pt x="210" y="231"/>
                        <a:pt x="208" y="231"/>
                        <a:pt x="207" y="232"/>
                      </a:cubicBezTo>
                      <a:cubicBezTo>
                        <a:pt x="194" y="243"/>
                        <a:pt x="194" y="243"/>
                        <a:pt x="194" y="243"/>
                      </a:cubicBezTo>
                      <a:cubicBezTo>
                        <a:pt x="193" y="244"/>
                        <a:pt x="193" y="246"/>
                        <a:pt x="193" y="248"/>
                      </a:cubicBezTo>
                      <a:cubicBezTo>
                        <a:pt x="204" y="270"/>
                        <a:pt x="204" y="270"/>
                        <a:pt x="204" y="270"/>
                      </a:cubicBezTo>
                      <a:cubicBezTo>
                        <a:pt x="203" y="272"/>
                        <a:pt x="202" y="274"/>
                        <a:pt x="201" y="276"/>
                      </a:cubicBezTo>
                      <a:cubicBezTo>
                        <a:pt x="177" y="277"/>
                        <a:pt x="177" y="277"/>
                        <a:pt x="177" y="277"/>
                      </a:cubicBezTo>
                      <a:cubicBezTo>
                        <a:pt x="174" y="277"/>
                        <a:pt x="173" y="279"/>
                        <a:pt x="172" y="280"/>
                      </a:cubicBezTo>
                      <a:cubicBezTo>
                        <a:pt x="169" y="296"/>
                        <a:pt x="169" y="296"/>
                        <a:pt x="169" y="296"/>
                      </a:cubicBezTo>
                      <a:cubicBezTo>
                        <a:pt x="169" y="298"/>
                        <a:pt x="170" y="300"/>
                        <a:pt x="172" y="301"/>
                      </a:cubicBezTo>
                      <a:cubicBezTo>
                        <a:pt x="195" y="311"/>
                        <a:pt x="195" y="311"/>
                        <a:pt x="195" y="311"/>
                      </a:cubicBezTo>
                      <a:cubicBezTo>
                        <a:pt x="195" y="313"/>
                        <a:pt x="195" y="315"/>
                        <a:pt x="196" y="318"/>
                      </a:cubicBezTo>
                      <a:cubicBezTo>
                        <a:pt x="178" y="334"/>
                        <a:pt x="178" y="334"/>
                        <a:pt x="178" y="334"/>
                      </a:cubicBezTo>
                      <a:cubicBezTo>
                        <a:pt x="177" y="335"/>
                        <a:pt x="176" y="338"/>
                        <a:pt x="177" y="340"/>
                      </a:cubicBezTo>
                      <a:cubicBezTo>
                        <a:pt x="185" y="354"/>
                        <a:pt x="185" y="354"/>
                        <a:pt x="185" y="354"/>
                      </a:cubicBezTo>
                      <a:cubicBezTo>
                        <a:pt x="186" y="355"/>
                        <a:pt x="188" y="356"/>
                        <a:pt x="190" y="355"/>
                      </a:cubicBezTo>
                      <a:cubicBezTo>
                        <a:pt x="214" y="348"/>
                        <a:pt x="214" y="348"/>
                        <a:pt x="214" y="348"/>
                      </a:cubicBezTo>
                      <a:cubicBezTo>
                        <a:pt x="216" y="350"/>
                        <a:pt x="217" y="351"/>
                        <a:pt x="219" y="353"/>
                      </a:cubicBezTo>
                      <a:cubicBezTo>
                        <a:pt x="216" y="377"/>
                        <a:pt x="216" y="377"/>
                        <a:pt x="216" y="377"/>
                      </a:cubicBezTo>
                      <a:cubicBezTo>
                        <a:pt x="216" y="379"/>
                        <a:pt x="217" y="381"/>
                        <a:pt x="219" y="381"/>
                      </a:cubicBezTo>
                      <a:cubicBezTo>
                        <a:pt x="234" y="387"/>
                        <a:pt x="234" y="387"/>
                        <a:pt x="234" y="387"/>
                      </a:cubicBezTo>
                      <a:cubicBezTo>
                        <a:pt x="236" y="387"/>
                        <a:pt x="238" y="387"/>
                        <a:pt x="239" y="386"/>
                      </a:cubicBezTo>
                      <a:cubicBezTo>
                        <a:pt x="252" y="364"/>
                        <a:pt x="252" y="364"/>
                        <a:pt x="252" y="364"/>
                      </a:cubicBezTo>
                      <a:cubicBezTo>
                        <a:pt x="253" y="364"/>
                        <a:pt x="255" y="365"/>
                        <a:pt x="256" y="365"/>
                      </a:cubicBezTo>
                      <a:cubicBezTo>
                        <a:pt x="257" y="365"/>
                        <a:pt x="258" y="364"/>
                        <a:pt x="259" y="364"/>
                      </a:cubicBezTo>
                      <a:cubicBezTo>
                        <a:pt x="272" y="386"/>
                        <a:pt x="272" y="386"/>
                        <a:pt x="272" y="386"/>
                      </a:cubicBezTo>
                      <a:cubicBezTo>
                        <a:pt x="274" y="387"/>
                        <a:pt x="276" y="387"/>
                        <a:pt x="278" y="387"/>
                      </a:cubicBezTo>
                      <a:cubicBezTo>
                        <a:pt x="293" y="381"/>
                        <a:pt x="293" y="381"/>
                        <a:pt x="293" y="381"/>
                      </a:cubicBezTo>
                      <a:cubicBezTo>
                        <a:pt x="295" y="381"/>
                        <a:pt x="296" y="379"/>
                        <a:pt x="296" y="377"/>
                      </a:cubicBezTo>
                      <a:cubicBezTo>
                        <a:pt x="293" y="353"/>
                        <a:pt x="293" y="353"/>
                        <a:pt x="293" y="353"/>
                      </a:cubicBezTo>
                      <a:cubicBezTo>
                        <a:pt x="294" y="351"/>
                        <a:pt x="296" y="350"/>
                        <a:pt x="298" y="348"/>
                      </a:cubicBezTo>
                      <a:cubicBezTo>
                        <a:pt x="322" y="355"/>
                        <a:pt x="322" y="355"/>
                        <a:pt x="322" y="355"/>
                      </a:cubicBezTo>
                      <a:cubicBezTo>
                        <a:pt x="323" y="356"/>
                        <a:pt x="326" y="355"/>
                        <a:pt x="326" y="354"/>
                      </a:cubicBezTo>
                      <a:cubicBezTo>
                        <a:pt x="335" y="340"/>
                        <a:pt x="335" y="340"/>
                        <a:pt x="335" y="340"/>
                      </a:cubicBezTo>
                      <a:cubicBezTo>
                        <a:pt x="336" y="338"/>
                        <a:pt x="335" y="335"/>
                        <a:pt x="334" y="334"/>
                      </a:cubicBezTo>
                      <a:cubicBezTo>
                        <a:pt x="316" y="318"/>
                        <a:pt x="316" y="318"/>
                        <a:pt x="316" y="318"/>
                      </a:cubicBezTo>
                      <a:cubicBezTo>
                        <a:pt x="316" y="315"/>
                        <a:pt x="316" y="313"/>
                        <a:pt x="317" y="311"/>
                      </a:cubicBezTo>
                      <a:cubicBezTo>
                        <a:pt x="340" y="301"/>
                        <a:pt x="340" y="301"/>
                        <a:pt x="340" y="301"/>
                      </a:cubicBezTo>
                      <a:cubicBezTo>
                        <a:pt x="342" y="300"/>
                        <a:pt x="342" y="299"/>
                        <a:pt x="342" y="296"/>
                      </a:cubicBezTo>
                      <a:close/>
                      <a:moveTo>
                        <a:pt x="290" y="303"/>
                      </a:moveTo>
                      <a:cubicBezTo>
                        <a:pt x="290" y="313"/>
                        <a:pt x="286" y="321"/>
                        <a:pt x="280" y="328"/>
                      </a:cubicBezTo>
                      <a:cubicBezTo>
                        <a:pt x="274" y="334"/>
                        <a:pt x="265" y="338"/>
                        <a:pt x="256" y="338"/>
                      </a:cubicBezTo>
                      <a:cubicBezTo>
                        <a:pt x="246" y="338"/>
                        <a:pt x="238" y="334"/>
                        <a:pt x="232" y="328"/>
                      </a:cubicBezTo>
                      <a:cubicBezTo>
                        <a:pt x="226" y="321"/>
                        <a:pt x="222" y="313"/>
                        <a:pt x="222" y="303"/>
                      </a:cubicBezTo>
                      <a:cubicBezTo>
                        <a:pt x="222" y="294"/>
                        <a:pt x="226" y="285"/>
                        <a:pt x="232" y="279"/>
                      </a:cubicBezTo>
                      <a:cubicBezTo>
                        <a:pt x="238" y="273"/>
                        <a:pt x="246" y="269"/>
                        <a:pt x="256" y="269"/>
                      </a:cubicBezTo>
                      <a:cubicBezTo>
                        <a:pt x="265" y="269"/>
                        <a:pt x="274" y="273"/>
                        <a:pt x="280" y="279"/>
                      </a:cubicBezTo>
                      <a:cubicBezTo>
                        <a:pt x="286" y="285"/>
                        <a:pt x="290" y="294"/>
                        <a:pt x="290" y="303"/>
                      </a:cubicBezTo>
                      <a:close/>
                      <a:moveTo>
                        <a:pt x="240" y="303"/>
                      </a:moveTo>
                      <a:cubicBezTo>
                        <a:pt x="240" y="295"/>
                        <a:pt x="247" y="288"/>
                        <a:pt x="256" y="288"/>
                      </a:cubicBezTo>
                      <a:cubicBezTo>
                        <a:pt x="265" y="288"/>
                        <a:pt x="272" y="295"/>
                        <a:pt x="272" y="303"/>
                      </a:cubicBezTo>
                      <a:cubicBezTo>
                        <a:pt x="272" y="312"/>
                        <a:pt x="265" y="319"/>
                        <a:pt x="256" y="319"/>
                      </a:cubicBezTo>
                      <a:cubicBezTo>
                        <a:pt x="247" y="319"/>
                        <a:pt x="240" y="312"/>
                        <a:pt x="240" y="303"/>
                      </a:cubicBezTo>
                      <a:close/>
                      <a:moveTo>
                        <a:pt x="395" y="248"/>
                      </a:moveTo>
                      <a:cubicBezTo>
                        <a:pt x="395" y="247"/>
                        <a:pt x="396" y="244"/>
                        <a:pt x="396" y="242"/>
                      </a:cubicBezTo>
                      <a:cubicBezTo>
                        <a:pt x="396" y="240"/>
                        <a:pt x="395" y="238"/>
                        <a:pt x="395" y="236"/>
                      </a:cubicBezTo>
                      <a:cubicBezTo>
                        <a:pt x="404" y="227"/>
                        <a:pt x="404" y="227"/>
                        <a:pt x="404" y="227"/>
                      </a:cubicBezTo>
                      <a:cubicBezTo>
                        <a:pt x="406" y="227"/>
                        <a:pt x="406" y="225"/>
                        <a:pt x="406" y="224"/>
                      </a:cubicBezTo>
                      <a:cubicBezTo>
                        <a:pt x="406" y="224"/>
                        <a:pt x="406" y="223"/>
                        <a:pt x="406" y="222"/>
                      </a:cubicBezTo>
                      <a:cubicBezTo>
                        <a:pt x="401" y="215"/>
                        <a:pt x="401" y="215"/>
                        <a:pt x="401" y="215"/>
                      </a:cubicBezTo>
                      <a:cubicBezTo>
                        <a:pt x="400" y="214"/>
                        <a:pt x="399" y="213"/>
                        <a:pt x="397" y="213"/>
                      </a:cubicBezTo>
                      <a:cubicBezTo>
                        <a:pt x="397" y="213"/>
                        <a:pt x="397" y="213"/>
                        <a:pt x="396" y="213"/>
                      </a:cubicBezTo>
                      <a:cubicBezTo>
                        <a:pt x="384" y="217"/>
                        <a:pt x="384" y="217"/>
                        <a:pt x="384" y="217"/>
                      </a:cubicBezTo>
                      <a:cubicBezTo>
                        <a:pt x="381" y="214"/>
                        <a:pt x="377" y="212"/>
                        <a:pt x="373" y="211"/>
                      </a:cubicBezTo>
                      <a:cubicBezTo>
                        <a:pt x="370" y="198"/>
                        <a:pt x="370" y="198"/>
                        <a:pt x="370" y="198"/>
                      </a:cubicBezTo>
                      <a:cubicBezTo>
                        <a:pt x="370" y="197"/>
                        <a:pt x="368" y="195"/>
                        <a:pt x="366" y="195"/>
                      </a:cubicBezTo>
                      <a:cubicBezTo>
                        <a:pt x="358" y="195"/>
                        <a:pt x="358" y="195"/>
                        <a:pt x="358" y="195"/>
                      </a:cubicBezTo>
                      <a:cubicBezTo>
                        <a:pt x="356" y="195"/>
                        <a:pt x="354" y="197"/>
                        <a:pt x="354" y="198"/>
                      </a:cubicBezTo>
                      <a:cubicBezTo>
                        <a:pt x="351" y="211"/>
                        <a:pt x="351" y="211"/>
                        <a:pt x="351" y="211"/>
                      </a:cubicBezTo>
                      <a:cubicBezTo>
                        <a:pt x="347" y="212"/>
                        <a:pt x="343" y="214"/>
                        <a:pt x="340" y="217"/>
                      </a:cubicBezTo>
                      <a:cubicBezTo>
                        <a:pt x="328" y="213"/>
                        <a:pt x="328" y="213"/>
                        <a:pt x="328" y="213"/>
                      </a:cubicBezTo>
                      <a:cubicBezTo>
                        <a:pt x="327" y="213"/>
                        <a:pt x="327" y="213"/>
                        <a:pt x="327" y="213"/>
                      </a:cubicBezTo>
                      <a:cubicBezTo>
                        <a:pt x="325" y="213"/>
                        <a:pt x="324" y="214"/>
                        <a:pt x="323" y="215"/>
                      </a:cubicBezTo>
                      <a:cubicBezTo>
                        <a:pt x="319" y="222"/>
                        <a:pt x="319" y="222"/>
                        <a:pt x="319" y="222"/>
                      </a:cubicBezTo>
                      <a:cubicBezTo>
                        <a:pt x="318" y="223"/>
                        <a:pt x="318" y="224"/>
                        <a:pt x="318" y="224"/>
                      </a:cubicBezTo>
                      <a:cubicBezTo>
                        <a:pt x="318" y="225"/>
                        <a:pt x="319" y="227"/>
                        <a:pt x="319" y="227"/>
                      </a:cubicBezTo>
                      <a:cubicBezTo>
                        <a:pt x="330" y="236"/>
                        <a:pt x="330" y="236"/>
                        <a:pt x="330" y="236"/>
                      </a:cubicBezTo>
                      <a:cubicBezTo>
                        <a:pt x="329" y="238"/>
                        <a:pt x="328" y="240"/>
                        <a:pt x="328" y="242"/>
                      </a:cubicBezTo>
                      <a:cubicBezTo>
                        <a:pt x="328" y="244"/>
                        <a:pt x="329" y="246"/>
                        <a:pt x="330" y="248"/>
                      </a:cubicBezTo>
                      <a:cubicBezTo>
                        <a:pt x="319" y="257"/>
                        <a:pt x="319" y="257"/>
                        <a:pt x="319" y="257"/>
                      </a:cubicBezTo>
                      <a:cubicBezTo>
                        <a:pt x="319" y="258"/>
                        <a:pt x="318" y="259"/>
                        <a:pt x="318" y="260"/>
                      </a:cubicBezTo>
                      <a:cubicBezTo>
                        <a:pt x="318" y="261"/>
                        <a:pt x="318" y="261"/>
                        <a:pt x="319" y="262"/>
                      </a:cubicBezTo>
                      <a:cubicBezTo>
                        <a:pt x="323" y="269"/>
                        <a:pt x="323" y="269"/>
                        <a:pt x="323" y="269"/>
                      </a:cubicBezTo>
                      <a:cubicBezTo>
                        <a:pt x="324" y="271"/>
                        <a:pt x="325" y="271"/>
                        <a:pt x="327" y="271"/>
                      </a:cubicBezTo>
                      <a:cubicBezTo>
                        <a:pt x="327" y="271"/>
                        <a:pt x="327" y="271"/>
                        <a:pt x="328" y="271"/>
                      </a:cubicBezTo>
                      <a:cubicBezTo>
                        <a:pt x="340" y="267"/>
                        <a:pt x="340" y="267"/>
                        <a:pt x="340" y="267"/>
                      </a:cubicBezTo>
                      <a:cubicBezTo>
                        <a:pt x="343" y="270"/>
                        <a:pt x="347" y="272"/>
                        <a:pt x="351" y="273"/>
                      </a:cubicBezTo>
                      <a:cubicBezTo>
                        <a:pt x="354" y="286"/>
                        <a:pt x="354" y="286"/>
                        <a:pt x="354" y="286"/>
                      </a:cubicBezTo>
                      <a:cubicBezTo>
                        <a:pt x="354" y="288"/>
                        <a:pt x="356" y="289"/>
                        <a:pt x="358" y="289"/>
                      </a:cubicBezTo>
                      <a:cubicBezTo>
                        <a:pt x="366" y="289"/>
                        <a:pt x="366" y="289"/>
                        <a:pt x="366" y="289"/>
                      </a:cubicBezTo>
                      <a:cubicBezTo>
                        <a:pt x="368" y="289"/>
                        <a:pt x="370" y="288"/>
                        <a:pt x="370" y="286"/>
                      </a:cubicBezTo>
                      <a:cubicBezTo>
                        <a:pt x="373" y="274"/>
                        <a:pt x="373" y="274"/>
                        <a:pt x="373" y="274"/>
                      </a:cubicBezTo>
                      <a:cubicBezTo>
                        <a:pt x="377" y="272"/>
                        <a:pt x="381" y="270"/>
                        <a:pt x="384" y="267"/>
                      </a:cubicBezTo>
                      <a:cubicBezTo>
                        <a:pt x="396" y="271"/>
                        <a:pt x="396" y="271"/>
                        <a:pt x="396" y="271"/>
                      </a:cubicBezTo>
                      <a:cubicBezTo>
                        <a:pt x="397" y="271"/>
                        <a:pt x="397" y="271"/>
                        <a:pt x="397" y="271"/>
                      </a:cubicBezTo>
                      <a:cubicBezTo>
                        <a:pt x="399" y="271"/>
                        <a:pt x="400" y="271"/>
                        <a:pt x="401" y="269"/>
                      </a:cubicBezTo>
                      <a:cubicBezTo>
                        <a:pt x="406" y="262"/>
                        <a:pt x="406" y="262"/>
                        <a:pt x="406" y="262"/>
                      </a:cubicBezTo>
                      <a:cubicBezTo>
                        <a:pt x="406" y="261"/>
                        <a:pt x="406" y="261"/>
                        <a:pt x="406" y="260"/>
                      </a:cubicBezTo>
                      <a:cubicBezTo>
                        <a:pt x="406" y="259"/>
                        <a:pt x="406" y="258"/>
                        <a:pt x="404" y="257"/>
                      </a:cubicBezTo>
                      <a:cubicBezTo>
                        <a:pt x="395" y="248"/>
                        <a:pt x="395" y="248"/>
                        <a:pt x="395" y="248"/>
                      </a:cubicBezTo>
                      <a:cubicBezTo>
                        <a:pt x="395" y="248"/>
                        <a:pt x="395" y="248"/>
                        <a:pt x="395" y="248"/>
                      </a:cubicBezTo>
                      <a:close/>
                      <a:moveTo>
                        <a:pt x="375" y="242"/>
                      </a:moveTo>
                      <a:cubicBezTo>
                        <a:pt x="375" y="249"/>
                        <a:pt x="369" y="255"/>
                        <a:pt x="362" y="255"/>
                      </a:cubicBezTo>
                      <a:cubicBezTo>
                        <a:pt x="355" y="255"/>
                        <a:pt x="349" y="249"/>
                        <a:pt x="349" y="242"/>
                      </a:cubicBezTo>
                      <a:cubicBezTo>
                        <a:pt x="349" y="235"/>
                        <a:pt x="355" y="229"/>
                        <a:pt x="362" y="229"/>
                      </a:cubicBezTo>
                      <a:cubicBezTo>
                        <a:pt x="369" y="229"/>
                        <a:pt x="375" y="235"/>
                        <a:pt x="375" y="24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50947">
                    <a:defRPr/>
                  </a:pPr>
                  <a:endParaRPr lang="en-US" kern="0">
                    <a:gradFill>
                      <a:gsLst>
                        <a:gs pos="0">
                          <a:srgbClr val="505050">
                            <a:lumMod val="0"/>
                            <a:lumOff val="100000"/>
                          </a:srgbClr>
                        </a:gs>
                        <a:gs pos="100000">
                          <a:srgbClr val="505050">
                            <a:lumMod val="0"/>
                            <a:lumOff val="100000"/>
                          </a:srgbClr>
                        </a:gs>
                      </a:gsLst>
                      <a:lin ang="5400000" scaled="0"/>
                    </a:gradFill>
                    <a:ea typeface="ＭＳ Ｐゴシック" charset="0"/>
                  </a:endParaRPr>
                </a:p>
              </p:txBody>
            </p:sp>
            <p:cxnSp>
              <p:nvCxnSpPr>
                <p:cNvPr id="76" name="Straight Arrow Connector 154"/>
                <p:cNvCxnSpPr/>
                <p:nvPr/>
              </p:nvCxnSpPr>
              <p:spPr>
                <a:xfrm>
                  <a:off x="694650" y="5028918"/>
                  <a:ext cx="0" cy="274320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rgbClr val="FFFFFF"/>
                  </a:solidFill>
                  <a:prstDash val="solid"/>
                  <a:headEnd type="triangle"/>
                  <a:tailEnd type="triangle"/>
                </a:ln>
                <a:effectLst/>
              </p:spPr>
            </p:cxnSp>
          </p:grpSp>
        </p:grpSp>
      </p:grpSp>
      <p:grpSp>
        <p:nvGrpSpPr>
          <p:cNvPr id="10" name="组合 9"/>
          <p:cNvGrpSpPr/>
          <p:nvPr/>
        </p:nvGrpSpPr>
        <p:grpSpPr>
          <a:xfrm>
            <a:off x="425543" y="4446943"/>
            <a:ext cx="5554637" cy="1471402"/>
            <a:chOff x="285396" y="4660026"/>
            <a:chExt cx="5554637" cy="1471402"/>
          </a:xfrm>
        </p:grpSpPr>
        <p:sp>
          <p:nvSpPr>
            <p:cNvPr id="22" name="Rectangle 2"/>
            <p:cNvSpPr/>
            <p:nvPr/>
          </p:nvSpPr>
          <p:spPr bwMode="auto">
            <a:xfrm>
              <a:off x="285396" y="4660026"/>
              <a:ext cx="2451726" cy="1471402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86423" tIns="93212" rIns="186423" bIns="932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lvl="1" defTabSz="699085">
                <a:buSzPct val="90000"/>
              </a:pPr>
              <a:r>
                <a:rPr lang="zh-CN" altLang="en-US" sz="4000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使用简单</a:t>
              </a:r>
              <a:endParaRPr kumimoji="0" lang="en-US" sz="4000" b="0" i="0" u="none" strike="noStrike" kern="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Rectangle 2"/>
            <p:cNvSpPr/>
            <p:nvPr/>
          </p:nvSpPr>
          <p:spPr bwMode="auto">
            <a:xfrm>
              <a:off x="2851958" y="4660026"/>
              <a:ext cx="2988075" cy="1471402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86423" tIns="93212" rIns="186423" bIns="932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lvl="1" defTabSz="699085">
                <a:lnSpc>
                  <a:spcPts val="2000"/>
                </a:lnSpc>
                <a:buSzPct val="90000"/>
              </a:pPr>
              <a:r>
                <a:rPr lang="en-US" sz="1400" kern="0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spark.textFile</a:t>
              </a:r>
              <a:r>
                <a:rPr lang="en-US" sz="1400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("</a:t>
              </a:r>
              <a:r>
                <a:rPr lang="en-US" sz="1400" kern="0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hdfs</a:t>
              </a:r>
              <a:r>
                <a:rPr lang="en-US" sz="1400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://...")</a:t>
              </a:r>
            </a:p>
            <a:p>
              <a:pPr marL="0" lvl="1" defTabSz="699085">
                <a:lnSpc>
                  <a:spcPts val="2000"/>
                </a:lnSpc>
                <a:buSzPct val="90000"/>
              </a:pPr>
              <a:r>
                <a:rPr lang="en-US" sz="1400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sz="1400" kern="0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flatMap</a:t>
              </a:r>
              <a:r>
                <a:rPr lang="en-US" sz="1400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(line =&gt; </a:t>
              </a:r>
              <a:r>
                <a:rPr lang="en-US" sz="1400" kern="0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line.split</a:t>
              </a:r>
              <a:r>
                <a:rPr lang="en-US" sz="1400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(" "))</a:t>
              </a:r>
            </a:p>
            <a:p>
              <a:pPr marL="0" lvl="1" defTabSz="699085">
                <a:lnSpc>
                  <a:spcPts val="2000"/>
                </a:lnSpc>
                <a:buSzPct val="90000"/>
              </a:pPr>
              <a:r>
                <a:rPr lang="en-US" sz="1400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.map(word =&gt; (word, 1))</a:t>
              </a:r>
            </a:p>
            <a:p>
              <a:pPr marL="0" lvl="1" defTabSz="699085">
                <a:lnSpc>
                  <a:spcPts val="2000"/>
                </a:lnSpc>
                <a:buSzPct val="90000"/>
              </a:pPr>
              <a:r>
                <a:rPr lang="en-US" sz="1400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sz="1400" kern="0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reduceByKey</a:t>
              </a:r>
              <a:r>
                <a:rPr lang="en-US" sz="1400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(_ + _)</a:t>
              </a:r>
            </a:p>
            <a:p>
              <a:pPr marL="0" lvl="1" defTabSz="699085">
                <a:lnSpc>
                  <a:spcPts val="2000"/>
                </a:lnSpc>
                <a:buSzPct val="90000"/>
              </a:pPr>
              <a:r>
                <a:rPr lang="en-US" sz="1400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sz="1400" kern="0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saveAsTextFile</a:t>
              </a:r>
              <a:r>
                <a:rPr lang="en-US" sz="1400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("</a:t>
              </a:r>
              <a:r>
                <a:rPr lang="en-US" sz="1400" kern="0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hdfs</a:t>
              </a:r>
              <a:r>
                <a:rPr lang="en-US" sz="1400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://...")</a:t>
              </a:r>
              <a:endParaRPr kumimoji="0" lang="en-US" sz="1400" b="0" i="0" u="none" strike="noStrike" kern="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Freeform 7"/>
            <p:cNvSpPr>
              <a:spLocks noChangeAspect="1" noEditPoints="1"/>
            </p:cNvSpPr>
            <p:nvPr/>
          </p:nvSpPr>
          <p:spPr bwMode="auto">
            <a:xfrm>
              <a:off x="2133550" y="5624304"/>
              <a:ext cx="521326" cy="413984"/>
            </a:xfrm>
            <a:custGeom>
              <a:avLst/>
              <a:gdLst>
                <a:gd name="T0" fmla="*/ 16 w 1389"/>
                <a:gd name="T1" fmla="*/ 0 h 878"/>
                <a:gd name="T2" fmla="*/ 0 w 1389"/>
                <a:gd name="T3" fmla="*/ 332 h 878"/>
                <a:gd name="T4" fmla="*/ 0 w 1389"/>
                <a:gd name="T5" fmla="*/ 788 h 878"/>
                <a:gd name="T6" fmla="*/ 198 w 1389"/>
                <a:gd name="T7" fmla="*/ 802 h 878"/>
                <a:gd name="T8" fmla="*/ 647 w 1389"/>
                <a:gd name="T9" fmla="*/ 803 h 878"/>
                <a:gd name="T10" fmla="*/ 647 w 1389"/>
                <a:gd name="T11" fmla="*/ 826 h 878"/>
                <a:gd name="T12" fmla="*/ 355 w 1389"/>
                <a:gd name="T13" fmla="*/ 840 h 878"/>
                <a:gd name="T14" fmla="*/ 345 w 1389"/>
                <a:gd name="T15" fmla="*/ 878 h 878"/>
                <a:gd name="T16" fmla="*/ 1039 w 1389"/>
                <a:gd name="T17" fmla="*/ 864 h 878"/>
                <a:gd name="T18" fmla="*/ 1000 w 1389"/>
                <a:gd name="T19" fmla="*/ 826 h 878"/>
                <a:gd name="T20" fmla="*/ 721 w 1389"/>
                <a:gd name="T21" fmla="*/ 804 h 878"/>
                <a:gd name="T22" fmla="*/ 1374 w 1389"/>
                <a:gd name="T23" fmla="*/ 803 h 878"/>
                <a:gd name="T24" fmla="*/ 1389 w 1389"/>
                <a:gd name="T25" fmla="*/ 14 h 878"/>
                <a:gd name="T26" fmla="*/ 1126 w 1389"/>
                <a:gd name="T27" fmla="*/ 781 h 878"/>
                <a:gd name="T28" fmla="*/ 1107 w 1389"/>
                <a:gd name="T29" fmla="*/ 778 h 878"/>
                <a:gd name="T30" fmla="*/ 1126 w 1389"/>
                <a:gd name="T31" fmla="*/ 774 h 878"/>
                <a:gd name="T32" fmla="*/ 1126 w 1389"/>
                <a:gd name="T33" fmla="*/ 781 h 878"/>
                <a:gd name="T34" fmla="*/ 1144 w 1389"/>
                <a:gd name="T35" fmla="*/ 781 h 878"/>
                <a:gd name="T36" fmla="*/ 1144 w 1389"/>
                <a:gd name="T37" fmla="*/ 774 h 878"/>
                <a:gd name="T38" fmla="*/ 1164 w 1389"/>
                <a:gd name="T39" fmla="*/ 778 h 878"/>
                <a:gd name="T40" fmla="*/ 1194 w 1389"/>
                <a:gd name="T41" fmla="*/ 781 h 878"/>
                <a:gd name="T42" fmla="*/ 1174 w 1389"/>
                <a:gd name="T43" fmla="*/ 778 h 878"/>
                <a:gd name="T44" fmla="*/ 1194 w 1389"/>
                <a:gd name="T45" fmla="*/ 774 h 878"/>
                <a:gd name="T46" fmla="*/ 1194 w 1389"/>
                <a:gd name="T47" fmla="*/ 781 h 878"/>
                <a:gd name="T48" fmla="*/ 1211 w 1389"/>
                <a:gd name="T49" fmla="*/ 781 h 878"/>
                <a:gd name="T50" fmla="*/ 1211 w 1389"/>
                <a:gd name="T51" fmla="*/ 774 h 878"/>
                <a:gd name="T52" fmla="*/ 1231 w 1389"/>
                <a:gd name="T53" fmla="*/ 778 h 878"/>
                <a:gd name="T54" fmla="*/ 1261 w 1389"/>
                <a:gd name="T55" fmla="*/ 781 h 878"/>
                <a:gd name="T56" fmla="*/ 1241 w 1389"/>
                <a:gd name="T57" fmla="*/ 778 h 878"/>
                <a:gd name="T58" fmla="*/ 1261 w 1389"/>
                <a:gd name="T59" fmla="*/ 774 h 878"/>
                <a:gd name="T60" fmla="*/ 1261 w 1389"/>
                <a:gd name="T61" fmla="*/ 781 h 878"/>
                <a:gd name="T62" fmla="*/ 1278 w 1389"/>
                <a:gd name="T63" fmla="*/ 781 h 878"/>
                <a:gd name="T64" fmla="*/ 1278 w 1389"/>
                <a:gd name="T65" fmla="*/ 774 h 878"/>
                <a:gd name="T66" fmla="*/ 1298 w 1389"/>
                <a:gd name="T67" fmla="*/ 778 h 878"/>
                <a:gd name="T68" fmla="*/ 1316 w 1389"/>
                <a:gd name="T69" fmla="*/ 787 h 878"/>
                <a:gd name="T70" fmla="*/ 1316 w 1389"/>
                <a:gd name="T71" fmla="*/ 768 h 878"/>
                <a:gd name="T72" fmla="*/ 1316 w 1389"/>
                <a:gd name="T73" fmla="*/ 787 h 878"/>
                <a:gd name="T74" fmla="*/ 1326 w 1389"/>
                <a:gd name="T75" fmla="*/ 754 h 878"/>
                <a:gd name="T76" fmla="*/ 455 w 1389"/>
                <a:gd name="T77" fmla="*/ 754 h 878"/>
                <a:gd name="T78" fmla="*/ 49 w 1389"/>
                <a:gd name="T79" fmla="*/ 739 h 878"/>
                <a:gd name="T80" fmla="*/ 49 w 1389"/>
                <a:gd name="T81" fmla="*/ 332 h 878"/>
                <a:gd name="T82" fmla="*/ 64 w 1389"/>
                <a:gd name="T83" fmla="*/ 48 h 878"/>
                <a:gd name="T84" fmla="*/ 1340 w 1389"/>
                <a:gd name="T85" fmla="*/ 63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89" h="878">
                  <a:moveTo>
                    <a:pt x="137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139"/>
                    <a:pt x="0" y="244"/>
                    <a:pt x="0" y="332"/>
                  </a:cubicBezTo>
                  <a:cubicBezTo>
                    <a:pt x="0" y="384"/>
                    <a:pt x="0" y="430"/>
                    <a:pt x="0" y="470"/>
                  </a:cubicBezTo>
                  <a:cubicBezTo>
                    <a:pt x="0" y="788"/>
                    <a:pt x="0" y="788"/>
                    <a:pt x="0" y="788"/>
                  </a:cubicBezTo>
                  <a:cubicBezTo>
                    <a:pt x="0" y="796"/>
                    <a:pt x="7" y="802"/>
                    <a:pt x="16" y="802"/>
                  </a:cubicBezTo>
                  <a:cubicBezTo>
                    <a:pt x="16" y="802"/>
                    <a:pt x="16" y="802"/>
                    <a:pt x="198" y="802"/>
                  </a:cubicBezTo>
                  <a:cubicBezTo>
                    <a:pt x="198" y="802"/>
                    <a:pt x="198" y="803"/>
                    <a:pt x="198" y="803"/>
                  </a:cubicBezTo>
                  <a:cubicBezTo>
                    <a:pt x="647" y="803"/>
                    <a:pt x="647" y="803"/>
                    <a:pt x="647" y="803"/>
                  </a:cubicBezTo>
                  <a:cubicBezTo>
                    <a:pt x="647" y="803"/>
                    <a:pt x="647" y="803"/>
                    <a:pt x="647" y="804"/>
                  </a:cubicBezTo>
                  <a:cubicBezTo>
                    <a:pt x="647" y="826"/>
                    <a:pt x="647" y="826"/>
                    <a:pt x="647" y="826"/>
                  </a:cubicBezTo>
                  <a:cubicBezTo>
                    <a:pt x="369" y="826"/>
                    <a:pt x="369" y="826"/>
                    <a:pt x="369" y="826"/>
                  </a:cubicBezTo>
                  <a:cubicBezTo>
                    <a:pt x="362" y="826"/>
                    <a:pt x="355" y="832"/>
                    <a:pt x="355" y="840"/>
                  </a:cubicBezTo>
                  <a:cubicBezTo>
                    <a:pt x="331" y="864"/>
                    <a:pt x="331" y="864"/>
                    <a:pt x="331" y="864"/>
                  </a:cubicBezTo>
                  <a:cubicBezTo>
                    <a:pt x="331" y="872"/>
                    <a:pt x="337" y="878"/>
                    <a:pt x="345" y="878"/>
                  </a:cubicBezTo>
                  <a:cubicBezTo>
                    <a:pt x="1024" y="878"/>
                    <a:pt x="1024" y="878"/>
                    <a:pt x="1024" y="878"/>
                  </a:cubicBezTo>
                  <a:cubicBezTo>
                    <a:pt x="1033" y="878"/>
                    <a:pt x="1039" y="872"/>
                    <a:pt x="1039" y="864"/>
                  </a:cubicBezTo>
                  <a:cubicBezTo>
                    <a:pt x="1015" y="840"/>
                    <a:pt x="1015" y="840"/>
                    <a:pt x="1015" y="840"/>
                  </a:cubicBezTo>
                  <a:cubicBezTo>
                    <a:pt x="1015" y="832"/>
                    <a:pt x="1009" y="826"/>
                    <a:pt x="1000" y="826"/>
                  </a:cubicBezTo>
                  <a:cubicBezTo>
                    <a:pt x="721" y="826"/>
                    <a:pt x="721" y="826"/>
                    <a:pt x="721" y="826"/>
                  </a:cubicBezTo>
                  <a:cubicBezTo>
                    <a:pt x="721" y="804"/>
                    <a:pt x="721" y="804"/>
                    <a:pt x="721" y="804"/>
                  </a:cubicBezTo>
                  <a:cubicBezTo>
                    <a:pt x="721" y="803"/>
                    <a:pt x="721" y="803"/>
                    <a:pt x="721" y="803"/>
                  </a:cubicBezTo>
                  <a:cubicBezTo>
                    <a:pt x="1374" y="803"/>
                    <a:pt x="1374" y="803"/>
                    <a:pt x="1374" y="803"/>
                  </a:cubicBezTo>
                  <a:cubicBezTo>
                    <a:pt x="1383" y="803"/>
                    <a:pt x="1389" y="797"/>
                    <a:pt x="1389" y="789"/>
                  </a:cubicBezTo>
                  <a:cubicBezTo>
                    <a:pt x="1389" y="14"/>
                    <a:pt x="1389" y="14"/>
                    <a:pt x="1389" y="14"/>
                  </a:cubicBezTo>
                  <a:cubicBezTo>
                    <a:pt x="1389" y="6"/>
                    <a:pt x="1383" y="0"/>
                    <a:pt x="1374" y="0"/>
                  </a:cubicBezTo>
                  <a:close/>
                  <a:moveTo>
                    <a:pt x="1126" y="781"/>
                  </a:moveTo>
                  <a:cubicBezTo>
                    <a:pt x="1110" y="781"/>
                    <a:pt x="1110" y="781"/>
                    <a:pt x="1110" y="781"/>
                  </a:cubicBezTo>
                  <a:cubicBezTo>
                    <a:pt x="1108" y="781"/>
                    <a:pt x="1107" y="780"/>
                    <a:pt x="1107" y="778"/>
                  </a:cubicBezTo>
                  <a:cubicBezTo>
                    <a:pt x="1107" y="776"/>
                    <a:pt x="1108" y="774"/>
                    <a:pt x="1110" y="774"/>
                  </a:cubicBezTo>
                  <a:cubicBezTo>
                    <a:pt x="1126" y="774"/>
                    <a:pt x="1126" y="774"/>
                    <a:pt x="1126" y="774"/>
                  </a:cubicBezTo>
                  <a:cubicBezTo>
                    <a:pt x="1129" y="774"/>
                    <a:pt x="1130" y="776"/>
                    <a:pt x="1130" y="778"/>
                  </a:cubicBezTo>
                  <a:cubicBezTo>
                    <a:pt x="1130" y="780"/>
                    <a:pt x="1129" y="781"/>
                    <a:pt x="1126" y="781"/>
                  </a:cubicBezTo>
                  <a:close/>
                  <a:moveTo>
                    <a:pt x="1160" y="781"/>
                  </a:moveTo>
                  <a:cubicBezTo>
                    <a:pt x="1144" y="781"/>
                    <a:pt x="1144" y="781"/>
                    <a:pt x="1144" y="781"/>
                  </a:cubicBezTo>
                  <a:cubicBezTo>
                    <a:pt x="1142" y="781"/>
                    <a:pt x="1140" y="780"/>
                    <a:pt x="1140" y="778"/>
                  </a:cubicBezTo>
                  <a:cubicBezTo>
                    <a:pt x="1140" y="776"/>
                    <a:pt x="1142" y="774"/>
                    <a:pt x="1144" y="774"/>
                  </a:cubicBezTo>
                  <a:cubicBezTo>
                    <a:pt x="1160" y="774"/>
                    <a:pt x="1160" y="774"/>
                    <a:pt x="1160" y="774"/>
                  </a:cubicBezTo>
                  <a:cubicBezTo>
                    <a:pt x="1162" y="774"/>
                    <a:pt x="1164" y="776"/>
                    <a:pt x="1164" y="778"/>
                  </a:cubicBezTo>
                  <a:cubicBezTo>
                    <a:pt x="1164" y="780"/>
                    <a:pt x="1162" y="781"/>
                    <a:pt x="1160" y="781"/>
                  </a:cubicBezTo>
                  <a:close/>
                  <a:moveTo>
                    <a:pt x="1194" y="781"/>
                  </a:moveTo>
                  <a:cubicBezTo>
                    <a:pt x="1177" y="781"/>
                    <a:pt x="1177" y="781"/>
                    <a:pt x="1177" y="781"/>
                  </a:cubicBezTo>
                  <a:cubicBezTo>
                    <a:pt x="1175" y="781"/>
                    <a:pt x="1174" y="780"/>
                    <a:pt x="1174" y="778"/>
                  </a:cubicBezTo>
                  <a:cubicBezTo>
                    <a:pt x="1174" y="776"/>
                    <a:pt x="1175" y="774"/>
                    <a:pt x="1177" y="774"/>
                  </a:cubicBezTo>
                  <a:cubicBezTo>
                    <a:pt x="1194" y="774"/>
                    <a:pt x="1194" y="774"/>
                    <a:pt x="1194" y="774"/>
                  </a:cubicBezTo>
                  <a:cubicBezTo>
                    <a:pt x="1196" y="774"/>
                    <a:pt x="1198" y="776"/>
                    <a:pt x="1198" y="778"/>
                  </a:cubicBezTo>
                  <a:cubicBezTo>
                    <a:pt x="1198" y="780"/>
                    <a:pt x="1196" y="781"/>
                    <a:pt x="1194" y="781"/>
                  </a:cubicBezTo>
                  <a:close/>
                  <a:moveTo>
                    <a:pt x="1228" y="781"/>
                  </a:moveTo>
                  <a:cubicBezTo>
                    <a:pt x="1211" y="781"/>
                    <a:pt x="1211" y="781"/>
                    <a:pt x="1211" y="781"/>
                  </a:cubicBezTo>
                  <a:cubicBezTo>
                    <a:pt x="1209" y="781"/>
                    <a:pt x="1207" y="780"/>
                    <a:pt x="1207" y="778"/>
                  </a:cubicBezTo>
                  <a:cubicBezTo>
                    <a:pt x="1207" y="776"/>
                    <a:pt x="1209" y="774"/>
                    <a:pt x="1211" y="774"/>
                  </a:cubicBezTo>
                  <a:cubicBezTo>
                    <a:pt x="1228" y="774"/>
                    <a:pt x="1228" y="774"/>
                    <a:pt x="1228" y="774"/>
                  </a:cubicBezTo>
                  <a:cubicBezTo>
                    <a:pt x="1230" y="774"/>
                    <a:pt x="1231" y="776"/>
                    <a:pt x="1231" y="778"/>
                  </a:cubicBezTo>
                  <a:cubicBezTo>
                    <a:pt x="1231" y="780"/>
                    <a:pt x="1230" y="781"/>
                    <a:pt x="1228" y="781"/>
                  </a:cubicBezTo>
                  <a:close/>
                  <a:moveTo>
                    <a:pt x="1261" y="781"/>
                  </a:moveTo>
                  <a:cubicBezTo>
                    <a:pt x="1244" y="781"/>
                    <a:pt x="1244" y="781"/>
                    <a:pt x="1244" y="781"/>
                  </a:cubicBezTo>
                  <a:cubicBezTo>
                    <a:pt x="1242" y="781"/>
                    <a:pt x="1241" y="780"/>
                    <a:pt x="1241" y="778"/>
                  </a:cubicBezTo>
                  <a:cubicBezTo>
                    <a:pt x="1241" y="776"/>
                    <a:pt x="1242" y="774"/>
                    <a:pt x="1244" y="774"/>
                  </a:cubicBezTo>
                  <a:cubicBezTo>
                    <a:pt x="1261" y="774"/>
                    <a:pt x="1261" y="774"/>
                    <a:pt x="1261" y="774"/>
                  </a:cubicBezTo>
                  <a:cubicBezTo>
                    <a:pt x="1263" y="774"/>
                    <a:pt x="1265" y="776"/>
                    <a:pt x="1265" y="778"/>
                  </a:cubicBezTo>
                  <a:cubicBezTo>
                    <a:pt x="1265" y="780"/>
                    <a:pt x="1263" y="781"/>
                    <a:pt x="1261" y="781"/>
                  </a:cubicBezTo>
                  <a:close/>
                  <a:moveTo>
                    <a:pt x="1295" y="781"/>
                  </a:moveTo>
                  <a:cubicBezTo>
                    <a:pt x="1278" y="781"/>
                    <a:pt x="1278" y="781"/>
                    <a:pt x="1278" y="781"/>
                  </a:cubicBezTo>
                  <a:cubicBezTo>
                    <a:pt x="1276" y="781"/>
                    <a:pt x="1274" y="780"/>
                    <a:pt x="1274" y="778"/>
                  </a:cubicBezTo>
                  <a:cubicBezTo>
                    <a:pt x="1274" y="776"/>
                    <a:pt x="1276" y="774"/>
                    <a:pt x="1278" y="774"/>
                  </a:cubicBezTo>
                  <a:cubicBezTo>
                    <a:pt x="1295" y="774"/>
                    <a:pt x="1295" y="774"/>
                    <a:pt x="1295" y="774"/>
                  </a:cubicBezTo>
                  <a:cubicBezTo>
                    <a:pt x="1297" y="774"/>
                    <a:pt x="1298" y="776"/>
                    <a:pt x="1298" y="778"/>
                  </a:cubicBezTo>
                  <a:cubicBezTo>
                    <a:pt x="1298" y="780"/>
                    <a:pt x="1297" y="781"/>
                    <a:pt x="1295" y="781"/>
                  </a:cubicBezTo>
                  <a:close/>
                  <a:moveTo>
                    <a:pt x="1316" y="787"/>
                  </a:moveTo>
                  <a:cubicBezTo>
                    <a:pt x="1311" y="787"/>
                    <a:pt x="1307" y="783"/>
                    <a:pt x="1307" y="778"/>
                  </a:cubicBezTo>
                  <a:cubicBezTo>
                    <a:pt x="1307" y="773"/>
                    <a:pt x="1311" y="768"/>
                    <a:pt x="1316" y="768"/>
                  </a:cubicBezTo>
                  <a:cubicBezTo>
                    <a:pt x="1321" y="768"/>
                    <a:pt x="1325" y="773"/>
                    <a:pt x="1325" y="778"/>
                  </a:cubicBezTo>
                  <a:cubicBezTo>
                    <a:pt x="1325" y="783"/>
                    <a:pt x="1321" y="787"/>
                    <a:pt x="1316" y="787"/>
                  </a:cubicBezTo>
                  <a:close/>
                  <a:moveTo>
                    <a:pt x="1340" y="740"/>
                  </a:moveTo>
                  <a:cubicBezTo>
                    <a:pt x="1340" y="748"/>
                    <a:pt x="1334" y="754"/>
                    <a:pt x="1326" y="754"/>
                  </a:cubicBezTo>
                  <a:cubicBezTo>
                    <a:pt x="918" y="754"/>
                    <a:pt x="642" y="754"/>
                    <a:pt x="455" y="754"/>
                  </a:cubicBezTo>
                  <a:cubicBezTo>
                    <a:pt x="455" y="754"/>
                    <a:pt x="455" y="754"/>
                    <a:pt x="455" y="754"/>
                  </a:cubicBezTo>
                  <a:cubicBezTo>
                    <a:pt x="64" y="754"/>
                    <a:pt x="64" y="754"/>
                    <a:pt x="64" y="754"/>
                  </a:cubicBezTo>
                  <a:cubicBezTo>
                    <a:pt x="56" y="754"/>
                    <a:pt x="49" y="747"/>
                    <a:pt x="49" y="739"/>
                  </a:cubicBezTo>
                  <a:cubicBezTo>
                    <a:pt x="49" y="739"/>
                    <a:pt x="49" y="739"/>
                    <a:pt x="49" y="470"/>
                  </a:cubicBezTo>
                  <a:cubicBezTo>
                    <a:pt x="49" y="417"/>
                    <a:pt x="49" y="372"/>
                    <a:pt x="49" y="332"/>
                  </a:cubicBezTo>
                  <a:cubicBezTo>
                    <a:pt x="49" y="63"/>
                    <a:pt x="49" y="63"/>
                    <a:pt x="49" y="63"/>
                  </a:cubicBezTo>
                  <a:cubicBezTo>
                    <a:pt x="49" y="55"/>
                    <a:pt x="56" y="48"/>
                    <a:pt x="64" y="48"/>
                  </a:cubicBezTo>
                  <a:cubicBezTo>
                    <a:pt x="1326" y="48"/>
                    <a:pt x="1326" y="48"/>
                    <a:pt x="1326" y="48"/>
                  </a:cubicBezTo>
                  <a:cubicBezTo>
                    <a:pt x="1334" y="48"/>
                    <a:pt x="1340" y="55"/>
                    <a:pt x="1340" y="63"/>
                  </a:cubicBezTo>
                  <a:cubicBezTo>
                    <a:pt x="1340" y="740"/>
                    <a:pt x="1340" y="740"/>
                    <a:pt x="1340" y="740"/>
                  </a:cubicBezTo>
                  <a:close/>
                </a:path>
              </a:pathLst>
            </a:custGeom>
            <a:solidFill>
              <a:srgbClr val="FFFFFF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18351" tIns="59176" rIns="118351" bIns="59176" numCol="1" rtlCol="0" anchor="ctr" anchorCtr="0" compatLnSpc="1">
              <a:prstTxWarp prst="textNoShape">
                <a:avLst/>
              </a:prstTxWarp>
            </a:bodyPr>
            <a:lstStyle/>
            <a:p>
              <a:pPr defTabSz="1064794">
                <a:defRPr/>
              </a:pPr>
              <a:endParaRPr lang="en-US" sz="2900" kern="0" spc="-174">
                <a:solidFill>
                  <a:schemeClr val="bg1">
                    <a:lumMod val="50000"/>
                    <a:lumOff val="50000"/>
                  </a:schemeClr>
                </a:solidFill>
                <a:latin typeface="Segoe Light" pitchFamily="34" charset="0"/>
              </a:endParaRPr>
            </a:p>
          </p:txBody>
        </p:sp>
      </p:grpSp>
      <p:pic>
        <p:nvPicPr>
          <p:cNvPr id="51" name="Picture 2" descr="http://spark.apache.org/images/spark-logo-trademark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209484"/>
            <a:ext cx="1051957" cy="53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27479856"/>
      </p:ext>
    </p:extLst>
  </p:cSld>
  <p:clrMapOvr>
    <a:masterClrMapping/>
  </p:clrMapOvr>
  <p:transition spd="slow" advTm="6679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671849"/>
            <a:ext cx="12192000" cy="93610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大数据开发语言</a:t>
            </a:r>
          </a:p>
        </p:txBody>
      </p:sp>
      <p:pic>
        <p:nvPicPr>
          <p:cNvPr id="2" name="图片 1" descr="Gérer vos médias en Java - Place4geek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3704" r="100000">
                        <a14:foregroundMark x1="47563" y1="24675" x2="47563" y2="24675"/>
                        <a14:foregroundMark x1="53606" y1="31429" x2="53606" y2="31429"/>
                        <a14:foregroundMark x1="31579" y1="85974" x2="31579" y2="85974"/>
                        <a14:foregroundMark x1="45419" y1="90390" x2="45419" y2="90390"/>
                        <a14:foregroundMark x1="55556" y1="94545" x2="55556" y2="94545"/>
                        <a14:foregroundMark x1="64912" y1="95065" x2="64912" y2="95065"/>
                        <a14:foregroundMark x1="64327" y1="71429" x2="64327" y2="71429"/>
                        <a14:foregroundMark x1="52437" y1="60260" x2="52437" y2="60260"/>
                        <a14:foregroundMark x1="52827" y1="46753" x2="52827" y2="46753"/>
                        <a14:foregroundMark x1="68031" y1="46753" x2="68031" y2="46753"/>
                        <a14:foregroundMark x1="53429" y1="53333" x2="53429" y2="5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4" y="286362"/>
            <a:ext cx="3240360" cy="24302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445" y="2497649"/>
            <a:ext cx="3298523" cy="9326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351" y="487937"/>
            <a:ext cx="3404434" cy="131638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147" y="1069340"/>
            <a:ext cx="3921931" cy="1894652"/>
          </a:xfrm>
          <a:prstGeom prst="rect">
            <a:avLst/>
          </a:prstGeom>
        </p:spPr>
      </p:pic>
      <p:pic>
        <p:nvPicPr>
          <p:cNvPr id="3" name="图片 2" descr="... 更高效地存储和管理 SQL 语句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905" b="100000" l="0" r="96452">
                        <a14:foregroundMark x1="41935" y1="33810" x2="41935" y2="33810"/>
                        <a14:foregroundMark x1="60000" y1="35714" x2="60000" y2="35714"/>
                        <a14:foregroundMark x1="60484" y1="42857" x2="60484" y2="42857"/>
                        <a14:foregroundMark x1="60000" y1="51905" x2="60000" y2="51905"/>
                        <a14:foregroundMark x1="59839" y1="54286" x2="59839" y2="54286"/>
                        <a14:foregroundMark x1="60323" y1="57619" x2="60323" y2="57619"/>
                        <a14:foregroundMark x1="60323" y1="64286" x2="60323" y2="69048"/>
                        <a14:foregroundMark x1="64677" y1="71905" x2="64677" y2="71905"/>
                        <a14:foregroundMark x1="69032" y1="71429" x2="69032" y2="71429"/>
                        <a14:foregroundMark x1="66452" y1="70476" x2="66452" y2="70476"/>
                        <a14:foregroundMark x1="66452" y1="70476" x2="66452" y2="70476"/>
                        <a14:foregroundMark x1="70806" y1="69524" x2="70806" y2="69524"/>
                        <a14:foregroundMark x1="70806" y1="69524" x2="70806" y2="69524"/>
                        <a14:foregroundMark x1="70806" y1="69524" x2="70806" y2="69524"/>
                        <a14:foregroundMark x1="70806" y1="69524" x2="70806" y2="69524"/>
                        <a14:foregroundMark x1="70806" y1="69524" x2="70806" y2="69524"/>
                        <a14:foregroundMark x1="70806" y1="69524" x2="70806" y2="69524"/>
                        <a14:foregroundMark x1="70806" y1="69524" x2="70806" y2="69524"/>
                        <a14:foregroundMark x1="70968" y1="73810" x2="70968" y2="73810"/>
                        <a14:foregroundMark x1="73065" y1="76190" x2="73065" y2="76190"/>
                        <a14:foregroundMark x1="73226" y1="77619" x2="73226" y2="77619"/>
                        <a14:foregroundMark x1="72903" y1="62381" x2="72903" y2="62381"/>
                        <a14:foregroundMark x1="74355" y1="45714" x2="74355" y2="45714"/>
                        <a14:foregroundMark x1="74032" y1="38095" x2="74032" y2="38095"/>
                        <a14:foregroundMark x1="73226" y1="32381" x2="73226" y2="32381"/>
                        <a14:foregroundMark x1="72258" y1="29524" x2="72258" y2="29524"/>
                        <a14:foregroundMark x1="74355" y1="54286" x2="74355" y2="54286"/>
                        <a14:foregroundMark x1="74355" y1="54286" x2="74355" y2="54286"/>
                        <a14:foregroundMark x1="74032" y1="80476" x2="74032" y2="80476"/>
                        <a14:foregroundMark x1="75806" y1="81905" x2="75806" y2="81905"/>
                        <a14:foregroundMark x1="79032" y1="56667" x2="79032" y2="56667"/>
                        <a14:foregroundMark x1="43226" y1="44286" x2="43226" y2="44286"/>
                        <a14:foregroundMark x1="51774" y1="53333" x2="51774" y2="5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752" y="4123666"/>
            <a:ext cx="3615816" cy="1224712"/>
          </a:xfrm>
          <a:prstGeom prst="rect">
            <a:avLst/>
          </a:prstGeom>
        </p:spPr>
      </p:pic>
      <p:pic>
        <p:nvPicPr>
          <p:cNvPr id="7" name="图片 6" descr="编程范型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160" y="3743209"/>
            <a:ext cx="1523326" cy="115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188843"/>
      </p:ext>
    </p:extLst>
  </p:cSld>
  <p:clrMapOvr>
    <a:masterClrMapping/>
  </p:clrMapOvr>
  <p:transition spd="slow" advTm="102839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0" y="5013176"/>
            <a:ext cx="12288688" cy="1076474"/>
          </a:xfrm>
          <a:solidFill>
            <a:schemeClr val="accent6">
              <a:lumMod val="75000"/>
            </a:schemeClr>
          </a:solidFill>
        </p:spPr>
        <p:txBody>
          <a:bodyPr anchor="ctr"/>
          <a:lstStyle/>
          <a:p>
            <a:pPr algn="ctr"/>
            <a:r>
              <a:rPr lang="zh-CN" altLang="en-US" sz="4000" dirty="0"/>
              <a:t>大数据技术关键环节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039889735"/>
              </p:ext>
            </p:extLst>
          </p:nvPr>
        </p:nvGraphicFramePr>
        <p:xfrm>
          <a:off x="695400" y="1196752"/>
          <a:ext cx="10657184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068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352712728"/>
              </p:ext>
            </p:extLst>
          </p:nvPr>
        </p:nvGraphicFramePr>
        <p:xfrm>
          <a:off x="623392" y="116632"/>
          <a:ext cx="10873208" cy="6491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矩形 1"/>
          <p:cNvSpPr/>
          <p:nvPr/>
        </p:nvSpPr>
        <p:spPr>
          <a:xfrm>
            <a:off x="6818446" y="5671849"/>
            <a:ext cx="5373554" cy="936104"/>
          </a:xfrm>
          <a:prstGeom prst="rect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大数据应用</a:t>
            </a:r>
          </a:p>
        </p:txBody>
      </p:sp>
    </p:spTree>
    <p:extLst>
      <p:ext uri="{BB962C8B-B14F-4D97-AF65-F5344CB8AC3E}">
        <p14:creationId xmlns:p14="http://schemas.microsoft.com/office/powerpoint/2010/main" val="735954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818446" y="5671849"/>
            <a:ext cx="5373554" cy="936104"/>
          </a:xfrm>
          <a:prstGeom prst="rect">
            <a:avLst/>
          </a:prstGeom>
          <a:solidFill>
            <a:schemeClr val="accent6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数据采集</a:t>
            </a:r>
          </a:p>
        </p:txBody>
      </p:sp>
      <p:sp>
        <p:nvSpPr>
          <p:cNvPr id="2" name="矩形 1"/>
          <p:cNvSpPr/>
          <p:nvPr/>
        </p:nvSpPr>
        <p:spPr>
          <a:xfrm>
            <a:off x="1199456" y="764704"/>
            <a:ext cx="8424936" cy="450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6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800" kern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Sqoop</a:t>
            </a:r>
            <a:r>
              <a:rPr lang="zh-CN" altLang="zh-CN" sz="2800" kern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：关系型数据抽取的利器</a:t>
            </a:r>
          </a:p>
          <a:p>
            <a:pPr algn="just">
              <a:lnSpc>
                <a:spcPts val="36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800" kern="1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Nutch</a:t>
            </a:r>
            <a:r>
              <a:rPr lang="zh-CN" altLang="zh-CN" sz="2800" kern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：告诉你如何爬取</a:t>
            </a:r>
            <a:r>
              <a:rPr lang="en-US" altLang="zh-CN" sz="2800" kern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web</a:t>
            </a:r>
            <a:r>
              <a:rPr lang="zh-CN" altLang="zh-CN" sz="2800" kern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</a:t>
            </a:r>
          </a:p>
          <a:p>
            <a:pPr algn="just">
              <a:lnSpc>
                <a:spcPts val="36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800" kern="1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Tika</a:t>
            </a:r>
            <a:r>
              <a:rPr lang="zh-CN" altLang="zh-CN" sz="2800" kern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：采集非结构化数据</a:t>
            </a:r>
            <a:r>
              <a:rPr lang="en-US" altLang="zh-CN" sz="2800" kern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(such as PPT, XLS, and PDF)</a:t>
            </a:r>
            <a:endParaRPr lang="zh-CN" altLang="zh-CN" sz="2800" kern="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ts val="36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800" kern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Flume</a:t>
            </a:r>
            <a:r>
              <a:rPr lang="zh-CN" altLang="zh-CN" sz="2800" kern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：日志收集系统</a:t>
            </a:r>
          </a:p>
          <a:p>
            <a:pPr algn="just">
              <a:lnSpc>
                <a:spcPts val="36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800" kern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Kafka</a:t>
            </a:r>
            <a:r>
              <a:rPr lang="zh-CN" altLang="en-US" sz="2800" kern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zh-CN" altLang="zh-CN" sz="2800" kern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日志采集及</a:t>
            </a:r>
            <a:r>
              <a:rPr lang="en-US" altLang="zh-CN" sz="2800" kern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MQ</a:t>
            </a:r>
            <a:r>
              <a:rPr lang="zh-CN" altLang="zh-CN" sz="2800" kern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工具</a:t>
            </a:r>
            <a:endParaRPr lang="en-US" altLang="zh-CN" sz="2800" kern="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ts val="36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800" kern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Kettle</a:t>
            </a:r>
            <a:r>
              <a:rPr lang="zh-CN" altLang="en-US" sz="2800" kern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：强大的</a:t>
            </a:r>
            <a:r>
              <a:rPr lang="en-US" altLang="zh-CN" sz="2800" kern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ETL</a:t>
            </a:r>
            <a:r>
              <a:rPr lang="zh-CN" altLang="en-US" sz="2800" kern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工具</a:t>
            </a:r>
          </a:p>
        </p:txBody>
      </p:sp>
    </p:spTree>
    <p:extLst>
      <p:ext uri="{BB962C8B-B14F-4D97-AF65-F5344CB8AC3E}">
        <p14:creationId xmlns:p14="http://schemas.microsoft.com/office/powerpoint/2010/main" val="1276149898"/>
      </p:ext>
    </p:extLst>
  </p:cSld>
  <p:clrMapOvr>
    <a:masterClrMapping/>
  </p:clrMapOvr>
  <p:transition spd="slow" advTm="102839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818446" y="5671849"/>
            <a:ext cx="5373554" cy="936104"/>
          </a:xfrm>
          <a:prstGeom prst="rect">
            <a:avLst/>
          </a:prstGeom>
          <a:solidFill>
            <a:schemeClr val="accent6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</a:p>
        </p:txBody>
      </p:sp>
      <p:sp>
        <p:nvSpPr>
          <p:cNvPr id="2" name="矩形 1"/>
          <p:cNvSpPr/>
          <p:nvPr/>
        </p:nvSpPr>
        <p:spPr>
          <a:xfrm>
            <a:off x="1199456" y="764704"/>
            <a:ext cx="10009112" cy="4657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800" kern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Spark RDD</a:t>
            </a:r>
            <a:r>
              <a:rPr lang="zh-CN" altLang="en-US" sz="2800" kern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及</a:t>
            </a:r>
            <a:r>
              <a:rPr lang="en-US" altLang="zh-CN" sz="2800" kern="1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MapR</a:t>
            </a:r>
            <a:r>
              <a:rPr lang="zh-CN" altLang="en-US" sz="2800" kern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：如何实现批量数据处理</a:t>
            </a:r>
          </a:p>
          <a:p>
            <a:pPr algn="just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800" kern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Spark Streaming</a:t>
            </a:r>
            <a:r>
              <a:rPr lang="zh-CN" altLang="en-US" sz="2800" kern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800" kern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Storm</a:t>
            </a:r>
            <a:r>
              <a:rPr lang="zh-CN" altLang="en-US" sz="2800" kern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800" kern="1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Flink</a:t>
            </a:r>
            <a:r>
              <a:rPr lang="zh-CN" altLang="en-US" sz="2800" kern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：流式处理对比</a:t>
            </a:r>
          </a:p>
          <a:p>
            <a:pPr algn="just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800" kern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Spark SQL</a:t>
            </a:r>
            <a:r>
              <a:rPr lang="zh-CN" altLang="en-US" sz="2800" kern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及</a:t>
            </a:r>
            <a:r>
              <a:rPr lang="en-US" altLang="zh-CN" sz="2800" kern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Hive</a:t>
            </a:r>
            <a:r>
              <a:rPr lang="zh-CN" altLang="en-US" sz="2800" kern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：把</a:t>
            </a:r>
            <a:r>
              <a:rPr lang="en-US" altLang="zh-CN" sz="2800" kern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SQL</a:t>
            </a:r>
            <a:r>
              <a:rPr lang="zh-CN" altLang="en-US" sz="2800" kern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带入大数据分析</a:t>
            </a:r>
          </a:p>
          <a:p>
            <a:pPr algn="just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800" kern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Spark </a:t>
            </a:r>
            <a:r>
              <a:rPr lang="en-US" altLang="zh-CN" sz="2800" kern="1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GraphX</a:t>
            </a:r>
            <a:r>
              <a:rPr lang="zh-CN" altLang="en-US" sz="2800" kern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：让图计算不再难</a:t>
            </a:r>
          </a:p>
          <a:p>
            <a:pPr algn="just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800" kern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Spark </a:t>
            </a:r>
            <a:r>
              <a:rPr lang="en-US" altLang="zh-CN" sz="2800" kern="1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MLib</a:t>
            </a:r>
            <a:r>
              <a:rPr lang="zh-CN" altLang="en-US" sz="2800" kern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</a:t>
            </a:r>
            <a:r>
              <a:rPr lang="en-US" altLang="zh-CN" sz="2800" kern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Mahout</a:t>
            </a:r>
            <a:r>
              <a:rPr lang="zh-CN" altLang="en-US" sz="2800" kern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：开箱即用的分布式机器学习工具</a:t>
            </a:r>
          </a:p>
        </p:txBody>
      </p:sp>
    </p:spTree>
    <p:extLst>
      <p:ext uri="{BB962C8B-B14F-4D97-AF65-F5344CB8AC3E}">
        <p14:creationId xmlns:p14="http://schemas.microsoft.com/office/powerpoint/2010/main" val="64656515"/>
      </p:ext>
    </p:extLst>
  </p:cSld>
  <p:clrMapOvr>
    <a:masterClrMapping/>
  </p:clrMapOvr>
  <p:transition spd="slow" advTm="102839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818446" y="5671849"/>
            <a:ext cx="5373554" cy="936104"/>
          </a:xfrm>
          <a:prstGeom prst="rect">
            <a:avLst/>
          </a:prstGeom>
          <a:solidFill>
            <a:schemeClr val="accent6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</a:p>
        </p:txBody>
      </p:sp>
      <p:sp>
        <p:nvSpPr>
          <p:cNvPr id="2" name="矩形 1"/>
          <p:cNvSpPr/>
          <p:nvPr/>
        </p:nvSpPr>
        <p:spPr>
          <a:xfrm>
            <a:off x="1199456" y="764704"/>
            <a:ext cx="10009112" cy="4657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800" kern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HDFS</a:t>
            </a:r>
            <a:r>
              <a:rPr lang="zh-CN" altLang="en-US" sz="2800" kern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：分布式存储核心</a:t>
            </a:r>
          </a:p>
          <a:p>
            <a:pPr algn="just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800" kern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HBase</a:t>
            </a:r>
            <a:r>
              <a:rPr lang="zh-CN" altLang="en-US" sz="2800" kern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：快存快取的理想引擎</a:t>
            </a:r>
          </a:p>
          <a:p>
            <a:pPr algn="just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800" kern="1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ElasticSearch</a:t>
            </a:r>
            <a:r>
              <a:rPr lang="zh-CN" altLang="en-US" sz="2800" kern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2800" kern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Google</a:t>
            </a:r>
            <a:r>
              <a:rPr lang="zh-CN" altLang="en-US" sz="2800" kern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最好的山寨版本</a:t>
            </a:r>
          </a:p>
          <a:p>
            <a:pPr algn="just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800" kern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Mongo</a:t>
            </a:r>
            <a:r>
              <a:rPr lang="zh-CN" altLang="en-US" sz="2800" kern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：可做复杂分析查询的数据库</a:t>
            </a:r>
          </a:p>
          <a:p>
            <a:pPr algn="just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800" kern="1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Redis</a:t>
            </a:r>
            <a:r>
              <a:rPr lang="zh-CN" altLang="en-US" sz="2800" kern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：好用简单的计数及缓存工具</a:t>
            </a:r>
          </a:p>
        </p:txBody>
      </p:sp>
    </p:spTree>
    <p:extLst>
      <p:ext uri="{BB962C8B-B14F-4D97-AF65-F5344CB8AC3E}">
        <p14:creationId xmlns:p14="http://schemas.microsoft.com/office/powerpoint/2010/main" val="377398717"/>
      </p:ext>
    </p:extLst>
  </p:cSld>
  <p:clrMapOvr>
    <a:masterClrMapping/>
  </p:clrMapOvr>
  <p:transition spd="slow" advTm="102839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818446" y="5671849"/>
            <a:ext cx="5373554" cy="936104"/>
          </a:xfrm>
          <a:prstGeom prst="rect">
            <a:avLst/>
          </a:prstGeom>
          <a:solidFill>
            <a:schemeClr val="accent6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</a:t>
            </a:r>
          </a:p>
        </p:txBody>
      </p:sp>
      <p:sp>
        <p:nvSpPr>
          <p:cNvPr id="2" name="矩形 1"/>
          <p:cNvSpPr/>
          <p:nvPr/>
        </p:nvSpPr>
        <p:spPr>
          <a:xfrm>
            <a:off x="1199456" y="764704"/>
            <a:ext cx="10009112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800" kern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Zeppelin</a:t>
            </a:r>
            <a:r>
              <a:rPr lang="zh-CN" altLang="en-US" sz="2800" kern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：快速实现简单的可视化分析</a:t>
            </a:r>
            <a:endParaRPr lang="en-US" altLang="zh-CN" sz="2800" kern="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800" kern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Hue</a:t>
            </a:r>
            <a:r>
              <a:rPr lang="zh-CN" altLang="en-US" sz="2800" kern="1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：大数据分析平台</a:t>
            </a:r>
            <a:endParaRPr lang="zh-CN" altLang="en-US" sz="2800" kern="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800" kern="1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Echarts</a:t>
            </a:r>
            <a:r>
              <a:rPr lang="zh-CN" altLang="en-US" sz="2800" kern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：傻瓜级的可视化图库</a:t>
            </a:r>
          </a:p>
          <a:p>
            <a:pPr algn="just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800" kern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D3.js</a:t>
            </a:r>
            <a:r>
              <a:rPr lang="zh-CN" altLang="en-US" sz="2800" kern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：强大的大数据可视化工具</a:t>
            </a:r>
          </a:p>
        </p:txBody>
      </p:sp>
    </p:spTree>
    <p:extLst>
      <p:ext uri="{BB962C8B-B14F-4D97-AF65-F5344CB8AC3E}">
        <p14:creationId xmlns:p14="http://schemas.microsoft.com/office/powerpoint/2010/main" val="2654455883"/>
      </p:ext>
    </p:extLst>
  </p:cSld>
  <p:clrMapOvr>
    <a:masterClrMapping/>
  </p:clrMapOvr>
  <p:transition spd="slow" advTm="102839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818446" y="5671849"/>
            <a:ext cx="5373554" cy="936104"/>
          </a:xfrm>
          <a:prstGeom prst="rect">
            <a:avLst/>
          </a:prstGeom>
          <a:solidFill>
            <a:schemeClr val="accent6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其它</a:t>
            </a:r>
          </a:p>
        </p:txBody>
      </p:sp>
      <p:sp>
        <p:nvSpPr>
          <p:cNvPr id="2" name="矩形 1"/>
          <p:cNvSpPr/>
          <p:nvPr/>
        </p:nvSpPr>
        <p:spPr>
          <a:xfrm>
            <a:off x="1199456" y="764704"/>
            <a:ext cx="10009112" cy="2698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800" kern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Zookeeper</a:t>
            </a:r>
            <a:r>
              <a:rPr lang="zh-CN" altLang="en-US" sz="2800" kern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：最流行的分布式协调服务</a:t>
            </a:r>
          </a:p>
          <a:p>
            <a:pPr algn="just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800" kern="1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Oozie</a:t>
            </a:r>
            <a:r>
              <a:rPr lang="zh-CN" altLang="en-US" sz="2800" kern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：工作流引擎</a:t>
            </a:r>
            <a:endParaRPr lang="en-US" altLang="zh-CN" sz="2800" kern="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800" kern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Docker</a:t>
            </a:r>
            <a:r>
              <a:rPr lang="zh-CN" altLang="en-US" sz="2800" kern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：快速搭建大数据学习</a:t>
            </a:r>
            <a:r>
              <a:rPr lang="en-US" altLang="zh-CN" sz="2800" kern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2800" kern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实验环境</a:t>
            </a:r>
          </a:p>
        </p:txBody>
      </p:sp>
    </p:spTree>
    <p:extLst>
      <p:ext uri="{BB962C8B-B14F-4D97-AF65-F5344CB8AC3E}">
        <p14:creationId xmlns:p14="http://schemas.microsoft.com/office/powerpoint/2010/main" val="1265131894"/>
      </p:ext>
    </p:extLst>
  </p:cSld>
  <p:clrMapOvr>
    <a:masterClrMapping/>
  </p:clrMapOvr>
  <p:transition spd="slow" advTm="102839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-1" y="332656"/>
            <a:ext cx="12192001" cy="1076474"/>
          </a:xfrm>
          <a:solidFill>
            <a:srgbClr val="000000"/>
          </a:solidFill>
        </p:spPr>
        <p:txBody>
          <a:bodyPr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大数据的困惑</a:t>
            </a:r>
          </a:p>
        </p:txBody>
      </p:sp>
      <p:sp>
        <p:nvSpPr>
          <p:cNvPr id="4" name="文本占位符 2"/>
          <p:cNvSpPr txBox="1">
            <a:spLocks/>
          </p:cNvSpPr>
          <p:nvPr/>
        </p:nvSpPr>
        <p:spPr bwMode="auto">
          <a:xfrm>
            <a:off x="7158430" y="1885820"/>
            <a:ext cx="4007769" cy="1076474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隐私与安全</a:t>
            </a:r>
          </a:p>
        </p:txBody>
      </p:sp>
      <p:sp>
        <p:nvSpPr>
          <p:cNvPr id="5" name="文本占位符 2"/>
          <p:cNvSpPr txBox="1">
            <a:spLocks/>
          </p:cNvSpPr>
          <p:nvPr/>
        </p:nvSpPr>
        <p:spPr bwMode="auto">
          <a:xfrm>
            <a:off x="4931411" y="3402538"/>
            <a:ext cx="4007769" cy="1076474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技术隔阂</a:t>
            </a:r>
          </a:p>
        </p:txBody>
      </p:sp>
      <p:sp>
        <p:nvSpPr>
          <p:cNvPr id="7" name="文本占位符 2"/>
          <p:cNvSpPr txBox="1">
            <a:spLocks/>
          </p:cNvSpPr>
          <p:nvPr/>
        </p:nvSpPr>
        <p:spPr bwMode="auto">
          <a:xfrm>
            <a:off x="2567608" y="5016906"/>
            <a:ext cx="4007769" cy="1076474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OLTP</a:t>
            </a:r>
            <a:r>
              <a:rPr lang="zh-CN" altLang="en-US" sz="3200" dirty="0">
                <a:solidFill>
                  <a:schemeClr val="tx1"/>
                </a:solidFill>
              </a:rPr>
              <a:t>速度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6" y="2029836"/>
            <a:ext cx="866321" cy="86632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856" y="3501008"/>
            <a:ext cx="881786" cy="88178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4996805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6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23451627"/>
              </p:ext>
            </p:extLst>
          </p:nvPr>
        </p:nvGraphicFramePr>
        <p:xfrm>
          <a:off x="191344" y="-603448"/>
          <a:ext cx="11881320" cy="72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1886877"/>
      </p:ext>
    </p:extLst>
  </p:cSld>
  <p:clrMapOvr>
    <a:masterClrMapping/>
  </p:clrMapOvr>
  <p:transition spd="slow" advTm="102839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244" y="1100424"/>
            <a:ext cx="4115938" cy="1438060"/>
          </a:xfrm>
        </p:spPr>
        <p:txBody>
          <a:bodyPr>
            <a:noAutofit/>
          </a:bodyPr>
          <a:lstStyle/>
          <a:p>
            <a:r>
              <a:rPr lang="en-US" altLang="zh-CN" sz="5400" b="1" dirty="0"/>
              <a:t>Key Points</a:t>
            </a:r>
            <a:endParaRPr lang="zh-CN" altLang="en-US" sz="5400" b="1" dirty="0"/>
          </a:p>
        </p:txBody>
      </p:sp>
      <p:sp>
        <p:nvSpPr>
          <p:cNvPr id="19" name="Orange"/>
          <p:cNvSpPr/>
          <p:nvPr/>
        </p:nvSpPr>
        <p:spPr bwMode="auto">
          <a:xfrm>
            <a:off x="7992690" y="0"/>
            <a:ext cx="4199311" cy="127635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algn="ctr" defTabSz="685637"/>
            <a:r>
              <a:rPr lang="en-US" sz="6600" dirty="0">
                <a:solidFill>
                  <a:schemeClr val="tx1">
                    <a:alpha val="99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Spark</a:t>
            </a:r>
          </a:p>
        </p:txBody>
      </p:sp>
      <p:sp>
        <p:nvSpPr>
          <p:cNvPr id="20" name="Orange"/>
          <p:cNvSpPr/>
          <p:nvPr/>
        </p:nvSpPr>
        <p:spPr bwMode="auto">
          <a:xfrm>
            <a:off x="10153935" y="1395412"/>
            <a:ext cx="2038065" cy="127635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algn="ctr" defTabSz="685637"/>
            <a:r>
              <a:rPr lang="en-US" altLang="zh-CN" sz="3600" dirty="0">
                <a:solidFill>
                  <a:schemeClr val="bg1">
                    <a:alpha val="99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Idea</a:t>
            </a:r>
            <a:endParaRPr lang="en-US" sz="3600" dirty="0">
              <a:solidFill>
                <a:schemeClr val="bg1">
                  <a:alpha val="99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</p:txBody>
      </p:sp>
      <p:sp>
        <p:nvSpPr>
          <p:cNvPr id="26" name="Orange"/>
          <p:cNvSpPr/>
          <p:nvPr/>
        </p:nvSpPr>
        <p:spPr bwMode="auto">
          <a:xfrm>
            <a:off x="10153934" y="2790824"/>
            <a:ext cx="2038065" cy="1276350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algn="ctr" defTabSz="685637"/>
            <a:r>
              <a:rPr lang="en-US" altLang="zh-CN" sz="3200" dirty="0">
                <a:solidFill>
                  <a:schemeClr val="tx1">
                    <a:alpha val="99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Mongo</a:t>
            </a:r>
          </a:p>
        </p:txBody>
      </p:sp>
      <p:sp>
        <p:nvSpPr>
          <p:cNvPr id="27" name="Orange"/>
          <p:cNvSpPr/>
          <p:nvPr/>
        </p:nvSpPr>
        <p:spPr bwMode="auto">
          <a:xfrm>
            <a:off x="10153935" y="4186236"/>
            <a:ext cx="2038065" cy="127635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algn="ctr" defTabSz="685637"/>
            <a:r>
              <a:rPr lang="en-US" sz="2000" dirty="0" err="1">
                <a:solidFill>
                  <a:schemeClr val="tx1">
                    <a:alpha val="99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ElasticSearch</a:t>
            </a:r>
            <a:endParaRPr lang="en-US" sz="2000" dirty="0">
              <a:solidFill>
                <a:schemeClr val="tx1">
                  <a:alpha val="99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</p:txBody>
      </p:sp>
      <p:sp>
        <p:nvSpPr>
          <p:cNvPr id="28" name="Orange"/>
          <p:cNvSpPr/>
          <p:nvPr/>
        </p:nvSpPr>
        <p:spPr bwMode="auto">
          <a:xfrm>
            <a:off x="10153933" y="5581650"/>
            <a:ext cx="2038065" cy="127635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algn="ctr" defTabSz="685637"/>
            <a:r>
              <a:rPr lang="zh-CN" altLang="en-US" sz="3200" dirty="0">
                <a:solidFill>
                  <a:schemeClr val="tx1">
                    <a:alpha val="99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开源</a:t>
            </a:r>
            <a:endParaRPr lang="en-US" sz="3200" dirty="0">
              <a:solidFill>
                <a:schemeClr val="tx1">
                  <a:alpha val="99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</p:txBody>
      </p:sp>
      <p:sp>
        <p:nvSpPr>
          <p:cNvPr id="29" name="Orange"/>
          <p:cNvSpPr/>
          <p:nvPr/>
        </p:nvSpPr>
        <p:spPr bwMode="auto">
          <a:xfrm>
            <a:off x="5825775" y="0"/>
            <a:ext cx="2038065" cy="1276350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algn="ctr" defTabSz="685637"/>
            <a:r>
              <a:rPr lang="en-US" altLang="zh-CN" sz="4400" dirty="0">
                <a:solidFill>
                  <a:schemeClr val="tx1">
                    <a:alpha val="99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Maven</a:t>
            </a:r>
            <a:endParaRPr lang="en-US" sz="4400" dirty="0">
              <a:solidFill>
                <a:schemeClr val="tx1">
                  <a:alpha val="99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</p:txBody>
      </p:sp>
      <p:sp>
        <p:nvSpPr>
          <p:cNvPr id="30" name="Orange"/>
          <p:cNvSpPr/>
          <p:nvPr/>
        </p:nvSpPr>
        <p:spPr bwMode="auto">
          <a:xfrm>
            <a:off x="5825775" y="1395412"/>
            <a:ext cx="4199311" cy="1276350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algn="ctr" defTabSz="685637"/>
            <a:r>
              <a:rPr lang="en-US" sz="4400" dirty="0">
                <a:solidFill>
                  <a:schemeClr val="tx1">
                    <a:alpha val="99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Hadoop</a:t>
            </a:r>
          </a:p>
        </p:txBody>
      </p:sp>
      <p:sp>
        <p:nvSpPr>
          <p:cNvPr id="31" name="Orange"/>
          <p:cNvSpPr/>
          <p:nvPr/>
        </p:nvSpPr>
        <p:spPr bwMode="auto">
          <a:xfrm>
            <a:off x="5825774" y="2790824"/>
            <a:ext cx="2038065" cy="1276350"/>
          </a:xfrm>
          <a:prstGeom prst="roundRect">
            <a:avLst>
              <a:gd name="adj" fmla="val 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algn="ctr" defTabSz="685637"/>
            <a:r>
              <a:rPr lang="en-US" altLang="zh-CN" sz="2800" dirty="0" err="1">
                <a:solidFill>
                  <a:schemeClr val="tx1">
                    <a:alpha val="99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Zookeepr</a:t>
            </a:r>
            <a:endParaRPr lang="en-US" sz="2800" dirty="0">
              <a:solidFill>
                <a:schemeClr val="tx1">
                  <a:alpha val="99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</p:txBody>
      </p:sp>
      <p:sp>
        <p:nvSpPr>
          <p:cNvPr id="34" name="Orange"/>
          <p:cNvSpPr/>
          <p:nvPr/>
        </p:nvSpPr>
        <p:spPr bwMode="auto">
          <a:xfrm>
            <a:off x="8006655" y="2790824"/>
            <a:ext cx="2038065" cy="1276350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algn="ctr" defTabSz="685637"/>
            <a:r>
              <a:rPr lang="en-US" altLang="zh-CN" sz="3200" dirty="0">
                <a:solidFill>
                  <a:schemeClr val="tx1">
                    <a:alpha val="99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Hive</a:t>
            </a:r>
            <a:endParaRPr lang="en-US" sz="3200" dirty="0">
              <a:solidFill>
                <a:schemeClr val="tx1">
                  <a:alpha val="99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</p:txBody>
      </p:sp>
      <p:sp>
        <p:nvSpPr>
          <p:cNvPr id="35" name="Orange"/>
          <p:cNvSpPr/>
          <p:nvPr/>
        </p:nvSpPr>
        <p:spPr bwMode="auto">
          <a:xfrm>
            <a:off x="5845409" y="4186236"/>
            <a:ext cx="4199311" cy="2671764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algn="ctr" defTabSz="685637"/>
            <a:r>
              <a:rPr lang="en-US" sz="6000" dirty="0">
                <a:solidFill>
                  <a:schemeClr val="tx1">
                    <a:alpha val="99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Java</a:t>
            </a:r>
          </a:p>
          <a:p>
            <a:pPr algn="ctr" defTabSz="685637"/>
            <a:r>
              <a:rPr lang="en-US" sz="6000" dirty="0">
                <a:solidFill>
                  <a:schemeClr val="tx1">
                    <a:alpha val="99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Scala</a:t>
            </a:r>
            <a:endParaRPr lang="en-US" sz="3600" dirty="0">
              <a:solidFill>
                <a:schemeClr val="tx1">
                  <a:alpha val="99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9308" y="1"/>
            <a:ext cx="423081" cy="6823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79934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"/>
                                      </p:iterate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9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0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"/>
                                      </p:iterate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4" grpId="0" animBg="1"/>
          <p:bldP spid="3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"/>
                                      </p:iterate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"/>
                                      </p:iterate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4" grpId="0" animBg="1"/>
          <p:bldP spid="35" grpId="0" animBg="1"/>
        </p:bldLst>
      </p:timing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4215130" y="1084899"/>
            <a:ext cx="6727190" cy="1841181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endParaRPr lang="zh-CN" altLang="en-US" sz="9600" dirty="0">
              <a:solidFill>
                <a:schemeClr val="tx1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215130" y="3188019"/>
            <a:ext cx="6727190" cy="280130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11500" b="1" dirty="0">
                <a:solidFill>
                  <a:srgbClr val="00B050"/>
                </a:solidFill>
              </a:rPr>
              <a:t>Q&amp;A</a:t>
            </a:r>
          </a:p>
          <a:p>
            <a:pPr algn="ctr">
              <a:lnSpc>
                <a:spcPct val="150000"/>
              </a:lnSpc>
            </a:pPr>
            <a:r>
              <a:rPr lang="en-US" altLang="zh-CN" sz="4400" b="1" dirty="0">
                <a:solidFill>
                  <a:srgbClr val="00B050"/>
                </a:solidFill>
              </a:rPr>
              <a:t>Thank You</a:t>
            </a:r>
            <a:endParaRPr lang="zh-CN" altLang="en-US" sz="4400" b="1" dirty="0">
              <a:solidFill>
                <a:srgbClr val="00B050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14730" y="1084899"/>
            <a:ext cx="2917190" cy="18411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endParaRPr lang="zh-CN" altLang="en-US" sz="9600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14730" y="3188019"/>
            <a:ext cx="2917190" cy="2801301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ts val="2900"/>
              </a:lnSpc>
            </a:pP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ts val="2400"/>
              </a:lnSpc>
            </a:pPr>
            <a:endParaRPr lang="en-US" altLang="zh-CN" sz="1400" dirty="0">
              <a:solidFill>
                <a:schemeClr val="tx1"/>
              </a:solidFill>
            </a:endParaRP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chemeClr val="tx1"/>
                </a:solidFill>
              </a:rPr>
              <a:t>i@sunisle.org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chemeClr val="tx1"/>
                </a:solidFill>
              </a:rPr>
              <a:t>364341806</a:t>
            </a:r>
          </a:p>
          <a:p>
            <a:pPr>
              <a:lnSpc>
                <a:spcPts val="2400"/>
              </a:lnSpc>
            </a:pPr>
            <a:r>
              <a:rPr lang="en-US" altLang="zh-CN" sz="1400" dirty="0">
                <a:solidFill>
                  <a:schemeClr val="tx1"/>
                </a:solidFill>
              </a:rPr>
              <a:t>github.com/gudaoxuri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42766" y="1247894"/>
            <a:ext cx="37106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68"/>
          <p:cNvSpPr>
            <a:spLocks noEditPoints="1"/>
          </p:cNvSpPr>
          <p:nvPr/>
        </p:nvSpPr>
        <p:spPr bwMode="auto">
          <a:xfrm>
            <a:off x="10012681" y="1992458"/>
            <a:ext cx="729950" cy="820352"/>
          </a:xfrm>
          <a:custGeom>
            <a:avLst/>
            <a:gdLst>
              <a:gd name="T0" fmla="*/ 26 w 368"/>
              <a:gd name="T1" fmla="*/ 0 h 414"/>
              <a:gd name="T2" fmla="*/ 19 w 368"/>
              <a:gd name="T3" fmla="*/ 30 h 414"/>
              <a:gd name="T4" fmla="*/ 19 w 368"/>
              <a:gd name="T5" fmla="*/ 65 h 414"/>
              <a:gd name="T6" fmla="*/ 0 w 368"/>
              <a:gd name="T7" fmla="*/ 102 h 414"/>
              <a:gd name="T8" fmla="*/ 19 w 368"/>
              <a:gd name="T9" fmla="*/ 138 h 414"/>
              <a:gd name="T10" fmla="*/ 19 w 368"/>
              <a:gd name="T11" fmla="*/ 173 h 414"/>
              <a:gd name="T12" fmla="*/ 0 w 368"/>
              <a:gd name="T13" fmla="*/ 210 h 414"/>
              <a:gd name="T14" fmla="*/ 19 w 368"/>
              <a:gd name="T15" fmla="*/ 247 h 414"/>
              <a:gd name="T16" fmla="*/ 19 w 368"/>
              <a:gd name="T17" fmla="*/ 281 h 414"/>
              <a:gd name="T18" fmla="*/ 0 w 368"/>
              <a:gd name="T19" fmla="*/ 318 h 414"/>
              <a:gd name="T20" fmla="*/ 19 w 368"/>
              <a:gd name="T21" fmla="*/ 355 h 414"/>
              <a:gd name="T22" fmla="*/ 19 w 368"/>
              <a:gd name="T23" fmla="*/ 390 h 414"/>
              <a:gd name="T24" fmla="*/ 26 w 368"/>
              <a:gd name="T25" fmla="*/ 414 h 414"/>
              <a:gd name="T26" fmla="*/ 368 w 368"/>
              <a:gd name="T27" fmla="*/ 340 h 414"/>
              <a:gd name="T28" fmla="*/ 294 w 368"/>
              <a:gd name="T29" fmla="*/ 0 h 414"/>
              <a:gd name="T30" fmla="*/ 19 w 368"/>
              <a:gd name="T31" fmla="*/ 45 h 414"/>
              <a:gd name="T32" fmla="*/ 15 w 368"/>
              <a:gd name="T33" fmla="*/ 47 h 414"/>
              <a:gd name="T34" fmla="*/ 19 w 368"/>
              <a:gd name="T35" fmla="*/ 99 h 414"/>
              <a:gd name="T36" fmla="*/ 15 w 368"/>
              <a:gd name="T37" fmla="*/ 102 h 414"/>
              <a:gd name="T38" fmla="*/ 19 w 368"/>
              <a:gd name="T39" fmla="*/ 154 h 414"/>
              <a:gd name="T40" fmla="*/ 15 w 368"/>
              <a:gd name="T41" fmla="*/ 156 h 414"/>
              <a:gd name="T42" fmla="*/ 19 w 368"/>
              <a:gd name="T43" fmla="*/ 208 h 414"/>
              <a:gd name="T44" fmla="*/ 15 w 368"/>
              <a:gd name="T45" fmla="*/ 210 h 414"/>
              <a:gd name="T46" fmla="*/ 19 w 368"/>
              <a:gd name="T47" fmla="*/ 262 h 414"/>
              <a:gd name="T48" fmla="*/ 15 w 368"/>
              <a:gd name="T49" fmla="*/ 264 h 414"/>
              <a:gd name="T50" fmla="*/ 19 w 368"/>
              <a:gd name="T51" fmla="*/ 316 h 414"/>
              <a:gd name="T52" fmla="*/ 15 w 368"/>
              <a:gd name="T53" fmla="*/ 318 h 414"/>
              <a:gd name="T54" fmla="*/ 19 w 368"/>
              <a:gd name="T55" fmla="*/ 370 h 414"/>
              <a:gd name="T56" fmla="*/ 15 w 368"/>
              <a:gd name="T57" fmla="*/ 373 h 414"/>
              <a:gd name="T58" fmla="*/ 294 w 368"/>
              <a:gd name="T59" fmla="*/ 400 h 414"/>
              <a:gd name="T60" fmla="*/ 34 w 368"/>
              <a:gd name="T61" fmla="*/ 370 h 414"/>
              <a:gd name="T62" fmla="*/ 38 w 368"/>
              <a:gd name="T63" fmla="*/ 378 h 414"/>
              <a:gd name="T64" fmla="*/ 50 w 368"/>
              <a:gd name="T65" fmla="*/ 364 h 414"/>
              <a:gd name="T66" fmla="*/ 34 w 368"/>
              <a:gd name="T67" fmla="*/ 316 h 414"/>
              <a:gd name="T68" fmla="*/ 38 w 368"/>
              <a:gd name="T69" fmla="*/ 324 h 414"/>
              <a:gd name="T70" fmla="*/ 50 w 368"/>
              <a:gd name="T71" fmla="*/ 310 h 414"/>
              <a:gd name="T72" fmla="*/ 34 w 368"/>
              <a:gd name="T73" fmla="*/ 262 h 414"/>
              <a:gd name="T74" fmla="*/ 38 w 368"/>
              <a:gd name="T75" fmla="*/ 269 h 414"/>
              <a:gd name="T76" fmla="*/ 50 w 368"/>
              <a:gd name="T77" fmla="*/ 256 h 414"/>
              <a:gd name="T78" fmla="*/ 34 w 368"/>
              <a:gd name="T79" fmla="*/ 208 h 414"/>
              <a:gd name="T80" fmla="*/ 38 w 368"/>
              <a:gd name="T81" fmla="*/ 215 h 414"/>
              <a:gd name="T82" fmla="*/ 50 w 368"/>
              <a:gd name="T83" fmla="*/ 202 h 414"/>
              <a:gd name="T84" fmla="*/ 34 w 368"/>
              <a:gd name="T85" fmla="*/ 154 h 414"/>
              <a:gd name="T86" fmla="*/ 38 w 368"/>
              <a:gd name="T87" fmla="*/ 161 h 414"/>
              <a:gd name="T88" fmla="*/ 50 w 368"/>
              <a:gd name="T89" fmla="*/ 148 h 414"/>
              <a:gd name="T90" fmla="*/ 34 w 368"/>
              <a:gd name="T91" fmla="*/ 100 h 414"/>
              <a:gd name="T92" fmla="*/ 38 w 368"/>
              <a:gd name="T93" fmla="*/ 107 h 414"/>
              <a:gd name="T94" fmla="*/ 50 w 368"/>
              <a:gd name="T95" fmla="*/ 94 h 414"/>
              <a:gd name="T96" fmla="*/ 34 w 368"/>
              <a:gd name="T97" fmla="*/ 45 h 414"/>
              <a:gd name="T98" fmla="*/ 38 w 368"/>
              <a:gd name="T99" fmla="*/ 53 h 414"/>
              <a:gd name="T100" fmla="*/ 50 w 368"/>
              <a:gd name="T101" fmla="*/ 39 h 414"/>
              <a:gd name="T102" fmla="*/ 34 w 368"/>
              <a:gd name="T103" fmla="*/ 15 h 414"/>
              <a:gd name="T104" fmla="*/ 353 w 368"/>
              <a:gd name="T105" fmla="*/ 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68" h="414">
                <a:moveTo>
                  <a:pt x="294" y="0"/>
                </a:moveTo>
                <a:cubicBezTo>
                  <a:pt x="26" y="0"/>
                  <a:pt x="26" y="0"/>
                  <a:pt x="26" y="0"/>
                </a:cubicBezTo>
                <a:cubicBezTo>
                  <a:pt x="22" y="0"/>
                  <a:pt x="19" y="3"/>
                  <a:pt x="19" y="7"/>
                </a:cubicBezTo>
                <a:cubicBezTo>
                  <a:pt x="19" y="30"/>
                  <a:pt x="19" y="30"/>
                  <a:pt x="19" y="30"/>
                </a:cubicBezTo>
                <a:cubicBezTo>
                  <a:pt x="8" y="32"/>
                  <a:pt x="0" y="39"/>
                  <a:pt x="0" y="47"/>
                </a:cubicBezTo>
                <a:cubicBezTo>
                  <a:pt x="0" y="56"/>
                  <a:pt x="8" y="63"/>
                  <a:pt x="19" y="65"/>
                </a:cubicBezTo>
                <a:cubicBezTo>
                  <a:pt x="19" y="84"/>
                  <a:pt x="19" y="84"/>
                  <a:pt x="19" y="84"/>
                </a:cubicBezTo>
                <a:cubicBezTo>
                  <a:pt x="8" y="86"/>
                  <a:pt x="0" y="93"/>
                  <a:pt x="0" y="102"/>
                </a:cubicBezTo>
                <a:cubicBezTo>
                  <a:pt x="0" y="110"/>
                  <a:pt x="8" y="117"/>
                  <a:pt x="19" y="119"/>
                </a:cubicBezTo>
                <a:cubicBezTo>
                  <a:pt x="19" y="138"/>
                  <a:pt x="19" y="138"/>
                  <a:pt x="19" y="138"/>
                </a:cubicBezTo>
                <a:cubicBezTo>
                  <a:pt x="8" y="141"/>
                  <a:pt x="0" y="147"/>
                  <a:pt x="0" y="156"/>
                </a:cubicBezTo>
                <a:cubicBezTo>
                  <a:pt x="0" y="164"/>
                  <a:pt x="8" y="171"/>
                  <a:pt x="19" y="173"/>
                </a:cubicBezTo>
                <a:cubicBezTo>
                  <a:pt x="19" y="193"/>
                  <a:pt x="19" y="193"/>
                  <a:pt x="19" y="193"/>
                </a:cubicBezTo>
                <a:cubicBezTo>
                  <a:pt x="8" y="195"/>
                  <a:pt x="0" y="201"/>
                  <a:pt x="0" y="210"/>
                </a:cubicBezTo>
                <a:cubicBezTo>
                  <a:pt x="0" y="218"/>
                  <a:pt x="8" y="225"/>
                  <a:pt x="19" y="227"/>
                </a:cubicBezTo>
                <a:cubicBezTo>
                  <a:pt x="19" y="247"/>
                  <a:pt x="19" y="247"/>
                  <a:pt x="19" y="247"/>
                </a:cubicBezTo>
                <a:cubicBezTo>
                  <a:pt x="8" y="249"/>
                  <a:pt x="0" y="256"/>
                  <a:pt x="0" y="264"/>
                </a:cubicBezTo>
                <a:cubicBezTo>
                  <a:pt x="0" y="273"/>
                  <a:pt x="8" y="279"/>
                  <a:pt x="19" y="281"/>
                </a:cubicBezTo>
                <a:cubicBezTo>
                  <a:pt x="19" y="301"/>
                  <a:pt x="19" y="301"/>
                  <a:pt x="19" y="301"/>
                </a:cubicBezTo>
                <a:cubicBezTo>
                  <a:pt x="8" y="303"/>
                  <a:pt x="0" y="310"/>
                  <a:pt x="0" y="318"/>
                </a:cubicBezTo>
                <a:cubicBezTo>
                  <a:pt x="0" y="327"/>
                  <a:pt x="8" y="334"/>
                  <a:pt x="19" y="336"/>
                </a:cubicBezTo>
                <a:cubicBezTo>
                  <a:pt x="19" y="355"/>
                  <a:pt x="19" y="355"/>
                  <a:pt x="19" y="355"/>
                </a:cubicBezTo>
                <a:cubicBezTo>
                  <a:pt x="8" y="357"/>
                  <a:pt x="0" y="364"/>
                  <a:pt x="0" y="373"/>
                </a:cubicBezTo>
                <a:cubicBezTo>
                  <a:pt x="0" y="381"/>
                  <a:pt x="8" y="388"/>
                  <a:pt x="19" y="390"/>
                </a:cubicBezTo>
                <a:cubicBezTo>
                  <a:pt x="19" y="407"/>
                  <a:pt x="19" y="407"/>
                  <a:pt x="19" y="407"/>
                </a:cubicBezTo>
                <a:cubicBezTo>
                  <a:pt x="19" y="411"/>
                  <a:pt x="22" y="414"/>
                  <a:pt x="26" y="414"/>
                </a:cubicBezTo>
                <a:cubicBezTo>
                  <a:pt x="294" y="414"/>
                  <a:pt x="294" y="414"/>
                  <a:pt x="294" y="414"/>
                </a:cubicBezTo>
                <a:cubicBezTo>
                  <a:pt x="335" y="414"/>
                  <a:pt x="368" y="381"/>
                  <a:pt x="368" y="340"/>
                </a:cubicBezTo>
                <a:cubicBezTo>
                  <a:pt x="368" y="74"/>
                  <a:pt x="368" y="74"/>
                  <a:pt x="368" y="74"/>
                </a:cubicBezTo>
                <a:cubicBezTo>
                  <a:pt x="368" y="33"/>
                  <a:pt x="335" y="0"/>
                  <a:pt x="294" y="0"/>
                </a:cubicBezTo>
                <a:close/>
                <a:moveTo>
                  <a:pt x="15" y="47"/>
                </a:moveTo>
                <a:cubicBezTo>
                  <a:pt x="15" y="47"/>
                  <a:pt x="17" y="46"/>
                  <a:pt x="19" y="45"/>
                </a:cubicBezTo>
                <a:cubicBezTo>
                  <a:pt x="19" y="50"/>
                  <a:pt x="19" y="50"/>
                  <a:pt x="19" y="50"/>
                </a:cubicBezTo>
                <a:cubicBezTo>
                  <a:pt x="17" y="49"/>
                  <a:pt x="15" y="48"/>
                  <a:pt x="15" y="47"/>
                </a:cubicBezTo>
                <a:close/>
                <a:moveTo>
                  <a:pt x="15" y="102"/>
                </a:moveTo>
                <a:cubicBezTo>
                  <a:pt x="15" y="101"/>
                  <a:pt x="17" y="100"/>
                  <a:pt x="19" y="99"/>
                </a:cubicBezTo>
                <a:cubicBezTo>
                  <a:pt x="19" y="104"/>
                  <a:pt x="19" y="104"/>
                  <a:pt x="19" y="104"/>
                </a:cubicBezTo>
                <a:cubicBezTo>
                  <a:pt x="17" y="103"/>
                  <a:pt x="15" y="102"/>
                  <a:pt x="15" y="102"/>
                </a:cubicBezTo>
                <a:close/>
                <a:moveTo>
                  <a:pt x="15" y="156"/>
                </a:moveTo>
                <a:cubicBezTo>
                  <a:pt x="15" y="155"/>
                  <a:pt x="17" y="154"/>
                  <a:pt x="19" y="154"/>
                </a:cubicBezTo>
                <a:cubicBezTo>
                  <a:pt x="19" y="158"/>
                  <a:pt x="19" y="158"/>
                  <a:pt x="19" y="158"/>
                </a:cubicBezTo>
                <a:cubicBezTo>
                  <a:pt x="17" y="157"/>
                  <a:pt x="15" y="156"/>
                  <a:pt x="15" y="156"/>
                </a:cubicBezTo>
                <a:close/>
                <a:moveTo>
                  <a:pt x="15" y="210"/>
                </a:moveTo>
                <a:cubicBezTo>
                  <a:pt x="15" y="209"/>
                  <a:pt x="17" y="209"/>
                  <a:pt x="19" y="208"/>
                </a:cubicBezTo>
                <a:cubicBezTo>
                  <a:pt x="19" y="212"/>
                  <a:pt x="19" y="212"/>
                  <a:pt x="19" y="212"/>
                </a:cubicBezTo>
                <a:cubicBezTo>
                  <a:pt x="17" y="211"/>
                  <a:pt x="15" y="211"/>
                  <a:pt x="15" y="210"/>
                </a:cubicBezTo>
                <a:close/>
                <a:moveTo>
                  <a:pt x="15" y="264"/>
                </a:moveTo>
                <a:cubicBezTo>
                  <a:pt x="15" y="264"/>
                  <a:pt x="17" y="263"/>
                  <a:pt x="19" y="262"/>
                </a:cubicBezTo>
                <a:cubicBezTo>
                  <a:pt x="19" y="266"/>
                  <a:pt x="19" y="266"/>
                  <a:pt x="19" y="266"/>
                </a:cubicBezTo>
                <a:cubicBezTo>
                  <a:pt x="17" y="266"/>
                  <a:pt x="15" y="265"/>
                  <a:pt x="15" y="264"/>
                </a:cubicBezTo>
                <a:close/>
                <a:moveTo>
                  <a:pt x="15" y="318"/>
                </a:moveTo>
                <a:cubicBezTo>
                  <a:pt x="15" y="318"/>
                  <a:pt x="17" y="317"/>
                  <a:pt x="19" y="316"/>
                </a:cubicBezTo>
                <a:cubicBezTo>
                  <a:pt x="19" y="321"/>
                  <a:pt x="19" y="321"/>
                  <a:pt x="19" y="321"/>
                </a:cubicBezTo>
                <a:cubicBezTo>
                  <a:pt x="17" y="320"/>
                  <a:pt x="15" y="319"/>
                  <a:pt x="15" y="318"/>
                </a:cubicBezTo>
                <a:close/>
                <a:moveTo>
                  <a:pt x="15" y="373"/>
                </a:moveTo>
                <a:cubicBezTo>
                  <a:pt x="15" y="372"/>
                  <a:pt x="17" y="371"/>
                  <a:pt x="19" y="370"/>
                </a:cubicBezTo>
                <a:cubicBezTo>
                  <a:pt x="19" y="375"/>
                  <a:pt x="19" y="375"/>
                  <a:pt x="19" y="375"/>
                </a:cubicBezTo>
                <a:cubicBezTo>
                  <a:pt x="17" y="374"/>
                  <a:pt x="15" y="373"/>
                  <a:pt x="15" y="373"/>
                </a:cubicBezTo>
                <a:close/>
                <a:moveTo>
                  <a:pt x="353" y="340"/>
                </a:moveTo>
                <a:cubicBezTo>
                  <a:pt x="353" y="373"/>
                  <a:pt x="326" y="400"/>
                  <a:pt x="294" y="400"/>
                </a:cubicBezTo>
                <a:cubicBezTo>
                  <a:pt x="34" y="400"/>
                  <a:pt x="34" y="400"/>
                  <a:pt x="34" y="400"/>
                </a:cubicBezTo>
                <a:cubicBezTo>
                  <a:pt x="34" y="370"/>
                  <a:pt x="34" y="370"/>
                  <a:pt x="34" y="370"/>
                </a:cubicBezTo>
                <a:cubicBezTo>
                  <a:pt x="36" y="371"/>
                  <a:pt x="37" y="372"/>
                  <a:pt x="38" y="373"/>
                </a:cubicBezTo>
                <a:cubicBezTo>
                  <a:pt x="38" y="374"/>
                  <a:pt x="39" y="375"/>
                  <a:pt x="38" y="378"/>
                </a:cubicBezTo>
                <a:cubicBezTo>
                  <a:pt x="52" y="382"/>
                  <a:pt x="52" y="382"/>
                  <a:pt x="52" y="382"/>
                </a:cubicBezTo>
                <a:cubicBezTo>
                  <a:pt x="55" y="374"/>
                  <a:pt x="52" y="368"/>
                  <a:pt x="50" y="364"/>
                </a:cubicBezTo>
                <a:cubicBezTo>
                  <a:pt x="46" y="360"/>
                  <a:pt x="41" y="357"/>
                  <a:pt x="34" y="355"/>
                </a:cubicBezTo>
                <a:cubicBezTo>
                  <a:pt x="34" y="316"/>
                  <a:pt x="34" y="316"/>
                  <a:pt x="34" y="316"/>
                </a:cubicBezTo>
                <a:cubicBezTo>
                  <a:pt x="36" y="317"/>
                  <a:pt x="37" y="318"/>
                  <a:pt x="38" y="319"/>
                </a:cubicBezTo>
                <a:cubicBezTo>
                  <a:pt x="38" y="319"/>
                  <a:pt x="39" y="321"/>
                  <a:pt x="38" y="324"/>
                </a:cubicBezTo>
                <a:cubicBezTo>
                  <a:pt x="52" y="328"/>
                  <a:pt x="52" y="328"/>
                  <a:pt x="52" y="328"/>
                </a:cubicBezTo>
                <a:cubicBezTo>
                  <a:pt x="55" y="320"/>
                  <a:pt x="52" y="314"/>
                  <a:pt x="50" y="310"/>
                </a:cubicBezTo>
                <a:cubicBezTo>
                  <a:pt x="46" y="306"/>
                  <a:pt x="41" y="302"/>
                  <a:pt x="34" y="301"/>
                </a:cubicBezTo>
                <a:cubicBezTo>
                  <a:pt x="34" y="262"/>
                  <a:pt x="34" y="262"/>
                  <a:pt x="34" y="262"/>
                </a:cubicBezTo>
                <a:cubicBezTo>
                  <a:pt x="36" y="263"/>
                  <a:pt x="37" y="264"/>
                  <a:pt x="38" y="265"/>
                </a:cubicBezTo>
                <a:cubicBezTo>
                  <a:pt x="38" y="265"/>
                  <a:pt x="39" y="266"/>
                  <a:pt x="38" y="269"/>
                </a:cubicBezTo>
                <a:cubicBezTo>
                  <a:pt x="52" y="274"/>
                  <a:pt x="52" y="274"/>
                  <a:pt x="52" y="274"/>
                </a:cubicBezTo>
                <a:cubicBezTo>
                  <a:pt x="55" y="265"/>
                  <a:pt x="52" y="260"/>
                  <a:pt x="50" y="256"/>
                </a:cubicBezTo>
                <a:cubicBezTo>
                  <a:pt x="46" y="251"/>
                  <a:pt x="41" y="248"/>
                  <a:pt x="34" y="247"/>
                </a:cubicBezTo>
                <a:cubicBezTo>
                  <a:pt x="34" y="208"/>
                  <a:pt x="34" y="208"/>
                  <a:pt x="34" y="208"/>
                </a:cubicBezTo>
                <a:cubicBezTo>
                  <a:pt x="36" y="209"/>
                  <a:pt x="37" y="210"/>
                  <a:pt x="38" y="211"/>
                </a:cubicBezTo>
                <a:cubicBezTo>
                  <a:pt x="38" y="211"/>
                  <a:pt x="39" y="212"/>
                  <a:pt x="38" y="215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55" y="211"/>
                  <a:pt x="52" y="205"/>
                  <a:pt x="50" y="202"/>
                </a:cubicBezTo>
                <a:cubicBezTo>
                  <a:pt x="46" y="197"/>
                  <a:pt x="41" y="194"/>
                  <a:pt x="34" y="193"/>
                </a:cubicBezTo>
                <a:cubicBezTo>
                  <a:pt x="34" y="154"/>
                  <a:pt x="34" y="154"/>
                  <a:pt x="34" y="154"/>
                </a:cubicBezTo>
                <a:cubicBezTo>
                  <a:pt x="36" y="154"/>
                  <a:pt x="37" y="155"/>
                  <a:pt x="38" y="157"/>
                </a:cubicBezTo>
                <a:cubicBezTo>
                  <a:pt x="38" y="157"/>
                  <a:pt x="39" y="158"/>
                  <a:pt x="38" y="161"/>
                </a:cubicBezTo>
                <a:cubicBezTo>
                  <a:pt x="52" y="165"/>
                  <a:pt x="52" y="165"/>
                  <a:pt x="52" y="165"/>
                </a:cubicBezTo>
                <a:cubicBezTo>
                  <a:pt x="55" y="157"/>
                  <a:pt x="52" y="151"/>
                  <a:pt x="50" y="148"/>
                </a:cubicBezTo>
                <a:cubicBezTo>
                  <a:pt x="46" y="143"/>
                  <a:pt x="41" y="140"/>
                  <a:pt x="34" y="138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36" y="100"/>
                  <a:pt x="37" y="101"/>
                  <a:pt x="38" y="102"/>
                </a:cubicBezTo>
                <a:cubicBezTo>
                  <a:pt x="38" y="103"/>
                  <a:pt x="39" y="104"/>
                  <a:pt x="38" y="107"/>
                </a:cubicBezTo>
                <a:cubicBezTo>
                  <a:pt x="52" y="111"/>
                  <a:pt x="52" y="111"/>
                  <a:pt x="52" y="111"/>
                </a:cubicBezTo>
                <a:cubicBezTo>
                  <a:pt x="55" y="103"/>
                  <a:pt x="52" y="97"/>
                  <a:pt x="50" y="94"/>
                </a:cubicBezTo>
                <a:cubicBezTo>
                  <a:pt x="46" y="89"/>
                  <a:pt x="41" y="86"/>
                  <a:pt x="34" y="84"/>
                </a:cubicBezTo>
                <a:cubicBezTo>
                  <a:pt x="34" y="45"/>
                  <a:pt x="34" y="45"/>
                  <a:pt x="34" y="45"/>
                </a:cubicBezTo>
                <a:cubicBezTo>
                  <a:pt x="36" y="46"/>
                  <a:pt x="37" y="47"/>
                  <a:pt x="38" y="48"/>
                </a:cubicBezTo>
                <a:cubicBezTo>
                  <a:pt x="38" y="49"/>
                  <a:pt x="39" y="50"/>
                  <a:pt x="38" y="53"/>
                </a:cubicBezTo>
                <a:cubicBezTo>
                  <a:pt x="52" y="57"/>
                  <a:pt x="52" y="57"/>
                  <a:pt x="52" y="57"/>
                </a:cubicBezTo>
                <a:cubicBezTo>
                  <a:pt x="55" y="49"/>
                  <a:pt x="52" y="43"/>
                  <a:pt x="50" y="39"/>
                </a:cubicBezTo>
                <a:cubicBezTo>
                  <a:pt x="46" y="35"/>
                  <a:pt x="41" y="31"/>
                  <a:pt x="34" y="30"/>
                </a:cubicBezTo>
                <a:cubicBezTo>
                  <a:pt x="34" y="15"/>
                  <a:pt x="34" y="15"/>
                  <a:pt x="34" y="15"/>
                </a:cubicBezTo>
                <a:cubicBezTo>
                  <a:pt x="294" y="15"/>
                  <a:pt x="294" y="15"/>
                  <a:pt x="294" y="15"/>
                </a:cubicBezTo>
                <a:cubicBezTo>
                  <a:pt x="326" y="15"/>
                  <a:pt x="353" y="41"/>
                  <a:pt x="353" y="74"/>
                </a:cubicBezTo>
                <a:lnTo>
                  <a:pt x="353" y="3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3" name="Group 740"/>
          <p:cNvGrpSpPr>
            <a:grpSpLocks noChangeAspect="1"/>
          </p:cNvGrpSpPr>
          <p:nvPr/>
        </p:nvGrpSpPr>
        <p:grpSpPr bwMode="auto">
          <a:xfrm>
            <a:off x="1703813" y="1420187"/>
            <a:ext cx="1365031" cy="1170604"/>
            <a:chOff x="7349" y="-2816"/>
            <a:chExt cx="661" cy="567"/>
          </a:xfrm>
          <a:solidFill>
            <a:srgbClr val="00B050"/>
          </a:solidFill>
        </p:grpSpPr>
        <p:sp>
          <p:nvSpPr>
            <p:cNvPr id="14" name="Freeform 741"/>
            <p:cNvSpPr>
              <a:spLocks/>
            </p:cNvSpPr>
            <p:nvPr/>
          </p:nvSpPr>
          <p:spPr bwMode="auto">
            <a:xfrm>
              <a:off x="7573" y="-2676"/>
              <a:ext cx="213" cy="427"/>
            </a:xfrm>
            <a:custGeom>
              <a:avLst/>
              <a:gdLst>
                <a:gd name="T0" fmla="*/ 73 w 90"/>
                <a:gd name="T1" fmla="*/ 0 h 181"/>
                <a:gd name="T2" fmla="*/ 17 w 90"/>
                <a:gd name="T3" fmla="*/ 0 h 181"/>
                <a:gd name="T4" fmla="*/ 0 w 90"/>
                <a:gd name="T5" fmla="*/ 17 h 181"/>
                <a:gd name="T6" fmla="*/ 0 w 90"/>
                <a:gd name="T7" fmla="*/ 93 h 181"/>
                <a:gd name="T8" fmla="*/ 17 w 90"/>
                <a:gd name="T9" fmla="*/ 110 h 181"/>
                <a:gd name="T10" fmla="*/ 17 w 90"/>
                <a:gd name="T11" fmla="*/ 110 h 181"/>
                <a:gd name="T12" fmla="*/ 17 w 90"/>
                <a:gd name="T13" fmla="*/ 164 h 181"/>
                <a:gd name="T14" fmla="*/ 33 w 90"/>
                <a:gd name="T15" fmla="*/ 181 h 181"/>
                <a:gd name="T16" fmla="*/ 57 w 90"/>
                <a:gd name="T17" fmla="*/ 181 h 181"/>
                <a:gd name="T18" fmla="*/ 73 w 90"/>
                <a:gd name="T19" fmla="*/ 164 h 181"/>
                <a:gd name="T20" fmla="*/ 73 w 90"/>
                <a:gd name="T21" fmla="*/ 110 h 181"/>
                <a:gd name="T22" fmla="*/ 73 w 90"/>
                <a:gd name="T23" fmla="*/ 110 h 181"/>
                <a:gd name="T24" fmla="*/ 90 w 90"/>
                <a:gd name="T25" fmla="*/ 93 h 181"/>
                <a:gd name="T26" fmla="*/ 90 w 90"/>
                <a:gd name="T27" fmla="*/ 17 h 181"/>
                <a:gd name="T28" fmla="*/ 73 w 90"/>
                <a:gd name="T2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0" h="181">
                  <a:moveTo>
                    <a:pt x="73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02"/>
                    <a:pt x="8" y="110"/>
                    <a:pt x="17" y="110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17" y="164"/>
                    <a:pt x="17" y="164"/>
                    <a:pt x="17" y="164"/>
                  </a:cubicBezTo>
                  <a:cubicBezTo>
                    <a:pt x="17" y="173"/>
                    <a:pt x="24" y="181"/>
                    <a:pt x="33" y="181"/>
                  </a:cubicBezTo>
                  <a:cubicBezTo>
                    <a:pt x="57" y="181"/>
                    <a:pt x="57" y="181"/>
                    <a:pt x="57" y="181"/>
                  </a:cubicBezTo>
                  <a:cubicBezTo>
                    <a:pt x="66" y="181"/>
                    <a:pt x="73" y="173"/>
                    <a:pt x="73" y="164"/>
                  </a:cubicBezTo>
                  <a:cubicBezTo>
                    <a:pt x="73" y="110"/>
                    <a:pt x="73" y="110"/>
                    <a:pt x="73" y="110"/>
                  </a:cubicBezTo>
                  <a:cubicBezTo>
                    <a:pt x="73" y="110"/>
                    <a:pt x="73" y="110"/>
                    <a:pt x="73" y="110"/>
                  </a:cubicBezTo>
                  <a:cubicBezTo>
                    <a:pt x="82" y="110"/>
                    <a:pt x="90" y="102"/>
                    <a:pt x="90" y="93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8"/>
                    <a:pt x="82" y="0"/>
                    <a:pt x="7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2743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62">
                <a:defRPr/>
              </a:pPr>
              <a:endParaRPr lang="en-US" kern="0" dirty="0"/>
            </a:p>
          </p:txBody>
        </p:sp>
        <p:sp>
          <p:nvSpPr>
            <p:cNvPr id="15" name="Oval 742"/>
            <p:cNvSpPr>
              <a:spLocks noChangeArrowheads="1"/>
            </p:cNvSpPr>
            <p:nvPr/>
          </p:nvSpPr>
          <p:spPr bwMode="auto">
            <a:xfrm>
              <a:off x="7616" y="-2816"/>
              <a:ext cx="127" cy="1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2743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62">
                <a:defRPr/>
              </a:pPr>
              <a:endParaRPr lang="en-US" kern="0" dirty="0"/>
            </a:p>
          </p:txBody>
        </p:sp>
        <p:sp>
          <p:nvSpPr>
            <p:cNvPr id="16" name="Freeform 743"/>
            <p:cNvSpPr>
              <a:spLocks/>
            </p:cNvSpPr>
            <p:nvPr/>
          </p:nvSpPr>
          <p:spPr bwMode="auto">
            <a:xfrm>
              <a:off x="7831" y="-2660"/>
              <a:ext cx="179" cy="364"/>
            </a:xfrm>
            <a:custGeom>
              <a:avLst/>
              <a:gdLst>
                <a:gd name="T0" fmla="*/ 62 w 76"/>
                <a:gd name="T1" fmla="*/ 0 h 154"/>
                <a:gd name="T2" fmla="*/ 14 w 76"/>
                <a:gd name="T3" fmla="*/ 0 h 154"/>
                <a:gd name="T4" fmla="*/ 0 w 76"/>
                <a:gd name="T5" fmla="*/ 14 h 154"/>
                <a:gd name="T6" fmla="*/ 0 w 76"/>
                <a:gd name="T7" fmla="*/ 79 h 154"/>
                <a:gd name="T8" fmla="*/ 14 w 76"/>
                <a:gd name="T9" fmla="*/ 93 h 154"/>
                <a:gd name="T10" fmla="*/ 14 w 76"/>
                <a:gd name="T11" fmla="*/ 93 h 154"/>
                <a:gd name="T12" fmla="*/ 14 w 76"/>
                <a:gd name="T13" fmla="*/ 140 h 154"/>
                <a:gd name="T14" fmla="*/ 27 w 76"/>
                <a:gd name="T15" fmla="*/ 154 h 154"/>
                <a:gd name="T16" fmla="*/ 48 w 76"/>
                <a:gd name="T17" fmla="*/ 154 h 154"/>
                <a:gd name="T18" fmla="*/ 62 w 76"/>
                <a:gd name="T19" fmla="*/ 140 h 154"/>
                <a:gd name="T20" fmla="*/ 62 w 76"/>
                <a:gd name="T21" fmla="*/ 93 h 154"/>
                <a:gd name="T22" fmla="*/ 62 w 76"/>
                <a:gd name="T23" fmla="*/ 93 h 154"/>
                <a:gd name="T24" fmla="*/ 76 w 76"/>
                <a:gd name="T25" fmla="*/ 79 h 154"/>
                <a:gd name="T26" fmla="*/ 76 w 76"/>
                <a:gd name="T27" fmla="*/ 14 h 154"/>
                <a:gd name="T28" fmla="*/ 62 w 76"/>
                <a:gd name="T2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154">
                  <a:moveTo>
                    <a:pt x="62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7"/>
                    <a:pt x="6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4" y="140"/>
                    <a:pt x="14" y="140"/>
                    <a:pt x="14" y="140"/>
                  </a:cubicBezTo>
                  <a:cubicBezTo>
                    <a:pt x="14" y="148"/>
                    <a:pt x="20" y="154"/>
                    <a:pt x="27" y="154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56" y="154"/>
                    <a:pt x="62" y="148"/>
                    <a:pt x="62" y="140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70" y="93"/>
                    <a:pt x="76" y="87"/>
                    <a:pt x="76" y="79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6" y="6"/>
                    <a:pt x="70" y="0"/>
                    <a:pt x="6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2743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62">
                <a:defRPr/>
              </a:pPr>
              <a:endParaRPr lang="en-US" kern="0" dirty="0"/>
            </a:p>
          </p:txBody>
        </p:sp>
        <p:sp>
          <p:nvSpPr>
            <p:cNvPr id="17" name="Oval 744"/>
            <p:cNvSpPr>
              <a:spLocks noChangeArrowheads="1"/>
            </p:cNvSpPr>
            <p:nvPr/>
          </p:nvSpPr>
          <p:spPr bwMode="auto">
            <a:xfrm>
              <a:off x="7866" y="-2780"/>
              <a:ext cx="109" cy="10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2743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62">
                <a:defRPr/>
              </a:pPr>
              <a:endParaRPr lang="en-US" kern="0" dirty="0"/>
            </a:p>
          </p:txBody>
        </p:sp>
        <p:sp>
          <p:nvSpPr>
            <p:cNvPr id="18" name="Freeform 745"/>
            <p:cNvSpPr>
              <a:spLocks/>
            </p:cNvSpPr>
            <p:nvPr/>
          </p:nvSpPr>
          <p:spPr bwMode="auto">
            <a:xfrm>
              <a:off x="7349" y="-2660"/>
              <a:ext cx="179" cy="364"/>
            </a:xfrm>
            <a:custGeom>
              <a:avLst/>
              <a:gdLst>
                <a:gd name="T0" fmla="*/ 62 w 76"/>
                <a:gd name="T1" fmla="*/ 0 h 154"/>
                <a:gd name="T2" fmla="*/ 14 w 76"/>
                <a:gd name="T3" fmla="*/ 0 h 154"/>
                <a:gd name="T4" fmla="*/ 0 w 76"/>
                <a:gd name="T5" fmla="*/ 14 h 154"/>
                <a:gd name="T6" fmla="*/ 0 w 76"/>
                <a:gd name="T7" fmla="*/ 79 h 154"/>
                <a:gd name="T8" fmla="*/ 14 w 76"/>
                <a:gd name="T9" fmla="*/ 93 h 154"/>
                <a:gd name="T10" fmla="*/ 14 w 76"/>
                <a:gd name="T11" fmla="*/ 93 h 154"/>
                <a:gd name="T12" fmla="*/ 14 w 76"/>
                <a:gd name="T13" fmla="*/ 140 h 154"/>
                <a:gd name="T14" fmla="*/ 28 w 76"/>
                <a:gd name="T15" fmla="*/ 154 h 154"/>
                <a:gd name="T16" fmla="*/ 49 w 76"/>
                <a:gd name="T17" fmla="*/ 154 h 154"/>
                <a:gd name="T18" fmla="*/ 62 w 76"/>
                <a:gd name="T19" fmla="*/ 140 h 154"/>
                <a:gd name="T20" fmla="*/ 62 w 76"/>
                <a:gd name="T21" fmla="*/ 93 h 154"/>
                <a:gd name="T22" fmla="*/ 62 w 76"/>
                <a:gd name="T23" fmla="*/ 93 h 154"/>
                <a:gd name="T24" fmla="*/ 76 w 76"/>
                <a:gd name="T25" fmla="*/ 79 h 154"/>
                <a:gd name="T26" fmla="*/ 76 w 76"/>
                <a:gd name="T27" fmla="*/ 14 h 154"/>
                <a:gd name="T28" fmla="*/ 62 w 76"/>
                <a:gd name="T2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154">
                  <a:moveTo>
                    <a:pt x="62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7"/>
                    <a:pt x="6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4" y="140"/>
                    <a:pt x="14" y="140"/>
                    <a:pt x="14" y="140"/>
                  </a:cubicBezTo>
                  <a:cubicBezTo>
                    <a:pt x="14" y="148"/>
                    <a:pt x="20" y="154"/>
                    <a:pt x="28" y="154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56" y="154"/>
                    <a:pt x="62" y="148"/>
                    <a:pt x="62" y="140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70" y="93"/>
                    <a:pt x="76" y="87"/>
                    <a:pt x="76" y="79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6" y="6"/>
                    <a:pt x="70" y="0"/>
                    <a:pt x="6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2743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62">
                <a:defRPr/>
              </a:pPr>
              <a:endParaRPr lang="en-US" kern="0" dirty="0"/>
            </a:p>
          </p:txBody>
        </p:sp>
        <p:sp>
          <p:nvSpPr>
            <p:cNvPr id="19" name="Oval 746"/>
            <p:cNvSpPr>
              <a:spLocks noChangeArrowheads="1"/>
            </p:cNvSpPr>
            <p:nvPr/>
          </p:nvSpPr>
          <p:spPr bwMode="auto">
            <a:xfrm>
              <a:off x="7384" y="-2780"/>
              <a:ext cx="109" cy="10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2743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62">
                <a:defRPr/>
              </a:pPr>
              <a:endParaRPr lang="en-US" kern="0" dirty="0"/>
            </a:p>
          </p:txBody>
        </p:sp>
      </p:grpSp>
      <p:sp>
        <p:nvSpPr>
          <p:cNvPr id="20" name="矩形 19"/>
          <p:cNvSpPr/>
          <p:nvPr/>
        </p:nvSpPr>
        <p:spPr>
          <a:xfrm>
            <a:off x="2224936" y="3137696"/>
            <a:ext cx="1569660" cy="8254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蒋震宇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42766" y="1340768"/>
            <a:ext cx="316540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大数据总揽</a:t>
            </a:r>
          </a:p>
        </p:txBody>
      </p:sp>
    </p:spTree>
    <p:extLst>
      <p:ext uri="{BB962C8B-B14F-4D97-AF65-F5344CB8AC3E}">
        <p14:creationId xmlns:p14="http://schemas.microsoft.com/office/powerpoint/2010/main" val="204819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620688"/>
            <a:ext cx="10009112" cy="5544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8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8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技术之</a:t>
            </a:r>
            <a:r>
              <a:rPr lang="zh-CN" altLang="en-US" sz="115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</a:t>
            </a:r>
            <a:endParaRPr lang="en-US" altLang="zh-CN" sz="115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beauty of technology</a:t>
            </a:r>
          </a:p>
          <a:p>
            <a:pPr algn="ctr"/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大数据的核心技术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9862777"/>
      </p:ext>
    </p:extLst>
  </p:cSld>
  <p:clrMapOvr>
    <a:masterClrMapping/>
  </p:clrMapOvr>
  <p:transition spd="slow" advTm="102839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818446" y="5671849"/>
            <a:ext cx="5373554" cy="936104"/>
          </a:xfrm>
          <a:prstGeom prst="rect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大数据启蒙</a:t>
            </a:r>
          </a:p>
        </p:txBody>
      </p:sp>
      <p:sp>
        <p:nvSpPr>
          <p:cNvPr id="8" name="矩形 7"/>
          <p:cNvSpPr/>
          <p:nvPr/>
        </p:nvSpPr>
        <p:spPr>
          <a:xfrm>
            <a:off x="6820175" y="4608149"/>
            <a:ext cx="45544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http://research.google.com/archive/bigtable.html</a:t>
            </a:r>
          </a:p>
        </p:txBody>
      </p:sp>
      <p:sp>
        <p:nvSpPr>
          <p:cNvPr id="9" name="矩形 8"/>
          <p:cNvSpPr/>
          <p:nvPr/>
        </p:nvSpPr>
        <p:spPr>
          <a:xfrm>
            <a:off x="623392" y="4023374"/>
            <a:ext cx="117475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Bigtable: A Distributed Storage System for Structured Data</a:t>
            </a:r>
          </a:p>
        </p:txBody>
      </p:sp>
      <p:sp>
        <p:nvSpPr>
          <p:cNvPr id="10" name="矩形 9"/>
          <p:cNvSpPr/>
          <p:nvPr/>
        </p:nvSpPr>
        <p:spPr>
          <a:xfrm>
            <a:off x="627187" y="2970103"/>
            <a:ext cx="57690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The Google File System</a:t>
            </a:r>
          </a:p>
        </p:txBody>
      </p:sp>
      <p:sp>
        <p:nvSpPr>
          <p:cNvPr id="11" name="矩形 10"/>
          <p:cNvSpPr/>
          <p:nvPr/>
        </p:nvSpPr>
        <p:spPr>
          <a:xfrm>
            <a:off x="7262604" y="3684820"/>
            <a:ext cx="41120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http://research.google.com/archive/gfs.html</a:t>
            </a:r>
          </a:p>
        </p:txBody>
      </p:sp>
      <p:sp>
        <p:nvSpPr>
          <p:cNvPr id="12" name="矩形 11"/>
          <p:cNvSpPr/>
          <p:nvPr/>
        </p:nvSpPr>
        <p:spPr>
          <a:xfrm>
            <a:off x="6510795" y="2631549"/>
            <a:ext cx="48638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http://research.google.com/archive/mapreduce.html</a:t>
            </a:r>
          </a:p>
        </p:txBody>
      </p:sp>
      <p:sp>
        <p:nvSpPr>
          <p:cNvPr id="13" name="矩形 12"/>
          <p:cNvSpPr/>
          <p:nvPr/>
        </p:nvSpPr>
        <p:spPr>
          <a:xfrm>
            <a:off x="623392" y="1916832"/>
            <a:ext cx="109107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MapReduce: Simplified Data Processing on Large Clusters</a:t>
            </a:r>
          </a:p>
        </p:txBody>
      </p:sp>
      <p:sp>
        <p:nvSpPr>
          <p:cNvPr id="14" name="矩形 13"/>
          <p:cNvSpPr/>
          <p:nvPr/>
        </p:nvSpPr>
        <p:spPr>
          <a:xfrm>
            <a:off x="335360" y="476672"/>
            <a:ext cx="109107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Google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三篇论文</a:t>
            </a:r>
          </a:p>
        </p:txBody>
      </p:sp>
    </p:spTree>
    <p:extLst>
      <p:ext uri="{BB962C8B-B14F-4D97-AF65-F5344CB8AC3E}">
        <p14:creationId xmlns:p14="http://schemas.microsoft.com/office/powerpoint/2010/main" val="837691472"/>
      </p:ext>
    </p:extLst>
  </p:cSld>
  <p:clrMapOvr>
    <a:masterClrMapping/>
  </p:clrMapOvr>
  <p:transition spd="slow" advTm="102839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0" y="5013176"/>
            <a:ext cx="12288688" cy="1076474"/>
          </a:xfrm>
          <a:solidFill>
            <a:srgbClr val="00B050"/>
          </a:solidFill>
        </p:spPr>
        <p:txBody>
          <a:bodyPr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大数据实践</a:t>
            </a:r>
            <a:r>
              <a:rPr lang="en-US" altLang="zh-CN" sz="3200" dirty="0">
                <a:solidFill>
                  <a:schemeClr val="tx1"/>
                </a:solidFill>
              </a:rPr>
              <a:t>——Hadoop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pic>
        <p:nvPicPr>
          <p:cNvPr id="4" name="Picture 2" descr="http://twimgs.com/informationweek/galleries/automated/723/01_Hadoop_ful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54" l="1864" r="90000">
                        <a14:foregroundMark x1="14915" y1="9361" x2="14915" y2="9361"/>
                        <a14:foregroundMark x1="17966" y1="8904" x2="17966" y2="8904"/>
                        <a14:foregroundMark x1="22203" y1="8447" x2="22203" y2="8447"/>
                        <a14:foregroundMark x1="20508" y1="10959" x2="20508" y2="10959"/>
                        <a14:foregroundMark x1="37458" y1="13242" x2="37458" y2="13242"/>
                        <a14:foregroundMark x1="49831" y1="12785" x2="49831" y2="127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8" y="1700808"/>
            <a:ext cx="2917738" cy="216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104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1344" y="6240386"/>
            <a:ext cx="26917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dirty="0"/>
              <a:t>https://en.wikipedia.org/wiki/Doug_Cutting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1556792"/>
            <a:ext cx="2520280" cy="29358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87488" y="4725144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Doug Cutting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719" y="2237352"/>
            <a:ext cx="3195305" cy="126755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937" y="1094233"/>
            <a:ext cx="3810868" cy="58433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944" y="3996130"/>
            <a:ext cx="4772857" cy="11295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3203797"/>
      </p:ext>
    </p:extLst>
  </p:cSld>
  <p:clrMapOvr>
    <a:masterClrMapping/>
  </p:clrMapOvr>
  <p:transition spd="slow" advTm="102839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628800"/>
            <a:ext cx="10258669" cy="44644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5" y="260648"/>
            <a:ext cx="2088232" cy="49421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标题 1"/>
          <p:cNvSpPr txBox="1">
            <a:spLocks/>
          </p:cNvSpPr>
          <p:nvPr/>
        </p:nvSpPr>
        <p:spPr bwMode="auto">
          <a:xfrm>
            <a:off x="8500484" y="404664"/>
            <a:ext cx="3692224" cy="833588"/>
          </a:xfrm>
          <a:prstGeom prst="rect">
            <a:avLst/>
          </a:prstGeom>
          <a:solidFill>
            <a:srgbClr val="00B050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Hadoop 1.x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2947534"/>
      </p:ext>
    </p:extLst>
  </p:cSld>
  <p:clrMapOvr>
    <a:masterClrMapping/>
  </p:clrMapOvr>
  <p:transition spd="slow" advTm="102839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http://images.cnitblog.com/i/635295/201408/0214292450846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1916832"/>
            <a:ext cx="9804011" cy="391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5" y="260648"/>
            <a:ext cx="2088232" cy="4942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标题 1"/>
          <p:cNvSpPr txBox="1">
            <a:spLocks/>
          </p:cNvSpPr>
          <p:nvPr/>
        </p:nvSpPr>
        <p:spPr bwMode="auto">
          <a:xfrm>
            <a:off x="8500484" y="404664"/>
            <a:ext cx="3692224" cy="833588"/>
          </a:xfrm>
          <a:prstGeom prst="rect">
            <a:avLst/>
          </a:prstGeom>
          <a:solidFill>
            <a:srgbClr val="00B050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Hadoop 2.x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5405927"/>
      </p:ext>
    </p:extLst>
  </p:cSld>
  <p:clrMapOvr>
    <a:masterClrMapping/>
  </p:clrMapOvr>
  <p:transition spd="slow" advTm="102839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2|0.3|0.5|0.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8576</TotalTime>
  <Words>1100</Words>
  <Application>Microsoft Office PowerPoint</Application>
  <PresentationFormat>宽屏</PresentationFormat>
  <Paragraphs>329</Paragraphs>
  <Slides>38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ＭＳ Ｐゴシック</vt:lpstr>
      <vt:lpstr>Segoe Light</vt:lpstr>
      <vt:lpstr>黑体</vt:lpstr>
      <vt:lpstr>华文细黑</vt:lpstr>
      <vt:lpstr>宋体</vt:lpstr>
      <vt:lpstr>微软雅黑</vt:lpstr>
      <vt:lpstr>微软雅黑 Light</vt:lpstr>
      <vt:lpstr>Arial</vt:lpstr>
      <vt:lpstr>Calibri</vt:lpstr>
      <vt:lpstr>Segoe UI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Spark是什么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Key Points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Beautiful Life</dc:title>
  <dc:creator>蒋震宇</dc:creator>
  <cp:lastModifiedBy>FYZM孤岛旭日</cp:lastModifiedBy>
  <cp:revision>432</cp:revision>
  <dcterms:created xsi:type="dcterms:W3CDTF">2010-03-08T04:01:39Z</dcterms:created>
  <dcterms:modified xsi:type="dcterms:W3CDTF">2016-04-22T00:34:57Z</dcterms:modified>
</cp:coreProperties>
</file>