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63" r:id="rId2"/>
    <p:sldId id="257" r:id="rId3"/>
    <p:sldId id="258" r:id="rId4"/>
    <p:sldId id="264" r:id="rId5"/>
    <p:sldId id="265"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presentation/d/1MfOlLfQzm-k6837Ni8kd0Dv1u0YAAix9uGeTJX85lXY/edit?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2A0D-7F10-4375-A2E2-A24962A8514B}"/>
              </a:ext>
            </a:extLst>
          </p:cNvPr>
          <p:cNvSpPr>
            <a:spLocks noGrp="1"/>
          </p:cNvSpPr>
          <p:nvPr>
            <p:ph type="title"/>
          </p:nvPr>
        </p:nvSpPr>
        <p:spPr/>
        <p:txBody>
          <a:bodyPr/>
          <a:lstStyle/>
          <a:p>
            <a:r>
              <a:rPr lang="en-US" b="1" i="0" dirty="0">
                <a:solidFill>
                  <a:srgbClr val="1F2328"/>
                </a:solidFill>
                <a:effectLst/>
                <a:latin typeface="-apple-system"/>
              </a:rPr>
              <a:t>Kubernetes </a:t>
            </a:r>
            <a:r>
              <a:rPr lang="en-US" b="1" i="0" dirty="0" err="1">
                <a:solidFill>
                  <a:srgbClr val="1F2328"/>
                </a:solidFill>
                <a:effectLst/>
                <a:latin typeface="-apple-system"/>
              </a:rPr>
              <a:t>Empowerer</a:t>
            </a:r>
            <a:r>
              <a:rPr lang="en-US" b="1" i="0" dirty="0">
                <a:solidFill>
                  <a:srgbClr val="1F2328"/>
                </a:solidFill>
                <a:effectLst/>
                <a:latin typeface="-apple-system"/>
              </a:rPr>
              <a:t> via API</a:t>
            </a:r>
            <a:br>
              <a:rPr lang="en-US" b="1" i="0" dirty="0">
                <a:solidFill>
                  <a:srgbClr val="1F2328"/>
                </a:solidFill>
                <a:effectLst/>
                <a:latin typeface="-apple-system"/>
              </a:rPr>
            </a:br>
            <a:r>
              <a:rPr lang="en-US" dirty="0"/>
              <a:t>(KEA)</a:t>
            </a:r>
            <a:endParaRPr lang="ru-RU" dirty="0"/>
          </a:p>
        </p:txBody>
      </p:sp>
      <p:sp>
        <p:nvSpPr>
          <p:cNvPr id="3" name="TextBox 2">
            <a:extLst>
              <a:ext uri="{FF2B5EF4-FFF2-40B4-BE49-F238E27FC236}">
                <a16:creationId xmlns:a16="http://schemas.microsoft.com/office/drawing/2014/main" id="{488C1DDA-6F73-4303-87C8-F71C7582D65F}"/>
              </a:ext>
            </a:extLst>
          </p:cNvPr>
          <p:cNvSpPr txBox="1"/>
          <p:nvPr/>
        </p:nvSpPr>
        <p:spPr>
          <a:xfrm>
            <a:off x="2905327" y="3242554"/>
            <a:ext cx="3333345" cy="311285"/>
          </a:xfrm>
          <a:prstGeom prst="rect">
            <a:avLst/>
          </a:prstGeom>
          <a:noFill/>
        </p:spPr>
        <p:txBody>
          <a:bodyPr wrap="square" rtlCol="0">
            <a:spAutoFit/>
          </a:bodyPr>
          <a:lstStyle/>
          <a:p>
            <a:pPr algn="ctr"/>
            <a:r>
              <a:rPr lang="en-US" dirty="0">
                <a:solidFill>
                  <a:schemeClr val="bg1">
                    <a:lumMod val="50000"/>
                  </a:schemeClr>
                </a:solidFill>
              </a:rPr>
              <a:t>Task 3</a:t>
            </a:r>
            <a:endParaRPr lang="ru-RU" dirty="0">
              <a:solidFill>
                <a:schemeClr val="bg1">
                  <a:lumMod val="50000"/>
                </a:schemeClr>
              </a:solidFill>
            </a:endParaRPr>
          </a:p>
        </p:txBody>
      </p:sp>
    </p:spTree>
    <p:extLst>
      <p:ext uri="{BB962C8B-B14F-4D97-AF65-F5344CB8AC3E}">
        <p14:creationId xmlns:p14="http://schemas.microsoft.com/office/powerpoint/2010/main" val="184415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statement</a:t>
            </a:r>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1"/>
                </a:solidFill>
              </a:rPr>
              <a:t>The product is a platform for deploying, managing, and scaling machine learning models in a production environment. It's primary purpose is to provide a flexible and secure environment for automating ML processes, including model versioning, request routing, and monitoring. The system integrates with Kubernetes, supports model containerization. The product is designed for developers, ML engineers, DevOps teams, and enterprises that require a stable, scalable, and resilient infrastructure for their ML projects.</a:t>
            </a:r>
          </a:p>
          <a:p>
            <a:pPr marL="0" lvl="0" indent="0" algn="l" rtl="0">
              <a:spcBef>
                <a:spcPts val="0"/>
              </a:spcBef>
              <a:spcAft>
                <a:spcPts val="0"/>
              </a:spcAft>
              <a:buNone/>
            </a:pPr>
            <a:endParaRPr sz="1400" dirty="0">
              <a:solidFill>
                <a:schemeClr val="dk1"/>
              </a:solidFill>
            </a:endParaRPr>
          </a:p>
          <a:p>
            <a:pPr marL="0" lvl="0" indent="0" algn="l" rtl="0">
              <a:spcBef>
                <a:spcPts val="1200"/>
              </a:spcBef>
              <a:spcAft>
                <a:spcPts val="0"/>
              </a:spcAft>
              <a:buNone/>
            </a:pPr>
            <a:r>
              <a:rPr lang="en-GB" sz="1400" dirty="0">
                <a:solidFill>
                  <a:schemeClr val="dk1"/>
                </a:solidFill>
              </a:rPr>
              <a:t>Team K8C: Daniel </a:t>
            </a:r>
            <a:r>
              <a:rPr lang="en-GB" sz="1400" dirty="0" err="1">
                <a:solidFill>
                  <a:schemeClr val="dk1"/>
                </a:solidFill>
              </a:rPr>
              <a:t>Tsurkan</a:t>
            </a:r>
            <a:r>
              <a:rPr lang="en-GB" sz="1400" dirty="0">
                <a:solidFill>
                  <a:schemeClr val="dk1"/>
                </a:solidFill>
              </a:rPr>
              <a:t>; </a:t>
            </a:r>
            <a:r>
              <a:rPr lang="en-GB" sz="1400" dirty="0" err="1">
                <a:solidFill>
                  <a:schemeClr val="dk1"/>
                </a:solidFill>
              </a:rPr>
              <a:t>Gadji</a:t>
            </a:r>
            <a:r>
              <a:rPr lang="en-GB" sz="1400" dirty="0">
                <a:solidFill>
                  <a:schemeClr val="dk1"/>
                </a:solidFill>
              </a:rPr>
              <a:t> </a:t>
            </a:r>
            <a:r>
              <a:rPr lang="en-GB" sz="1400" dirty="0" err="1">
                <a:solidFill>
                  <a:schemeClr val="dk1"/>
                </a:solidFill>
              </a:rPr>
              <a:t>Dandamaev</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dirty="0">
                <a:solidFill>
                  <a:schemeClr val="dk1"/>
                </a:solidFill>
              </a:rPr>
              <a:t>Project repo: </a:t>
            </a:r>
            <a:r>
              <a:rPr lang="en-GB" sz="1400" u="sng" dirty="0">
                <a:solidFill>
                  <a:schemeClr val="dk1"/>
                </a:solidFill>
              </a:rPr>
              <a:t>https://github.com/fanglores/Advanced-Software-Design</a:t>
            </a:r>
            <a:endParaRPr sz="1400" dirty="0">
              <a:solidFill>
                <a:schemeClr val="dk1"/>
              </a:solidFill>
            </a:endParaRPr>
          </a:p>
          <a:p>
            <a:pPr marL="0" lvl="0" indent="0" algn="l" rtl="0">
              <a:spcBef>
                <a:spcPts val="1200"/>
              </a:spcBef>
              <a:spcAft>
                <a:spcPts val="1200"/>
              </a:spcAft>
              <a:buNone/>
            </a:pPr>
            <a:r>
              <a:rPr lang="en-GB" sz="1400" dirty="0">
                <a:solidFill>
                  <a:schemeClr val="dk1"/>
                </a:solidFill>
              </a:rPr>
              <a:t>This report: </a:t>
            </a:r>
            <a:r>
              <a:rPr lang="en-GB" sz="1400" u="sng" dirty="0">
                <a:solidFill>
                  <a:schemeClr val="dk1"/>
                </a:solidFill>
                <a:hlinkClick r:id="rId3">
                  <a:extLst>
                    <a:ext uri="{A12FA001-AC4F-418D-AE19-62706E023703}">
                      <ahyp:hlinkClr xmlns:ahyp="http://schemas.microsoft.com/office/drawing/2018/hyperlinkcolor" val="tx"/>
                    </a:ext>
                  </a:extLst>
                </a:hlinkClick>
              </a:rPr>
              <a:t>here</a:t>
            </a:r>
            <a:endParaRPr sz="14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Roles</a:t>
            </a:r>
            <a:endParaRPr dirty="0"/>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3416400"/>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a:p>
            <a:pPr marL="139700" indent="0">
              <a:buNone/>
            </a:pPr>
            <a:endParaRPr lang="ru-RU" b="1" dirty="0">
              <a:solidFill>
                <a:schemeClr val="tx1"/>
              </a:solidFill>
            </a:endParaRPr>
          </a:p>
          <a:p>
            <a:pPr marL="139700" indent="0">
              <a:buNone/>
            </a:pPr>
            <a:endParaRPr lang="ru-RU" b="1" dirty="0">
              <a:solidFill>
                <a:schemeClr val="tx1"/>
              </a:solidFill>
            </a:endParaRPr>
          </a:p>
          <a:p>
            <a:pPr marL="139700" indent="0">
              <a:buNone/>
            </a:pPr>
            <a:r>
              <a:rPr lang="en-US" b="1" dirty="0">
                <a:solidFill>
                  <a:schemeClr val="tx1"/>
                </a:solidFill>
              </a:rPr>
              <a:t>Pain points:</a:t>
            </a:r>
            <a:endParaRPr lang="en-US" dirty="0">
              <a:solidFill>
                <a:schemeClr val="tx1"/>
              </a:solidFill>
            </a:endParaRPr>
          </a:p>
          <a:p>
            <a:pPr>
              <a:buFont typeface="Arial" panose="020B0604020202020204" pitchFamily="34" charset="0"/>
              <a:buChar char="•"/>
            </a:pPr>
            <a:r>
              <a:rPr lang="en-US" dirty="0">
                <a:solidFill>
                  <a:schemeClr val="tx1"/>
                </a:solidFill>
              </a:rPr>
              <a:t>Manual API documentation.</a:t>
            </a:r>
          </a:p>
          <a:p>
            <a:pPr>
              <a:buFont typeface="Arial" panose="020B0604020202020204" pitchFamily="34" charset="0"/>
              <a:buChar char="•"/>
            </a:pPr>
            <a:r>
              <a:rPr lang="en-US" dirty="0">
                <a:solidFill>
                  <a:schemeClr val="tx1"/>
                </a:solidFill>
              </a:rPr>
              <a:t>Difficulties in monitoring model performance.</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863550"/>
            <a:ext cx="4269442" cy="3539430"/>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a:p>
            <a:pPr marL="285750" indent="-285750">
              <a:buFont typeface="Arial" panose="020B0604020202020204" pitchFamily="34" charset="0"/>
              <a:buChar char="•"/>
            </a:pPr>
            <a:endParaRPr lang="en-US"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solidFill>
                <a:schemeClr val="tx1"/>
              </a:solidFill>
            </a:endParaRPr>
          </a:p>
        </p:txBody>
      </p:sp>
    </p:spTree>
    <p:extLst>
      <p:ext uri="{BB962C8B-B14F-4D97-AF65-F5344CB8AC3E}">
        <p14:creationId xmlns:p14="http://schemas.microsoft.com/office/powerpoint/2010/main" val="273066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903891"/>
            <a:ext cx="4269442" cy="3539430"/>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3539430"/>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Tree>
    <p:extLst>
      <p:ext uri="{BB962C8B-B14F-4D97-AF65-F5344CB8AC3E}">
        <p14:creationId xmlns:p14="http://schemas.microsoft.com/office/powerpoint/2010/main" val="309953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DFD (Level 0)</a:t>
            </a:r>
            <a:endParaRPr dirty="0">
              <a:solidFill>
                <a:srgbClr val="FF0000"/>
              </a:solidFill>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9790" y="1573306"/>
            <a:ext cx="8511161" cy="21044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Story map</a:t>
            </a:r>
            <a:endParaRPr dirty="0">
              <a:solidFill>
                <a:srgbClr val="FF0000"/>
              </a:solidFill>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a:stretch>
            <a:fillRect/>
          </a:stretch>
        </p:blipFill>
        <p:spPr>
          <a:xfrm>
            <a:off x="381353" y="1378322"/>
            <a:ext cx="8429090" cy="309954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402</Words>
  <Application>Microsoft Office PowerPoint</Application>
  <PresentationFormat>Экран (16:9)</PresentationFormat>
  <Paragraphs>66</Paragraphs>
  <Slides>7</Slides>
  <Notes>4</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7</vt:i4>
      </vt:variant>
    </vt:vector>
  </HeadingPairs>
  <TitlesOfParts>
    <vt:vector size="10" baseType="lpstr">
      <vt:lpstr>-apple-system</vt:lpstr>
      <vt:lpstr>Arial</vt:lpstr>
      <vt:lpstr>Simple Light</vt:lpstr>
      <vt:lpstr>Kubernetes Empowerer via API (KEA)</vt:lpstr>
      <vt:lpstr>Project statement</vt:lpstr>
      <vt:lpstr>Roles</vt:lpstr>
      <vt:lpstr>Презентация PowerPoint</vt:lpstr>
      <vt:lpstr>Презентация PowerPoint</vt:lpstr>
      <vt:lpstr>DFD (Level 0)</vt:lpstr>
      <vt:lpstr>Story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Цатурьян Константин</cp:lastModifiedBy>
  <cp:revision>27</cp:revision>
  <dcterms:modified xsi:type="dcterms:W3CDTF">2024-10-20T18:33:19Z</dcterms:modified>
</cp:coreProperties>
</file>