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63" r:id="rId2"/>
    <p:sldId id="267" r:id="rId3"/>
    <p:sldId id="268" r:id="rId4"/>
    <p:sldId id="274" r:id="rId5"/>
    <p:sldId id="269" r:id="rId6"/>
    <p:sldId id="272" r:id="rId7"/>
    <p:sldId id="275" r:id="rId8"/>
    <p:sldId id="270" r:id="rId9"/>
    <p:sldId id="278" r:id="rId10"/>
    <p:sldId id="276" r:id="rId11"/>
    <p:sldId id="277" r:id="rId12"/>
    <p:sldId id="271" r:id="rId13"/>
    <p:sldId id="261" r:id="rId14"/>
    <p:sldId id="26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Task_9.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B746FED9-33EE-4A43-866A-889C7558C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53665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
        <p:nvSpPr>
          <p:cNvPr id="5" name="Номер слайда 4">
            <a:extLst>
              <a:ext uri="{FF2B5EF4-FFF2-40B4-BE49-F238E27FC236}">
                <a16:creationId xmlns:a16="http://schemas.microsoft.com/office/drawing/2014/main" id="{25E5E788-CC64-45C4-BB72-1E6F20CE2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28464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D9015539-3E4A-465C-BB7B-D3E621770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170778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diagram</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9B6B5254-8FA1-493D-ACC6-991307EC8AAD}"/>
              </a:ext>
            </a:extLst>
          </p:cNvPr>
          <p:cNvPicPr>
            <a:picLocks noChangeAspect="1"/>
          </p:cNvPicPr>
          <p:nvPr/>
        </p:nvPicPr>
        <p:blipFill>
          <a:blip r:embed="rId3"/>
          <a:stretch>
            <a:fillRect/>
          </a:stretch>
        </p:blipFill>
        <p:spPr>
          <a:xfrm>
            <a:off x="2810754" y="968188"/>
            <a:ext cx="3928702" cy="3697941"/>
          </a:xfrm>
          <a:prstGeom prst="rect">
            <a:avLst/>
          </a:prstGeom>
        </p:spPr>
      </p:pic>
      <p:sp>
        <p:nvSpPr>
          <p:cNvPr id="3" name="Номер слайда 2">
            <a:extLst>
              <a:ext uri="{FF2B5EF4-FFF2-40B4-BE49-F238E27FC236}">
                <a16:creationId xmlns:a16="http://schemas.microsoft.com/office/drawing/2014/main" id="{122C8F8A-3156-4DEF-A6E5-4C0324BE2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474809179"/>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IDeployModel</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OpenAPI </a:t>
                      </a:r>
                      <a:r>
                        <a:rPr lang="en-US" dirty="0"/>
                        <a:t>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3" name="Номер слайда 2">
            <a:extLst>
              <a:ext uri="{FF2B5EF4-FFF2-40B4-BE49-F238E27FC236}">
                <a16:creationId xmlns:a16="http://schemas.microsoft.com/office/drawing/2014/main" id="{5AA4EE2D-9730-41B7-A797-BDAA58EE9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a:solidFill>
                  <a:schemeClr val="dk1"/>
                </a:solidFill>
              </a:rPr>
              <a:t>Task9/Task_9.1.pdf</a:t>
            </a:r>
            <a:endParaRPr sz="1400" u="sng" dirty="0">
              <a:solidFill>
                <a:schemeClr val="dk1"/>
              </a:solidFill>
            </a:endParaRPr>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F27989A6-CE8F-46D5-928A-EF46DCDFD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
        <p:nvSpPr>
          <p:cNvPr id="5" name="Номер слайда 4">
            <a:extLst>
              <a:ext uri="{FF2B5EF4-FFF2-40B4-BE49-F238E27FC236}">
                <a16:creationId xmlns:a16="http://schemas.microsoft.com/office/drawing/2014/main" id="{D69DD38E-54AE-438C-BC4D-CFD84858D8DD}"/>
              </a:ext>
            </a:extLst>
          </p:cNvPr>
          <p:cNvSpPr>
            <a:spLocks noGrp="1"/>
          </p:cNvSpPr>
          <p:nvPr>
            <p:ph type="sldNum" idx="12"/>
          </p:nvPr>
        </p:nvSpPr>
        <p:spPr/>
        <p:txBody>
          <a:bodyPr/>
          <a:lstStyle/>
          <a:p>
            <a:pPr marL="0" lvl="0" indent="0" algn="r" rtl="0">
              <a:spcBef>
                <a:spcPts val="0"/>
              </a:spcBef>
              <a:spcAft>
                <a:spcPts val="0"/>
              </a:spcAft>
              <a:buNone/>
            </a:pPr>
            <a:r>
              <a:rPr lang="en-GB" dirty="0"/>
              <a:t>4</a:t>
            </a:r>
          </a:p>
        </p:txBody>
      </p:sp>
    </p:spTree>
    <p:extLst>
      <p:ext uri="{BB962C8B-B14F-4D97-AF65-F5344CB8AC3E}">
        <p14:creationId xmlns:p14="http://schemas.microsoft.com/office/powerpoint/2010/main" val="41035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
        <p:nvSpPr>
          <p:cNvPr id="3" name="Номер слайда 2">
            <a:extLst>
              <a:ext uri="{FF2B5EF4-FFF2-40B4-BE49-F238E27FC236}">
                <a16:creationId xmlns:a16="http://schemas.microsoft.com/office/drawing/2014/main" id="{0828C2F5-F0F5-49F6-94FF-89624B256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2C27E23D-C8B0-4C02-927C-D8852EF64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408869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36910358-C03A-433F-81AB-E94F715167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0234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
        <p:nvSpPr>
          <p:cNvPr id="3" name="Номер слайда 2">
            <a:extLst>
              <a:ext uri="{FF2B5EF4-FFF2-40B4-BE49-F238E27FC236}">
                <a16:creationId xmlns:a16="http://schemas.microsoft.com/office/drawing/2014/main" id="{7E7E3C94-782F-4D17-808C-4EBCE339A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09709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
        <p:nvSpPr>
          <p:cNvPr id="5" name="Номер слайда 4">
            <a:extLst>
              <a:ext uri="{FF2B5EF4-FFF2-40B4-BE49-F238E27FC236}">
                <a16:creationId xmlns:a16="http://schemas.microsoft.com/office/drawing/2014/main" id="{26010AF0-4AA1-48E7-BE8A-ABB3D537A2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4205471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283</Words>
  <Application>Microsoft Office PowerPoint</Application>
  <PresentationFormat>On-screen Show (16:9)</PresentationFormat>
  <Paragraphs>80</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KEA</vt:lpstr>
      <vt:lpstr>Product description</vt:lpstr>
      <vt:lpstr>Use case diagram</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Konstantin Tsaturyan</cp:lastModifiedBy>
  <cp:revision>60</cp:revision>
  <dcterms:modified xsi:type="dcterms:W3CDTF">2024-11-19T17:13:21Z</dcterms:modified>
</cp:coreProperties>
</file>