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67" r:id="rId3"/>
    <p:sldId id="268" r:id="rId4"/>
    <p:sldId id="272" r:id="rId5"/>
    <p:sldId id="273" r:id="rId6"/>
    <p:sldId id="274" r:id="rId7"/>
    <p:sldId id="275" r:id="rId8"/>
    <p:sldId id="270" r:id="rId9"/>
    <p:sldId id="276" r:id="rId10"/>
    <p:sldId id="277" r:id="rId11"/>
    <p:sldId id="271" r:id="rId12"/>
    <p:sldId id="278" r:id="rId13"/>
    <p:sldId id="280" r:id="rId14"/>
    <p:sldId id="269" r:id="rId15"/>
    <p:sldId id="279" r:id="rId16"/>
    <p:sldId id="262" r:id="rId17"/>
    <p:sldId id="259" r:id="rId18"/>
    <p:sldId id="260" r:id="rId19"/>
    <p:sldId id="26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080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16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365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184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59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3963029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3963029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0adce3c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0adce3c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39630292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3963029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14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9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138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1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687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1/Task_1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a:effectLst>
                  <a:outerShdw blurRad="38100" dist="38100" dir="2700000" algn="tl">
                    <a:srgbClr val="000000">
                      <a:alpha val="43137"/>
                    </a:srgbClr>
                  </a:outerShdw>
                </a:effectLst>
              </a:rPr>
              <a:t>Logical data model </a:t>
            </a:r>
            <a:r>
              <a:rPr lang="en-US" b="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1026" name="Picture 2">
            <a:extLst>
              <a:ext uri="{FF2B5EF4-FFF2-40B4-BE49-F238E27FC236}">
                <a16:creationId xmlns:a16="http://schemas.microsoft.com/office/drawing/2014/main" id="{99D0A118-5B5D-4B8C-B2D0-526638A5D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415" y="938313"/>
            <a:ext cx="3318383" cy="38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53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51188"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Generate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b="1" dirty="0">
                <a:solidFill>
                  <a:schemeClr val="tx1"/>
                </a:solidFill>
              </a:rPr>
              <a:t>Scenario</a:t>
            </a:r>
            <a:r>
              <a:rPr lang="en-US" dirty="0">
                <a:solidFill>
                  <a:schemeClr val="tx1"/>
                </a:solidFill>
              </a:rPr>
              <a:t>: </a:t>
            </a:r>
          </a:p>
          <a:p>
            <a:pPr marL="0" lvl="0" indent="0" algn="l" rtl="0">
              <a:spcBef>
                <a:spcPts val="0"/>
              </a:spcBef>
              <a:spcAft>
                <a:spcPts val="0"/>
              </a:spcAft>
              <a:buNone/>
            </a:pPr>
            <a:r>
              <a:rPr lang="en-US" dirty="0">
                <a:solidFill>
                  <a:schemeClr val="tx1"/>
                </a:solidFill>
              </a:rPr>
              <a:t>User sends request to get schema</a:t>
            </a:r>
          </a:p>
          <a:p>
            <a:pPr marL="0" lvl="0" indent="0" algn="l" rtl="0">
              <a:spcBef>
                <a:spcPts val="0"/>
              </a:spcBef>
              <a:spcAft>
                <a:spcPts val="0"/>
              </a:spcAft>
              <a:buNone/>
            </a:pPr>
            <a:r>
              <a:rPr lang="en-US" dirty="0" err="1">
                <a:solidFill>
                  <a:schemeClr val="tx1"/>
                </a:solidFill>
              </a:rPr>
              <a:t>OpenApi</a:t>
            </a:r>
            <a:r>
              <a:rPr lang="en-US" dirty="0">
                <a:solidFill>
                  <a:schemeClr val="tx1"/>
                </a:solidFill>
              </a:rPr>
              <a:t> Generator checks if schema is present, if not – creates it, returns actual schema</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3806"/>
            <a:ext cx="5205759" cy="1078846"/>
          </a:xfrm>
          <a:prstGeom prst="rect">
            <a:avLst/>
          </a:prstGeom>
        </p:spPr>
      </p:pic>
      <p:sp>
        <p:nvSpPr>
          <p:cNvPr id="3" name="Номер слайда 2">
            <a:extLst>
              <a:ext uri="{FF2B5EF4-FFF2-40B4-BE49-F238E27FC236}">
                <a16:creationId xmlns:a16="http://schemas.microsoft.com/office/drawing/2014/main" id="{E92DA808-A119-4BC5-BB0C-E1F78E2DD1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238819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1026" name="Picture 2" descr="PlantUML Diagram">
            <a:extLst>
              <a:ext uri="{FF2B5EF4-FFF2-40B4-BE49-F238E27FC236}">
                <a16:creationId xmlns:a16="http://schemas.microsoft.com/office/drawing/2014/main" id="{6F03BB53-227E-4C4F-8AE1-B18B9E84C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143000"/>
            <a:ext cx="30956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662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pic>
        <p:nvPicPr>
          <p:cNvPr id="2050" name="Picture 2" descr="PlantUML Diagram">
            <a:extLst>
              <a:ext uri="{FF2B5EF4-FFF2-40B4-BE49-F238E27FC236}">
                <a16:creationId xmlns:a16="http://schemas.microsoft.com/office/drawing/2014/main" id="{19CF0A55-CF2D-4861-9449-655585CE1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37" y="1047249"/>
            <a:ext cx="4962525"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39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9702"/>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pic>
        <p:nvPicPr>
          <p:cNvPr id="3074" name="Picture 2" descr="PlantUML Diagram">
            <a:extLst>
              <a:ext uri="{FF2B5EF4-FFF2-40B4-BE49-F238E27FC236}">
                <a16:creationId xmlns:a16="http://schemas.microsoft.com/office/drawing/2014/main" id="{85D032A9-1CA6-4893-9797-0787E9862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7" y="1062038"/>
            <a:ext cx="3095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2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31018" y="18280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work</a:t>
            </a:r>
            <a:endParaRPr b="1" dirty="0">
              <a:solidFill>
                <a:schemeClr val="tx1"/>
              </a:solidFill>
              <a:effectLst>
                <a:outerShdw blurRad="38100" dist="38100" dir="2700000" algn="tl">
                  <a:srgbClr val="000000">
                    <a:alpha val="43137"/>
                  </a:srgbClr>
                </a:outerShdw>
              </a:effectLst>
            </a:endParaRPr>
          </a:p>
        </p:txBody>
      </p:sp>
      <p:sp>
        <p:nvSpPr>
          <p:cNvPr id="94" name="Google Shape;94;p19"/>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dirty="0">
                <a:solidFill>
                  <a:schemeClr val="tx1"/>
                </a:solidFill>
              </a:rPr>
              <a:t>Request Router – </a:t>
            </a:r>
            <a:r>
              <a:rPr lang="en-GB" dirty="0" err="1">
                <a:solidFill>
                  <a:schemeClr val="tx1"/>
                </a:solidFill>
              </a:rPr>
              <a:t>Tsaturyan</a:t>
            </a:r>
            <a:r>
              <a:rPr lang="en-GB" dirty="0">
                <a:solidFill>
                  <a:schemeClr val="tx1"/>
                </a:solidFill>
              </a:rPr>
              <a:t> Konstantin</a:t>
            </a:r>
          </a:p>
          <a:p>
            <a:pPr marL="0" lvl="0" indent="0" algn="l" rtl="0">
              <a:spcBef>
                <a:spcPts val="0"/>
              </a:spcBef>
              <a:spcAft>
                <a:spcPts val="1200"/>
              </a:spcAft>
              <a:buNone/>
            </a:pPr>
            <a:r>
              <a:rPr lang="en-GB" dirty="0">
                <a:solidFill>
                  <a:schemeClr val="tx1"/>
                </a:solidFill>
              </a:rPr>
              <a:t>Authenticator – </a:t>
            </a:r>
            <a:r>
              <a:rPr lang="en-GB" dirty="0" err="1">
                <a:solidFill>
                  <a:schemeClr val="tx1"/>
                </a:solidFill>
              </a:rPr>
              <a:t>Dandamaev</a:t>
            </a:r>
            <a:r>
              <a:rPr lang="en-GB" dirty="0">
                <a:solidFill>
                  <a:schemeClr val="tx1"/>
                </a:solidFill>
              </a:rPr>
              <a:t> </a:t>
            </a:r>
            <a:r>
              <a:rPr lang="en-GB" dirty="0" err="1">
                <a:solidFill>
                  <a:schemeClr val="tx1"/>
                </a:solidFill>
              </a:rPr>
              <a:t>Gadji</a:t>
            </a:r>
            <a:endParaRPr lang="en-GB" dirty="0">
              <a:solidFill>
                <a:schemeClr val="tx1"/>
              </a:solidFill>
            </a:endParaRPr>
          </a:p>
          <a:p>
            <a:pPr marL="0" lvl="0" indent="0" algn="l" rtl="0">
              <a:spcBef>
                <a:spcPts val="0"/>
              </a:spcBef>
              <a:spcAft>
                <a:spcPts val="1200"/>
              </a:spcAft>
              <a:buNone/>
            </a:pPr>
            <a:r>
              <a:rPr lang="en-GB" dirty="0" err="1">
                <a:solidFill>
                  <a:schemeClr val="tx1"/>
                </a:solidFill>
              </a:rPr>
              <a:t>OpenAPI</a:t>
            </a:r>
            <a:r>
              <a:rPr lang="en-GB" dirty="0">
                <a:solidFill>
                  <a:schemeClr val="tx1"/>
                </a:solidFill>
              </a:rPr>
              <a:t> Generator – </a:t>
            </a:r>
            <a:r>
              <a:rPr lang="en-GB" dirty="0" err="1">
                <a:solidFill>
                  <a:schemeClr val="tx1"/>
                </a:solidFill>
              </a:rPr>
              <a:t>Tsurkan</a:t>
            </a:r>
            <a:r>
              <a:rPr lang="en-GB" dirty="0">
                <a:solidFill>
                  <a:schemeClr val="tx1"/>
                </a:solidFill>
              </a:rPr>
              <a:t> Daniel</a:t>
            </a:r>
          </a:p>
          <a:p>
            <a:pPr marL="0" lvl="0" indent="0" algn="l" rtl="0">
              <a:spcBef>
                <a:spcPts val="0"/>
              </a:spcBef>
              <a:spcAft>
                <a:spcPts val="1200"/>
              </a:spcAft>
              <a:buNone/>
            </a:pPr>
            <a:r>
              <a:rPr lang="en-GB" dirty="0">
                <a:solidFill>
                  <a:schemeClr val="tx1"/>
                </a:solidFill>
              </a:rPr>
              <a:t>Service Deployer – </a:t>
            </a:r>
            <a:r>
              <a:rPr lang="en-GB" dirty="0" err="1">
                <a:solidFill>
                  <a:schemeClr val="tx1"/>
                </a:solidFill>
              </a:rPr>
              <a:t>Smolkin</a:t>
            </a:r>
            <a:r>
              <a:rPr lang="en-GB" dirty="0">
                <a:solidFill>
                  <a:schemeClr val="tx1"/>
                </a:solidFill>
              </a:rPr>
              <a:t> Mikhail</a:t>
            </a:r>
            <a:endParaRPr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Logical data model (class/ER diagram)</a:t>
            </a:r>
            <a:endParaRPr dirty="0">
              <a:solidFill>
                <a:srgbClr val="FF0000"/>
              </a:solidFill>
            </a:endParaRPr>
          </a:p>
        </p:txBody>
      </p:sp>
      <p:sp>
        <p:nvSpPr>
          <p:cNvPr id="73" name="Google Shape;73;p16"/>
          <p:cNvSpPr txBox="1">
            <a:spLocks noGrp="1"/>
          </p:cNvSpPr>
          <p:nvPr>
            <p:ph type="body" idx="1"/>
          </p:nvPr>
        </p:nvSpPr>
        <p:spPr>
          <a:xfrm>
            <a:off x="311700" y="1152475"/>
            <a:ext cx="32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(from the previous task)</a:t>
            </a:r>
            <a:endParaRPr/>
          </a:p>
          <a:p>
            <a:pPr marL="0" lvl="0" indent="0" algn="l" rtl="0">
              <a:spcBef>
                <a:spcPts val="1200"/>
              </a:spcBef>
              <a:spcAft>
                <a:spcPts val="0"/>
              </a:spcAft>
              <a:buNone/>
            </a:pPr>
            <a:r>
              <a:rPr lang="en-GB" b="1"/>
              <a:t>&lt;for each microservice separately&gt;</a:t>
            </a:r>
            <a:endParaRPr b="1"/>
          </a:p>
          <a:p>
            <a:pPr marL="0" lvl="0" indent="0" algn="l" rtl="0">
              <a:spcBef>
                <a:spcPts val="1200"/>
              </a:spcBef>
              <a:spcAft>
                <a:spcPts val="1200"/>
              </a:spcAft>
              <a:buNone/>
            </a:pPr>
            <a:endParaRPr/>
          </a:p>
        </p:txBody>
      </p:sp>
      <p:pic>
        <p:nvPicPr>
          <p:cNvPr id="74" name="Google Shape;74;p16"/>
          <p:cNvPicPr preferRelativeResize="0"/>
          <p:nvPr/>
        </p:nvPicPr>
        <p:blipFill rotWithShape="1">
          <a:blip r:embed="rId3">
            <a:alphaModFix/>
          </a:blip>
          <a:srcRect l="34730" t="38994"/>
          <a:stretch/>
        </p:blipFill>
        <p:spPr>
          <a:xfrm>
            <a:off x="4302425" y="1331700"/>
            <a:ext cx="3483074" cy="1601725"/>
          </a:xfrm>
          <a:prstGeom prst="rect">
            <a:avLst/>
          </a:prstGeom>
          <a:noFill/>
          <a:ln>
            <a:noFill/>
          </a:ln>
        </p:spPr>
      </p:pic>
      <p:pic>
        <p:nvPicPr>
          <p:cNvPr id="75" name="Google Shape;75;p16"/>
          <p:cNvPicPr preferRelativeResize="0"/>
          <p:nvPr/>
        </p:nvPicPr>
        <p:blipFill rotWithShape="1">
          <a:blip r:embed="rId4">
            <a:alphaModFix/>
          </a:blip>
          <a:srcRect l="1185"/>
          <a:stretch/>
        </p:blipFill>
        <p:spPr>
          <a:xfrm>
            <a:off x="311700" y="2757200"/>
            <a:ext cx="3833724" cy="2205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API summary &lt;for each microservice separately&gt;</a:t>
            </a:r>
            <a:endParaRPr dirty="0">
              <a:solidFill>
                <a:srgbClr val="FF0000"/>
              </a:solidFill>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&lt; provide a summary of API you are going to use with DB design, use OpenAPI fragment if needed &gt;</a:t>
            </a:r>
            <a:endParaRPr/>
          </a:p>
          <a:p>
            <a:pPr marL="0" lvl="0" indent="0" algn="l" rtl="0">
              <a:spcBef>
                <a:spcPts val="1200"/>
              </a:spcBef>
              <a:spcAft>
                <a:spcPts val="0"/>
              </a:spcAft>
              <a:buNone/>
            </a:pPr>
            <a:r>
              <a:rPr lang="en-GB" b="1"/>
              <a:t>&lt;</a:t>
            </a:r>
            <a:r>
              <a:rPr lang="en-GB"/>
              <a:t> 5-7 most important API operations &gt;</a:t>
            </a:r>
            <a:endParaRPr/>
          </a:p>
          <a:p>
            <a:pPr marL="0" lvl="0" indent="0" algn="l" rtl="0">
              <a:spcBef>
                <a:spcPts val="1200"/>
              </a:spcBef>
              <a:spcAft>
                <a:spcPts val="1200"/>
              </a:spcAft>
              <a:buNone/>
            </a:pPr>
            <a:r>
              <a:rPr lang="en-GB"/>
              <a:t>&lt;e.g. In a form /dataset/{id} - GET  - get data for training - (Use case)&gt;</a:t>
            </a:r>
            <a:endParaRPr/>
          </a:p>
        </p:txBody>
      </p:sp>
      <p:pic>
        <p:nvPicPr>
          <p:cNvPr id="82" name="Google Shape;82;p17"/>
          <p:cNvPicPr preferRelativeResize="0"/>
          <p:nvPr/>
        </p:nvPicPr>
        <p:blipFill>
          <a:blip r:embed="rId3">
            <a:alphaModFix/>
          </a:blip>
          <a:stretch>
            <a:fillRect/>
          </a:stretch>
        </p:blipFill>
        <p:spPr>
          <a:xfrm>
            <a:off x="434050" y="3022350"/>
            <a:ext cx="5357425" cy="1783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Physical schema &lt;for each microservice separately&gt;</a:t>
            </a:r>
            <a:endParaRPr dirty="0">
              <a:solidFill>
                <a:srgbClr val="FF0000"/>
              </a:solidFill>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For NoSQL - selection of keys, and explain how requests are served using keys</a:t>
            </a:r>
            <a:endParaRPr dirty="0"/>
          </a:p>
          <a:p>
            <a:pPr marL="0" lvl="0" indent="0" algn="l" rtl="0">
              <a:spcBef>
                <a:spcPts val="1200"/>
              </a:spcBef>
              <a:spcAft>
                <a:spcPts val="0"/>
              </a:spcAft>
              <a:buNone/>
            </a:pPr>
            <a:r>
              <a:rPr lang="en-GB" dirty="0"/>
              <a:t>For RDBMS - physical schema (crow-foot (app.diagrams.net) or SQL dump)</a:t>
            </a:r>
            <a:endParaRPr dirty="0"/>
          </a:p>
          <a:p>
            <a:pPr marL="0" lvl="0" indent="0" algn="l" rtl="0">
              <a:spcBef>
                <a:spcPts val="1200"/>
              </a:spcBef>
              <a:spcAft>
                <a:spcPts val="1200"/>
              </a:spcAft>
              <a:buNone/>
            </a:pPr>
            <a:r>
              <a:rPr lang="en-GB" dirty="0"/>
              <a:t>&lt;for each DB in each microservice&gt;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Task_11/Task_11.pdf</a:t>
            </a:r>
            <a:endParaRPr sz="1400" u="sng" dirty="0">
              <a:solidFill>
                <a:schemeClr val="dk1"/>
              </a:solidFill>
            </a:endParaRPr>
          </a:p>
        </p:txBody>
      </p:sp>
      <p:sp>
        <p:nvSpPr>
          <p:cNvPr id="3" name="Номер слайда 2">
            <a:extLst>
              <a:ext uri="{FF2B5EF4-FFF2-40B4-BE49-F238E27FC236}">
                <a16:creationId xmlns:a16="http://schemas.microsoft.com/office/drawing/2014/main" id="{B6CFC8D8-E303-4004-B65E-C84C05B70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3" y="4716463"/>
            <a:ext cx="8162365" cy="307777"/>
          </a:xfrm>
          <a:prstGeom prst="rect">
            <a:avLst/>
          </a:prstGeom>
          <a:noFill/>
        </p:spPr>
        <p:txBody>
          <a:bodyPr wrap="square" rtlCol="0">
            <a:spAutoFit/>
          </a:bodyPr>
          <a:lstStyle/>
          <a:p>
            <a:r>
              <a:rPr lang="en-US" dirty="0">
                <a:solidFill>
                  <a:schemeClr val="tx1"/>
                </a:solidFill>
              </a:rPr>
              <a:t>https://github.com/fanglores/Advanced-Software-Design/tree/master/General/UseCases</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2052" name="Picture 4">
            <a:extLst>
              <a:ext uri="{FF2B5EF4-FFF2-40B4-BE49-F238E27FC236}">
                <a16:creationId xmlns:a16="http://schemas.microsoft.com/office/drawing/2014/main" id="{73CA7B9E-2D89-40C2-AD0B-4434A982A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175" y="1196152"/>
            <a:ext cx="4386371" cy="3659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68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333870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srcRect/>
          <a:stretch/>
        </p:blipFill>
        <p:spPr bwMode="auto">
          <a:xfrm>
            <a:off x="1233253" y="1337983"/>
            <a:ext cx="6677494" cy="313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3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1026" name="Picture 2">
            <a:extLst>
              <a:ext uri="{FF2B5EF4-FFF2-40B4-BE49-F238E27FC236}">
                <a16:creationId xmlns:a16="http://schemas.microsoft.com/office/drawing/2014/main" id="{67B68EE8-31AC-49AB-8310-25835036F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1228725"/>
            <a:ext cx="287655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59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Authenticate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a:t>
            </a:r>
          </a:p>
          <a:p>
            <a:pPr marL="0" lvl="0" indent="0" algn="l" rtl="0">
              <a:spcBef>
                <a:spcPts val="0"/>
              </a:spcBef>
              <a:spcAft>
                <a:spcPts val="0"/>
              </a:spcAft>
              <a:buNone/>
            </a:pPr>
            <a:r>
              <a:rPr lang="en-US" dirty="0">
                <a:solidFill>
                  <a:schemeClr val="tx1"/>
                </a:solidFill>
              </a:rPr>
              <a:t>Request is sent to authentication</a:t>
            </a:r>
          </a:p>
          <a:p>
            <a:pPr marL="0" lvl="0" indent="0" algn="l" rtl="0">
              <a:spcBef>
                <a:spcPts val="0"/>
              </a:spcBef>
              <a:spcAft>
                <a:spcPts val="0"/>
              </a:spcAft>
              <a:buNone/>
            </a:pPr>
            <a:r>
              <a:rPr lang="en-US" dirty="0">
                <a:solidFill>
                  <a:schemeClr val="tx1"/>
                </a:solidFill>
              </a:rPr>
              <a:t>Request is checked for SSO authentication possibility</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7056"/>
            <a:ext cx="5205759" cy="1072347"/>
          </a:xfrm>
          <a:prstGeom prst="rect">
            <a:avLst/>
          </a:prstGeom>
        </p:spPr>
      </p:pic>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340419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3074" name="Picture 2">
            <a:extLst>
              <a:ext uri="{FF2B5EF4-FFF2-40B4-BE49-F238E27FC236}">
                <a16:creationId xmlns:a16="http://schemas.microsoft.com/office/drawing/2014/main" id="{5D2FF8E0-6D0F-4510-9785-65161A36C93D}"/>
              </a:ext>
            </a:extLst>
          </p:cNvPr>
          <p:cNvPicPr>
            <a:picLocks noChangeAspect="1" noChangeArrowheads="1"/>
          </p:cNvPicPr>
          <p:nvPr/>
        </p:nvPicPr>
        <p:blipFill>
          <a:blip r:embed="rId3"/>
          <a:srcRect/>
          <a:stretch/>
        </p:blipFill>
        <p:spPr bwMode="auto">
          <a:xfrm>
            <a:off x="3014662" y="1216959"/>
            <a:ext cx="311467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9430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468</Words>
  <Application>Microsoft Office PowerPoint</Application>
  <PresentationFormat>Экран (16:9)</PresentationFormat>
  <Paragraphs>79</Paragraphs>
  <Slides>19</Slides>
  <Notes>19</Notes>
  <HiddenSlides>3</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19</vt:i4>
      </vt:variant>
    </vt:vector>
  </HeadingPairs>
  <TitlesOfParts>
    <vt:vector size="21" baseType="lpstr">
      <vt:lpstr>Arial</vt:lpstr>
      <vt:lpstr>Simple Light</vt:lpstr>
      <vt:lpstr>KEA</vt:lpstr>
      <vt:lpstr>Product description</vt:lpstr>
      <vt:lpstr>Event flow</vt:lpstr>
      <vt:lpstr>Logical data model RequestRouter</vt:lpstr>
      <vt:lpstr>API usage RequestRouter</vt:lpstr>
      <vt:lpstr>Physical schema RequestRouter</vt:lpstr>
      <vt:lpstr>Logical data model Authenticator</vt:lpstr>
      <vt:lpstr>API usage Authenticator</vt:lpstr>
      <vt:lpstr>Physical schema Authenticator</vt:lpstr>
      <vt:lpstr>Logical data model OpenAPIGenerator</vt:lpstr>
      <vt:lpstr>API usage OpenAPIGenerator</vt:lpstr>
      <vt:lpstr>Physical schema OpenAPIGenerator</vt:lpstr>
      <vt:lpstr>Logical data model ServiceDeployer</vt:lpstr>
      <vt:lpstr>API usage ServiceDeployer</vt:lpstr>
      <vt:lpstr>Physical schema ServiceDeployer</vt:lpstr>
      <vt:lpstr>Team work</vt:lpstr>
      <vt:lpstr>Logical data model (class/ER diagram)</vt:lpstr>
      <vt:lpstr>API summary &lt;for each microservice separately&gt;</vt:lpstr>
      <vt:lpstr>Physical schema &lt;for each microservice separately&gt;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26</cp:revision>
  <dcterms:modified xsi:type="dcterms:W3CDTF">2024-12-09T20:02:35Z</dcterms:modified>
</cp:coreProperties>
</file>