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60" r:id="rId2"/>
    <p:sldId id="267" r:id="rId3"/>
    <p:sldId id="258" r:id="rId4"/>
    <p:sldId id="268" r:id="rId5"/>
    <p:sldId id="269" r:id="rId6"/>
    <p:sldId id="272" r:id="rId7"/>
    <p:sldId id="259" r:id="rId8"/>
    <p:sldId id="271"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13"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07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33282" y="2070847"/>
            <a:ext cx="9077435" cy="2763369"/>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many functions for one class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 and delegate some functions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82629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3520019" y="938348"/>
            <a:ext cx="5501139" cy="383535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700" y="668381"/>
            <a:ext cx="3990600" cy="3076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c</a:t>
            </a:r>
            <a:r>
              <a:rPr lang="en-US" dirty="0">
                <a:solidFill>
                  <a:schemeClr val="bg1">
                    <a:lumMod val="50000"/>
                  </a:schemeClr>
                </a:solidFill>
              </a:rPr>
              <a:t>aching, validating and authentication are all in one, strong dependency on cache storage and token type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Dependency inversion principle, interface for different tokens and Adapter pattern</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928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1824933" y="2741980"/>
            <a:ext cx="7319067" cy="2173016"/>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699" y="668381"/>
            <a:ext cx="4476961" cy="3076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all auth-processes are implemented in </a:t>
            </a:r>
            <a:r>
              <a:rPr lang="en-GB" dirty="0" err="1">
                <a:solidFill>
                  <a:schemeClr val="bg1">
                    <a:lumMod val="50000"/>
                  </a:schemeClr>
                </a:solidFill>
              </a:rPr>
              <a:t>AuthenticationProvider</a:t>
            </a:r>
            <a:endParaRPr lang="en-US"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Strategy pattern for separating different auth-protocols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02486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695" y="1606923"/>
            <a:ext cx="9145911"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need to work with different data (source code from repo or CRD), strong dependency on repo and Kubernetes</a:t>
            </a:r>
            <a:endParaRPr lang="ru-RU"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a:t>
            </a:r>
            <a:r>
              <a:rPr lang="en-US" dirty="0">
                <a:solidFill>
                  <a:schemeClr val="bg1">
                    <a:lumMod val="50000"/>
                  </a:schemeClr>
                </a:solidFill>
              </a:rPr>
              <a:t>use Dependency inversion and Adapters design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tretch>
            <a:fillRect/>
          </a:stretch>
        </p:blipFill>
        <p:spPr>
          <a:xfrm>
            <a:off x="0" y="2057610"/>
            <a:ext cx="9144000" cy="2692938"/>
          </a:xfrm>
          <a:prstGeom prst="rect">
            <a:avLst/>
          </a:prstGeom>
        </p:spPr>
      </p:pic>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applying for new deploy strategies requires changes in </a:t>
            </a:r>
            <a:r>
              <a:rPr lang="en-GB" dirty="0" err="1">
                <a:solidFill>
                  <a:schemeClr val="bg1">
                    <a:lumMod val="50000"/>
                  </a:schemeClr>
                </a:solidFill>
              </a:rPr>
              <a:t>ServiceDeployer</a:t>
            </a:r>
            <a:endParaRPr lang="en-GB" dirty="0">
              <a:solidFill>
                <a:schemeClr val="bg1">
                  <a:lumMod val="50000"/>
                </a:schemeClr>
              </a:solidFill>
            </a:endParaRPr>
          </a:p>
          <a:p>
            <a:pPr marL="0" lvl="0" indent="0" algn="l" rtl="0">
              <a:spcBef>
                <a:spcPts val="0"/>
              </a:spcBef>
              <a:spcAft>
                <a:spcPts val="0"/>
              </a:spcAft>
              <a:buNone/>
            </a:pPr>
            <a:endParaRPr lang="en-GB" dirty="0">
              <a:solidFill>
                <a:schemeClr val="bg1">
                  <a:lumMod val="50000"/>
                </a:schemeClr>
              </a:solidFill>
            </a:endParaRPr>
          </a:p>
          <a:p>
            <a:pPr marL="0" lvl="0" indent="0" algn="l" rtl="0">
              <a:spcBef>
                <a:spcPts val="0"/>
              </a:spcBef>
              <a:spcAft>
                <a:spcPts val="0"/>
              </a:spcAft>
              <a:buNone/>
            </a:pPr>
            <a:r>
              <a:rPr lang="en-US" dirty="0">
                <a:solidFill>
                  <a:schemeClr val="bg1">
                    <a:lumMod val="50000"/>
                  </a:schemeClr>
                </a:solidFill>
              </a:rPr>
              <a:t>Solutions: use Strategy pattern for </a:t>
            </a:r>
            <a:r>
              <a:rPr lang="en-US" dirty="0" err="1">
                <a:solidFill>
                  <a:schemeClr val="bg1">
                    <a:lumMod val="50000"/>
                  </a:schemeClr>
                </a:solidFill>
              </a:rPr>
              <a:t>Ideploy</a:t>
            </a:r>
            <a:r>
              <a:rPr lang="en-US" dirty="0">
                <a:solidFill>
                  <a:schemeClr val="bg1">
                    <a:lumMod val="50000"/>
                  </a:schemeClr>
                </a:solidFill>
              </a:rPr>
              <a:t> Strategy</a:t>
            </a:r>
            <a:endParaRPr dirty="0">
              <a:solidFill>
                <a:schemeClr val="bg1">
                  <a:lumMod val="50000"/>
                </a:schemeClr>
              </a:solidFill>
            </a:endParaRP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293</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Light</vt:lpstr>
      <vt:lpstr>KEA</vt:lpstr>
      <vt:lpstr>Product description</vt:lpstr>
      <vt:lpstr>System architecture</vt:lpstr>
      <vt:lpstr>Design case for RequestRouter</vt:lpstr>
      <vt:lpstr>Design case for Authenticator</vt:lpstr>
      <vt:lpstr>Design case for Authenticator</vt:lpstr>
      <vt:lpstr>Design case of Service Deployer</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Михаил Смолкин</cp:lastModifiedBy>
  <cp:revision>33</cp:revision>
  <dcterms:modified xsi:type="dcterms:W3CDTF">2024-12-16T14:32:25Z</dcterms:modified>
</cp:coreProperties>
</file>