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67" r:id="rId3"/>
    <p:sldId id="268" r:id="rId4"/>
    <p:sldId id="259" r:id="rId5"/>
    <p:sldId id="260" r:id="rId6"/>
    <p:sldId id="261" r:id="rId7"/>
    <p:sldId id="272" r:id="rId8"/>
    <p:sldId id="273" r:id="rId9"/>
    <p:sldId id="274" r:id="rId10"/>
    <p:sldId id="275" r:id="rId11"/>
    <p:sldId id="270" r:id="rId12"/>
    <p:sldId id="276" r:id="rId13"/>
    <p:sldId id="277" r:id="rId14"/>
    <p:sldId id="271" r:id="rId15"/>
    <p:sldId id="278" r:id="rId16"/>
    <p:sldId id="280" r:id="rId17"/>
    <p:sldId id="269" r:id="rId18"/>
    <p:sldId id="279" r:id="rId19"/>
    <p:sldId id="26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3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687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080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365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026" name="Picture 2">
            <a:extLst>
              <a:ext uri="{FF2B5EF4-FFF2-40B4-BE49-F238E27FC236}">
                <a16:creationId xmlns:a16="http://schemas.microsoft.com/office/drawing/2014/main" id="{67B68EE8-31AC-49AB-8310-25835036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228725"/>
            <a:ext cx="2876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9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40419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311294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a:effectLst>
                  <a:outerShdw blurRad="38100" dist="38100" dir="2700000" algn="tl">
                    <a:srgbClr val="000000">
                      <a:alpha val="43137"/>
                    </a:srgbClr>
                  </a:outerShdw>
                </a:effectLst>
              </a:rPr>
              <a:t>Logical data model </a:t>
            </a:r>
            <a:r>
              <a:rPr lang="en-US" b="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102053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238819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420066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154739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575A1C00-12C6-44D1-8DDB-5947204B76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00" b="1" i="0" u="none" strike="noStrike" cap="none" normalizeH="0" baseline="0">
                <a:ln>
                  <a:noFill/>
                </a:ln>
                <a:solidFill>
                  <a:schemeClr val="tx1"/>
                </a:solidFill>
                <a:effectLst/>
                <a:latin typeface="Arial" panose="020B0604020202020204" pitchFamily="34" charset="0"/>
              </a:rPr>
              <a:t>Authenticator</a:t>
            </a:r>
            <a:endParaRPr kumimoji="0" lang="ru-RU" altLang="ru-RU" sz="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anose="020B0604020202020204" pitchFamily="34" charset="0"/>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424592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1018" y="1828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work</a:t>
            </a:r>
            <a:endParaRPr b="1" dirty="0">
              <a:solidFill>
                <a:schemeClr val="tx1"/>
              </a:solidFill>
              <a:effectLst>
                <a:outerShdw blurRad="38100" dist="38100" dir="2700000" algn="tl">
                  <a:srgbClr val="000000">
                    <a:alpha val="43137"/>
                  </a:srgbClr>
                </a:outerShdw>
              </a:effectLst>
            </a:endParaRPr>
          </a:p>
        </p:txBody>
      </p:sp>
      <p:sp>
        <p:nvSpPr>
          <p:cNvPr id="94" name="Google Shape;94;p19"/>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Request Router – </a:t>
            </a:r>
            <a:r>
              <a:rPr lang="en-GB" dirty="0" err="1">
                <a:solidFill>
                  <a:schemeClr val="tx1"/>
                </a:solidFill>
              </a:rPr>
              <a:t>Tsaturyan</a:t>
            </a:r>
            <a:r>
              <a:rPr lang="en-GB" dirty="0">
                <a:solidFill>
                  <a:schemeClr val="tx1"/>
                </a:solidFill>
              </a:rPr>
              <a:t> Konstantin</a:t>
            </a:r>
          </a:p>
          <a:p>
            <a:pPr marL="0" lvl="0" indent="0" algn="l" rtl="0">
              <a:spcBef>
                <a:spcPts val="0"/>
              </a:spcBef>
              <a:spcAft>
                <a:spcPts val="1200"/>
              </a:spcAft>
              <a:buNone/>
            </a:pPr>
            <a:r>
              <a:rPr lang="en-GB" dirty="0">
                <a:solidFill>
                  <a:schemeClr val="tx1"/>
                </a:solidFill>
              </a:rPr>
              <a:t>Authenticator – </a:t>
            </a:r>
            <a:r>
              <a:rPr lang="en-GB" dirty="0" err="1">
                <a:solidFill>
                  <a:schemeClr val="tx1"/>
                </a:solidFill>
              </a:rPr>
              <a:t>Dandamaev</a:t>
            </a:r>
            <a:r>
              <a:rPr lang="en-GB" dirty="0">
                <a:solidFill>
                  <a:schemeClr val="tx1"/>
                </a:solidFill>
              </a:rPr>
              <a:t> </a:t>
            </a:r>
            <a:r>
              <a:rPr lang="en-GB" dirty="0" err="1">
                <a:solidFill>
                  <a:schemeClr val="tx1"/>
                </a:solidFill>
              </a:rPr>
              <a:t>Gadji</a:t>
            </a:r>
            <a:endParaRPr lang="en-GB" dirty="0">
              <a:solidFill>
                <a:schemeClr val="tx1"/>
              </a:solidFill>
            </a:endParaRPr>
          </a:p>
          <a:p>
            <a:pPr marL="0" lvl="0" indent="0" algn="l" rtl="0">
              <a:spcBef>
                <a:spcPts val="0"/>
              </a:spcBef>
              <a:spcAft>
                <a:spcPts val="1200"/>
              </a:spcAft>
              <a:buNone/>
            </a:pPr>
            <a:r>
              <a:rPr lang="en-GB" dirty="0" err="1">
                <a:solidFill>
                  <a:schemeClr val="tx1"/>
                </a:solidFill>
              </a:rPr>
              <a:t>OpenAPI</a:t>
            </a:r>
            <a:r>
              <a:rPr lang="en-GB" dirty="0">
                <a:solidFill>
                  <a:schemeClr val="tx1"/>
                </a:solidFill>
              </a:rPr>
              <a:t> Generator – </a:t>
            </a:r>
            <a:r>
              <a:rPr lang="en-GB" dirty="0" err="1">
                <a:solidFill>
                  <a:schemeClr val="tx1"/>
                </a:solidFill>
              </a:rPr>
              <a:t>Tsurkan</a:t>
            </a:r>
            <a:r>
              <a:rPr lang="en-GB" dirty="0">
                <a:solidFill>
                  <a:schemeClr val="tx1"/>
                </a:solidFill>
              </a:rPr>
              <a:t> Daniel</a:t>
            </a:r>
          </a:p>
          <a:p>
            <a:pPr marL="0" lvl="0" indent="0" algn="l" rtl="0">
              <a:spcBef>
                <a:spcPts val="0"/>
              </a:spcBef>
              <a:spcAft>
                <a:spcPts val="1200"/>
              </a:spcAft>
              <a:buNone/>
            </a:pPr>
            <a:r>
              <a:rPr lang="en-GB" dirty="0">
                <a:solidFill>
                  <a:schemeClr val="tx1"/>
                </a:solidFill>
              </a:rPr>
              <a:t>Service Deployer – </a:t>
            </a:r>
            <a:r>
              <a:rPr lang="en-GB" dirty="0" err="1">
                <a:solidFill>
                  <a:schemeClr val="tx1"/>
                </a:solidFill>
              </a:rPr>
              <a:t>Smolkin</a:t>
            </a:r>
            <a:r>
              <a:rPr lang="en-GB" dirty="0">
                <a:solidFill>
                  <a:schemeClr val="tx1"/>
                </a:solidFill>
              </a:rPr>
              <a:t> Mikhail</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(from the previous task)</a:t>
            </a:r>
            <a:endParaRPr/>
          </a:p>
          <a:p>
            <a:pPr marL="0" lvl="0" indent="0" algn="l" rtl="0">
              <a:spcBef>
                <a:spcPts val="1200"/>
              </a:spcBef>
              <a:spcAft>
                <a:spcPts val="0"/>
              </a:spcAft>
              <a:buNone/>
            </a:pPr>
            <a:r>
              <a:rPr lang="en-GB" b="1"/>
              <a:t>&lt;for each microservice separately&gt;</a:t>
            </a:r>
            <a:endParaRPr b="1"/>
          </a:p>
          <a:p>
            <a:pPr marL="0" lvl="0" indent="0" algn="l" rtl="0">
              <a:spcBef>
                <a:spcPts val="1200"/>
              </a:spcBef>
              <a:spcAft>
                <a:spcPts val="1200"/>
              </a:spcAft>
              <a:buNone/>
            </a:pPr>
            <a:endParaRPr/>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NoSQL - selection of keys, and explain how requests are served using keys</a:t>
            </a:r>
            <a:endParaRPr dirty="0"/>
          </a:p>
          <a:p>
            <a:pPr marL="0" lvl="0" indent="0" algn="l" rtl="0">
              <a:spcBef>
                <a:spcPts val="1200"/>
              </a:spcBef>
              <a:spcAft>
                <a:spcPts val="0"/>
              </a:spcAft>
              <a:buNone/>
            </a:pPr>
            <a:r>
              <a:rPr lang="en-GB" dirty="0"/>
              <a:t>For RDBMS - physical schema (crow-foot (app.diagrams.net) or SQL dump)</a:t>
            </a:r>
            <a:endParaRPr dirty="0"/>
          </a:p>
          <a:p>
            <a:pPr marL="0" lvl="0" indent="0" algn="l" rtl="0">
              <a:spcBef>
                <a:spcPts val="1200"/>
              </a:spcBef>
              <a:spcAft>
                <a:spcPts val="1200"/>
              </a:spcAft>
              <a:buNone/>
            </a:pPr>
            <a:r>
              <a:rPr lang="en-GB" dirty="0"/>
              <a:t>&lt;for each DB in each microservice&gt;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447" y="1027226"/>
            <a:ext cx="6946217" cy="3941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8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33870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156447" y="1289870"/>
            <a:ext cx="6946217" cy="341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468</Words>
  <Application>Microsoft Office PowerPoint</Application>
  <PresentationFormat>Экран (16:9)</PresentationFormat>
  <Paragraphs>79</Paragraphs>
  <Slides>19</Slides>
  <Notes>19</Notes>
  <HiddenSlides>3</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19</vt:i4>
      </vt:variant>
    </vt:vector>
  </HeadingPairs>
  <TitlesOfParts>
    <vt:vector size="21" baseType="lpstr">
      <vt:lpstr>Arial</vt:lpstr>
      <vt:lpstr>Simple Light</vt:lpstr>
      <vt:lpstr>KEA</vt:lpstr>
      <vt:lpstr>Product description</vt:lpstr>
      <vt:lpstr>Event flow</vt:lpstr>
      <vt:lpstr>Logical data model (class/ER diagram)</vt:lpstr>
      <vt:lpstr>API summary &lt;for each microservice separately&gt;</vt:lpstr>
      <vt:lpstr>Physical schema &lt;for each microservice separately&gt;</vt:lpstr>
      <vt:lpstr>Logical data model RequestRouter</vt:lpstr>
      <vt:lpstr>API usage RequestRouter</vt:lpstr>
      <vt:lpstr>Physical schema RequestRouter</vt:lpstr>
      <vt:lpstr>Logical data model Authenticator</vt:lpstr>
      <vt:lpstr>API usage Authenticator</vt:lpstr>
      <vt:lpstr>Physical schema Authenticator</vt:lpstr>
      <vt:lpstr>Logical data model OpenAPIGenerator</vt:lpstr>
      <vt:lpstr>API usage OpenAPIGenerator</vt:lpstr>
      <vt:lpstr>Physical schema OpenAPIGenerator</vt:lpstr>
      <vt:lpstr>Logical data model ServiceDeployer</vt:lpstr>
      <vt:lpstr>API usage ServiceDeployer</vt:lpstr>
      <vt:lpstr>Physical schema ServiceDeployer</vt:lpstr>
      <vt:lpstr>Team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14</cp:revision>
  <dcterms:modified xsi:type="dcterms:W3CDTF">2024-12-08T15:37:38Z</dcterms:modified>
</cp:coreProperties>
</file>