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67" r:id="rId3"/>
    <p:sldId id="268" r:id="rId4"/>
    <p:sldId id="262" r:id="rId5"/>
    <p:sldId id="259" r:id="rId6"/>
    <p:sldId id="269" r:id="rId7"/>
    <p:sldId id="270" r:id="rId8"/>
    <p:sldId id="271" r:id="rId9"/>
    <p:sldId id="27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cc25f97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cc25f97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Resources and microservices</a:t>
            </a:r>
          </a:p>
          <a:p>
            <a:pPr marL="0" lvl="0" indent="0" algn="ctr" rtl="0">
              <a:spcBef>
                <a:spcPts val="0"/>
              </a:spcBef>
              <a:spcAft>
                <a:spcPts val="0"/>
              </a:spcAft>
              <a:buNone/>
            </a:pPr>
            <a:endParaRPr dirty="0"/>
          </a:p>
        </p:txBody>
      </p:sp>
      <p:sp>
        <p:nvSpPr>
          <p:cNvPr id="2" name="TextBox 1">
            <a:extLst>
              <a:ext uri="{FF2B5EF4-FFF2-40B4-BE49-F238E27FC236}">
                <a16:creationId xmlns:a16="http://schemas.microsoft.com/office/drawing/2014/main" id="{BCD20AAA-E16B-F51D-BF7C-5D00007D96DF}"/>
              </a:ext>
            </a:extLst>
          </p:cNvPr>
          <p:cNvSpPr txBox="1"/>
          <p:nvPr/>
        </p:nvSpPr>
        <p:spPr>
          <a:xfrm>
            <a:off x="5957795" y="4562725"/>
            <a:ext cx="2874505" cy="307777"/>
          </a:xfrm>
          <a:prstGeom prst="rect">
            <a:avLst/>
          </a:prstGeom>
          <a:noFill/>
        </p:spPr>
        <p:txBody>
          <a:bodyPr wrap="none" rtlCol="0">
            <a:spAutoFit/>
          </a:bodyPr>
          <a:lstStyle/>
          <a:p>
            <a:r>
              <a:rPr lang="en-GB" sz="1400" dirty="0">
                <a:solidFill>
                  <a:schemeClr val="dk1"/>
                </a:solidFill>
              </a:rPr>
              <a:t>K8S access user</a:t>
            </a:r>
            <a:r>
              <a:rPr lang="ru-RU" sz="1400" dirty="0">
                <a:solidFill>
                  <a:schemeClr val="dk1"/>
                </a:solidFill>
              </a:rPr>
              <a:t>: </a:t>
            </a:r>
            <a:r>
              <a:rPr lang="en-GB" sz="1400" dirty="0" err="1">
                <a:solidFill>
                  <a:schemeClr val="dk1"/>
                </a:solidFill>
              </a:rPr>
              <a:t>Smolkin</a:t>
            </a:r>
            <a:r>
              <a:rPr lang="en-GB" sz="1400" dirty="0">
                <a:solidFill>
                  <a:schemeClr val="dk1"/>
                </a:solidFill>
              </a:rPr>
              <a:t> Mikhail</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Dandamaev Gadji;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Final class diagram (monolith)</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26208" y="1890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storming</a:t>
            </a:r>
            <a:endParaRPr b="1" dirty="0">
              <a:effectLst>
                <a:outerShdw blurRad="38100" dist="38100" dir="2700000" algn="tl">
                  <a:srgbClr val="000000">
                    <a:alpha val="43137"/>
                  </a:srgbClr>
                </a:outerShdw>
              </a:effectLst>
            </a:endParaRPr>
          </a:p>
        </p:txBody>
      </p:sp>
      <p:sp>
        <p:nvSpPr>
          <p:cNvPr id="8" name="Slide Number Placeholder 1">
            <a:extLst>
              <a:ext uri="{FF2B5EF4-FFF2-40B4-BE49-F238E27FC236}">
                <a16:creationId xmlns:a16="http://schemas.microsoft.com/office/drawing/2014/main" id="{F4B65BE3-0605-42D5-A805-89076F44CB1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en-GB" smtClean="0"/>
              <a:t>5</a:t>
            </a:fld>
            <a:endParaRPr lang="en-GB" dirty="0"/>
          </a:p>
        </p:txBody>
      </p:sp>
      <p:pic>
        <p:nvPicPr>
          <p:cNvPr id="11" name="Picture 10">
            <a:extLst>
              <a:ext uri="{FF2B5EF4-FFF2-40B4-BE49-F238E27FC236}">
                <a16:creationId xmlns:a16="http://schemas.microsoft.com/office/drawing/2014/main" id="{57FF2466-D376-4780-8BE5-248BBAA418E5}"/>
              </a:ext>
            </a:extLst>
          </p:cNvPr>
          <p:cNvPicPr>
            <a:picLocks noChangeAspect="1"/>
          </p:cNvPicPr>
          <p:nvPr/>
        </p:nvPicPr>
        <p:blipFill>
          <a:blip r:embed="rId3"/>
          <a:stretch>
            <a:fillRect/>
          </a:stretch>
        </p:blipFill>
        <p:spPr>
          <a:xfrm>
            <a:off x="55418" y="1043121"/>
            <a:ext cx="9033164" cy="30572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grpSp>
        <p:nvGrpSpPr>
          <p:cNvPr id="6" name="Группа 5">
            <a:extLst>
              <a:ext uri="{FF2B5EF4-FFF2-40B4-BE49-F238E27FC236}">
                <a16:creationId xmlns:a16="http://schemas.microsoft.com/office/drawing/2014/main" id="{7D4F3409-2782-4867-855E-6C254F2A7C50}"/>
              </a:ext>
            </a:extLst>
          </p:cNvPr>
          <p:cNvGrpSpPr/>
          <p:nvPr/>
        </p:nvGrpSpPr>
        <p:grpSpPr>
          <a:xfrm>
            <a:off x="1533096" y="1141379"/>
            <a:ext cx="6182111" cy="2905327"/>
            <a:chOff x="1533096" y="1141379"/>
            <a:chExt cx="6182111" cy="2905327"/>
          </a:xfrm>
        </p:grpSpPr>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1533096" y="1141379"/>
              <a:ext cx="6182111" cy="29053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F06DF2-04E3-43ED-B7C2-7FE89CB4DA38}"/>
                </a:ext>
              </a:extLst>
            </p:cNvPr>
            <p:cNvSpPr txBox="1"/>
            <p:nvPr/>
          </p:nvSpPr>
          <p:spPr>
            <a:xfrm>
              <a:off x="3476065" y="2407023"/>
              <a:ext cx="1371600" cy="307777"/>
            </a:xfrm>
            <a:prstGeom prst="rect">
              <a:avLst/>
            </a:prstGeom>
            <a:noFill/>
          </p:spPr>
          <p:txBody>
            <a:bodyPr wrap="square" rtlCol="0">
              <a:spAutoFit/>
            </a:bodyPr>
            <a:lstStyle/>
            <a:p>
              <a:r>
                <a:rPr lang="en-US" dirty="0"/>
                <a:t>stores</a:t>
              </a:r>
              <a:endParaRPr lang="ru-RU" dirty="0"/>
            </a:p>
          </p:txBody>
        </p:sp>
        <p:sp>
          <p:nvSpPr>
            <p:cNvPr id="5" name="TextBox 4">
              <a:extLst>
                <a:ext uri="{FF2B5EF4-FFF2-40B4-BE49-F238E27FC236}">
                  <a16:creationId xmlns:a16="http://schemas.microsoft.com/office/drawing/2014/main" id="{1A021BC7-5345-45C1-A80A-91BEE75893B4}"/>
                </a:ext>
              </a:extLst>
            </p:cNvPr>
            <p:cNvSpPr txBox="1"/>
            <p:nvPr/>
          </p:nvSpPr>
          <p:spPr>
            <a:xfrm>
              <a:off x="5815853" y="2417861"/>
              <a:ext cx="1264023" cy="307777"/>
            </a:xfrm>
            <a:prstGeom prst="rect">
              <a:avLst/>
            </a:prstGeom>
            <a:noFill/>
          </p:spPr>
          <p:txBody>
            <a:bodyPr wrap="square" rtlCol="0">
              <a:spAutoFit/>
            </a:bodyPr>
            <a:lstStyle/>
            <a:p>
              <a:r>
                <a:rPr lang="en-US" dirty="0"/>
                <a:t>validates</a:t>
              </a:r>
              <a:endParaRPr lang="ru-RU" dirty="0"/>
            </a:p>
          </p:txBody>
        </p:sp>
      </p:grpSp>
    </p:spTree>
    <p:extLst>
      <p:ext uri="{BB962C8B-B14F-4D97-AF65-F5344CB8AC3E}">
        <p14:creationId xmlns:p14="http://schemas.microsoft.com/office/powerpoint/2010/main" val="69085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051786" y="824856"/>
            <a:ext cx="4730014" cy="38170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4E0255-55AC-4AAF-AFA3-64E527C47084}"/>
              </a:ext>
            </a:extLst>
          </p:cNvPr>
          <p:cNvSpPr txBox="1"/>
          <p:nvPr/>
        </p:nvSpPr>
        <p:spPr>
          <a:xfrm>
            <a:off x="5351929" y="2189992"/>
            <a:ext cx="1163171" cy="523220"/>
          </a:xfrm>
          <a:prstGeom prst="rect">
            <a:avLst/>
          </a:prstGeom>
          <a:noFill/>
        </p:spPr>
        <p:txBody>
          <a:bodyPr wrap="square" rtlCol="0">
            <a:spAutoFit/>
          </a:bodyPr>
          <a:lstStyle/>
          <a:p>
            <a:r>
              <a:rPr lang="en-US" dirty="0"/>
              <a:t>generates, stores</a:t>
            </a:r>
            <a:endParaRPr lang="ru-RU" dirty="0"/>
          </a:p>
        </p:txBody>
      </p:sp>
      <p:sp>
        <p:nvSpPr>
          <p:cNvPr id="5" name="TextBox 4">
            <a:extLst>
              <a:ext uri="{FF2B5EF4-FFF2-40B4-BE49-F238E27FC236}">
                <a16:creationId xmlns:a16="http://schemas.microsoft.com/office/drawing/2014/main" id="{D6D785BA-92B7-4B4B-99CF-6D74E057DEBD}"/>
              </a:ext>
            </a:extLst>
          </p:cNvPr>
          <p:cNvSpPr txBox="1"/>
          <p:nvPr/>
        </p:nvSpPr>
        <p:spPr>
          <a:xfrm>
            <a:off x="2897841" y="2279276"/>
            <a:ext cx="894231" cy="307777"/>
          </a:xfrm>
          <a:prstGeom prst="rect">
            <a:avLst/>
          </a:prstGeom>
          <a:noFill/>
        </p:spPr>
        <p:txBody>
          <a:bodyPr wrap="square" rtlCol="0">
            <a:spAutoFit/>
          </a:bodyPr>
          <a:lstStyle/>
          <a:p>
            <a:r>
              <a:rPr lang="en-US" dirty="0"/>
              <a:t>receives</a:t>
            </a:r>
            <a:endParaRPr lang="ru-RU" dirty="0"/>
          </a:p>
        </p:txBody>
      </p:sp>
      <p:sp>
        <p:nvSpPr>
          <p:cNvPr id="6" name="TextBox 5">
            <a:extLst>
              <a:ext uri="{FF2B5EF4-FFF2-40B4-BE49-F238E27FC236}">
                <a16:creationId xmlns:a16="http://schemas.microsoft.com/office/drawing/2014/main" id="{9723B9C7-0371-420F-9A12-4CEDE329C455}"/>
              </a:ext>
            </a:extLst>
          </p:cNvPr>
          <p:cNvSpPr txBox="1"/>
          <p:nvPr/>
        </p:nvSpPr>
        <p:spPr>
          <a:xfrm>
            <a:off x="2511238" y="3534335"/>
            <a:ext cx="773206" cy="307777"/>
          </a:xfrm>
          <a:prstGeom prst="rect">
            <a:avLst/>
          </a:prstGeom>
          <a:noFill/>
        </p:spPr>
        <p:txBody>
          <a:bodyPr wrap="square" rtlCol="0">
            <a:spAutoFit/>
          </a:bodyPr>
          <a:lstStyle/>
          <a:p>
            <a:r>
              <a:rPr lang="en-US" dirty="0"/>
              <a:t>has</a:t>
            </a:r>
            <a:endParaRPr lang="ru-RU" dirty="0"/>
          </a:p>
        </p:txBody>
      </p:sp>
      <p:sp>
        <p:nvSpPr>
          <p:cNvPr id="8" name="TextBox 7">
            <a:extLst>
              <a:ext uri="{FF2B5EF4-FFF2-40B4-BE49-F238E27FC236}">
                <a16:creationId xmlns:a16="http://schemas.microsoft.com/office/drawing/2014/main" id="{FC9985EB-A13F-46E3-8A31-6EF2183C0C71}"/>
              </a:ext>
            </a:extLst>
          </p:cNvPr>
          <p:cNvSpPr txBox="1"/>
          <p:nvPr/>
        </p:nvSpPr>
        <p:spPr>
          <a:xfrm>
            <a:off x="3933265" y="3534336"/>
            <a:ext cx="773206" cy="307777"/>
          </a:xfrm>
          <a:prstGeom prst="rect">
            <a:avLst/>
          </a:prstGeom>
          <a:noFill/>
        </p:spPr>
        <p:txBody>
          <a:bodyPr wrap="square" rtlCol="0">
            <a:spAutoFit/>
          </a:bodyPr>
          <a:lstStyle/>
          <a:p>
            <a:r>
              <a:rPr lang="en-US" dirty="0"/>
              <a:t>has</a:t>
            </a:r>
            <a:endParaRPr lang="ru-RU" dirty="0"/>
          </a:p>
        </p:txBody>
      </p:sp>
    </p:spTree>
    <p:extLst>
      <p:ext uri="{BB962C8B-B14F-4D97-AF65-F5344CB8AC3E}">
        <p14:creationId xmlns:p14="http://schemas.microsoft.com/office/powerpoint/2010/main" val="209709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112818" y="825967"/>
            <a:ext cx="4918364" cy="36887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BE779BC-8472-4C2E-8B5A-41E6B115E7D0}"/>
              </a:ext>
            </a:extLst>
          </p:cNvPr>
          <p:cNvSpPr txBox="1"/>
          <p:nvPr/>
        </p:nvSpPr>
        <p:spPr>
          <a:xfrm>
            <a:off x="5419165" y="2454088"/>
            <a:ext cx="1237129" cy="307777"/>
          </a:xfrm>
          <a:prstGeom prst="rect">
            <a:avLst/>
          </a:prstGeom>
          <a:noFill/>
        </p:spPr>
        <p:txBody>
          <a:bodyPr wrap="square" rtlCol="0">
            <a:spAutoFit/>
          </a:bodyPr>
          <a:lstStyle/>
          <a:p>
            <a:r>
              <a:rPr lang="en-US" dirty="0"/>
              <a:t>manages</a:t>
            </a:r>
            <a:endParaRPr lang="ru-RU" dirty="0"/>
          </a:p>
        </p:txBody>
      </p:sp>
      <p:sp>
        <p:nvSpPr>
          <p:cNvPr id="6" name="TextBox 5">
            <a:extLst>
              <a:ext uri="{FF2B5EF4-FFF2-40B4-BE49-F238E27FC236}">
                <a16:creationId xmlns:a16="http://schemas.microsoft.com/office/drawing/2014/main" id="{EB116B24-F391-448C-98E1-8F8032456923}"/>
              </a:ext>
            </a:extLst>
          </p:cNvPr>
          <p:cNvSpPr txBox="1"/>
          <p:nvPr/>
        </p:nvSpPr>
        <p:spPr>
          <a:xfrm>
            <a:off x="3052482" y="2454088"/>
            <a:ext cx="914400" cy="307777"/>
          </a:xfrm>
          <a:prstGeom prst="rect">
            <a:avLst/>
          </a:prstGeom>
          <a:noFill/>
        </p:spPr>
        <p:txBody>
          <a:bodyPr wrap="square" rtlCol="0">
            <a:spAutoFit/>
          </a:bodyPr>
          <a:lstStyle/>
          <a:p>
            <a:r>
              <a:rPr lang="en-US" dirty="0"/>
              <a:t>creates</a:t>
            </a:r>
            <a:endParaRPr lang="ru-RU" dirty="0"/>
          </a:p>
        </p:txBody>
      </p:sp>
    </p:spTree>
    <p:extLst>
      <p:ext uri="{BB962C8B-B14F-4D97-AF65-F5344CB8AC3E}">
        <p14:creationId xmlns:p14="http://schemas.microsoft.com/office/powerpoint/2010/main" val="170778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dirty="0"/>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3007110" y="939007"/>
            <a:ext cx="2949574" cy="37242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6A3458-FCE6-4C7C-B6B8-B139F3F6DB52}"/>
              </a:ext>
            </a:extLst>
          </p:cNvPr>
          <p:cNvSpPr txBox="1"/>
          <p:nvPr/>
        </p:nvSpPr>
        <p:spPr>
          <a:xfrm>
            <a:off x="4572000" y="1940954"/>
            <a:ext cx="1384684" cy="307777"/>
          </a:xfrm>
          <a:prstGeom prst="rect">
            <a:avLst/>
          </a:prstGeom>
          <a:noFill/>
        </p:spPr>
        <p:txBody>
          <a:bodyPr wrap="square" rtlCol="0">
            <a:spAutoFit/>
          </a:bodyPr>
          <a:lstStyle/>
          <a:p>
            <a:r>
              <a:rPr lang="en-US" dirty="0"/>
              <a:t>authenticates</a:t>
            </a:r>
            <a:endParaRPr lang="ru-RU" dirty="0"/>
          </a:p>
        </p:txBody>
      </p:sp>
      <p:sp>
        <p:nvSpPr>
          <p:cNvPr id="6" name="TextBox 5">
            <a:extLst>
              <a:ext uri="{FF2B5EF4-FFF2-40B4-BE49-F238E27FC236}">
                <a16:creationId xmlns:a16="http://schemas.microsoft.com/office/drawing/2014/main" id="{E4374B94-6CCF-4A5C-BD43-0978840EAFDF}"/>
              </a:ext>
            </a:extLst>
          </p:cNvPr>
          <p:cNvSpPr txBox="1"/>
          <p:nvPr/>
        </p:nvSpPr>
        <p:spPr>
          <a:xfrm>
            <a:off x="4572000" y="3237772"/>
            <a:ext cx="1384684" cy="523220"/>
          </a:xfrm>
          <a:prstGeom prst="rect">
            <a:avLst/>
          </a:prstGeom>
          <a:noFill/>
        </p:spPr>
        <p:txBody>
          <a:bodyPr wrap="square" rtlCol="0">
            <a:spAutoFit/>
          </a:bodyPr>
          <a:lstStyle/>
          <a:p>
            <a:r>
              <a:rPr lang="en-US" dirty="0"/>
              <a:t>validates,</a:t>
            </a:r>
          </a:p>
          <a:p>
            <a:r>
              <a:rPr lang="en-US" dirty="0"/>
              <a:t>stores</a:t>
            </a:r>
            <a:endParaRPr lang="ru-RU" dirty="0"/>
          </a:p>
        </p:txBody>
      </p:sp>
    </p:spTree>
    <p:extLst>
      <p:ext uri="{BB962C8B-B14F-4D97-AF65-F5344CB8AC3E}">
        <p14:creationId xmlns:p14="http://schemas.microsoft.com/office/powerpoint/2010/main" val="40886910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190</Words>
  <Application>Microsoft Office PowerPoint</Application>
  <PresentationFormat>Экран (16:9)</PresentationFormat>
  <Paragraphs>37</Paragraphs>
  <Slides>9</Slides>
  <Notes>9</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9</vt:i4>
      </vt:variant>
    </vt:vector>
  </HeadingPairs>
  <TitlesOfParts>
    <vt:vector size="11" baseType="lpstr">
      <vt:lpstr>Arial</vt:lpstr>
      <vt:lpstr>Simple Light</vt:lpstr>
      <vt:lpstr>K8C</vt:lpstr>
      <vt:lpstr>Product description</vt:lpstr>
      <vt:lpstr>Use case diagram</vt:lpstr>
      <vt:lpstr>Final class diagram (monolith)</vt:lpstr>
      <vt:lpstr>Event storming</vt:lpstr>
      <vt:lpstr>Request Validator Aggregation</vt:lpstr>
      <vt:lpstr>OpenAPI Generator Aggregation</vt:lpstr>
      <vt:lpstr>Service Deployer Aggregation</vt:lpstr>
      <vt:lpstr>Authentication Provider Aggregation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Gadji Dandamaev</cp:lastModifiedBy>
  <cp:revision>35</cp:revision>
  <dcterms:modified xsi:type="dcterms:W3CDTF">2024-11-19T11:47:37Z</dcterms:modified>
</cp:coreProperties>
</file>