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7" r:id="rId3"/>
    <p:sldId id="26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4" y="4716463"/>
            <a:ext cx="6400800" cy="523220"/>
          </a:xfrm>
          <a:prstGeom prst="rect">
            <a:avLst/>
          </a:prstGeom>
          <a:noFill/>
        </p:spPr>
        <p:txBody>
          <a:bodyPr wrap="square" rtlCol="0">
            <a:spAutoFit/>
          </a:bodyPr>
          <a:lstStyle/>
          <a:p>
            <a:r>
              <a:rPr lang="en-US" dirty="0">
                <a:solidFill>
                  <a:srgbClr val="FF0000"/>
                </a:solidFill>
              </a:rPr>
              <a:t>Provide a link to structured textual use case scenarios in your project repo. </a:t>
            </a:r>
          </a:p>
          <a:p>
            <a:endParaRPr lang="ru-RU"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the previous task)</a:t>
            </a:r>
            <a:endParaRPr/>
          </a:p>
          <a:p>
            <a:pPr marL="0" lvl="0" indent="0" algn="l" rtl="0">
              <a:spcBef>
                <a:spcPts val="1200"/>
              </a:spcBef>
              <a:spcAft>
                <a:spcPts val="0"/>
              </a:spcAft>
              <a:buNone/>
            </a:pPr>
            <a:r>
              <a:rPr lang="en-GB" b="1"/>
              <a:t>&lt;for each microservice separately&gt;</a:t>
            </a:r>
            <a:endParaRPr b="1"/>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NoSQL - selection of keys, and explain how requests are served using keys</a:t>
            </a:r>
            <a:endParaRPr/>
          </a:p>
          <a:p>
            <a:pPr marL="0" lvl="0" indent="0" algn="l" rtl="0">
              <a:spcBef>
                <a:spcPts val="1200"/>
              </a:spcBef>
              <a:spcAft>
                <a:spcPts val="0"/>
              </a:spcAft>
              <a:buNone/>
            </a:pPr>
            <a:r>
              <a:rPr lang="en-GB"/>
              <a:t>For RDBMS - physical schema (crow-foot (app.diagrams.net) or SQL dump)</a:t>
            </a:r>
            <a:endParaRPr/>
          </a:p>
          <a:p>
            <a:pPr marL="0" lvl="0" indent="0" algn="l" rtl="0">
              <a:spcBef>
                <a:spcPts val="1200"/>
              </a:spcBef>
              <a:spcAft>
                <a:spcPts val="1200"/>
              </a:spcAft>
              <a:buNone/>
            </a:pPr>
            <a:r>
              <a:rPr lang="en-GB"/>
              <a:t>&lt;for each DB in each microservice&gt;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Team work</a:t>
            </a:r>
            <a:endParaRPr dirty="0">
              <a:solidFill>
                <a:srgbClr val="FF0000"/>
              </a:solidFill>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&lt;Who did which DB schema for which microservice&gt;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289</Words>
  <Application>Microsoft Office PowerPoint</Application>
  <PresentationFormat>Экран (16:9)</PresentationFormat>
  <Paragraphs>26</Paragraphs>
  <Slides>7</Slides>
  <Notes>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7</vt:i4>
      </vt:variant>
    </vt:vector>
  </HeadingPairs>
  <TitlesOfParts>
    <vt:vector size="9" baseType="lpstr">
      <vt:lpstr>Arial</vt:lpstr>
      <vt:lpstr>Simple Light</vt:lpstr>
      <vt:lpstr>KEA</vt:lpstr>
      <vt:lpstr>Product description</vt:lpstr>
      <vt:lpstr>Event flow</vt:lpstr>
      <vt:lpstr>Logical data model (class/ER diagram)</vt:lpstr>
      <vt:lpstr>API summary &lt;for each microservice separately&gt;</vt:lpstr>
      <vt:lpstr>Physical schema &lt;for each microservice separately&gt;</vt:lpstr>
      <vt:lpstr>Team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2</cp:revision>
  <dcterms:modified xsi:type="dcterms:W3CDTF">2024-12-08T06:48:55Z</dcterms:modified>
</cp:coreProperties>
</file>