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7" r:id="rId3"/>
    <p:sldId id="268" r:id="rId4"/>
    <p:sldId id="262" r:id="rId5"/>
    <p:sldId id="259" r:id="rId6"/>
    <p:sldId id="269" r:id="rId7"/>
    <p:sldId id="270" r:id="rId8"/>
    <p:sldId id="271"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Event storming</a:t>
            </a:r>
            <a:endParaRPr dirty="0"/>
          </a:p>
        </p:txBody>
      </p:sp>
      <p:sp>
        <p:nvSpPr>
          <p:cNvPr id="8" name="Slide Number Placeholder 1">
            <a:extLst>
              <a:ext uri="{FF2B5EF4-FFF2-40B4-BE49-F238E27FC236}">
                <a16:creationId xmlns:a16="http://schemas.microsoft.com/office/drawing/2014/main" id="{F4B65BE3-0605-42D5-A805-89076F44CB1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11" name="Picture 10">
            <a:extLst>
              <a:ext uri="{FF2B5EF4-FFF2-40B4-BE49-F238E27FC236}">
                <a16:creationId xmlns:a16="http://schemas.microsoft.com/office/drawing/2014/main" id="{57FF2466-D376-4780-8BE5-248BBAA418E5}"/>
              </a:ext>
            </a:extLst>
          </p:cNvPr>
          <p:cNvPicPr>
            <a:picLocks noChangeAspect="1"/>
          </p:cNvPicPr>
          <p:nvPr/>
        </p:nvPicPr>
        <p:blipFill>
          <a:blip r:embed="rId3"/>
          <a:stretch>
            <a:fillRect/>
          </a:stretch>
        </p:blipFill>
        <p:spPr>
          <a:xfrm>
            <a:off x="55418" y="1043121"/>
            <a:ext cx="9033164" cy="30572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1533096" y="1141379"/>
            <a:ext cx="6182111" cy="29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051786" y="824856"/>
            <a:ext cx="4730014" cy="38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9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112818" y="825967"/>
            <a:ext cx="4918364" cy="368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8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389811" y="790642"/>
            <a:ext cx="4184172" cy="372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910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170</Words>
  <Application>Microsoft Office PowerPoint</Application>
  <PresentationFormat>On-screen Show (16:9)</PresentationFormat>
  <Paragraphs>25</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K8C</vt:lpstr>
      <vt:lpstr>Product description</vt:lpstr>
      <vt:lpstr>Use case diagram</vt:lpstr>
      <vt:lpstr>Final class diagram (monolith)</vt:lpstr>
      <vt:lpstr>Event storming</vt:lpstr>
      <vt:lpstr>Request Validator Aggregation</vt:lpstr>
      <vt:lpstr>OpenAPI Generator Aggregation</vt:lpstr>
      <vt:lpstr>Service Deployer Aggregation</vt:lpstr>
      <vt:lpstr>Authentication Provider 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cp:lastModifiedBy>Михаил Смолкин</cp:lastModifiedBy>
  <cp:revision>22</cp:revision>
  <dcterms:modified xsi:type="dcterms:W3CDTF">2024-11-12T13:58:25Z</dcterms:modified>
</cp:coreProperties>
</file>