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0"/>
  </p:notesMasterIdLst>
  <p:sldIdLst>
    <p:sldId id="260" r:id="rId2"/>
    <p:sldId id="267" r:id="rId3"/>
    <p:sldId id="258" r:id="rId4"/>
    <p:sldId id="273" r:id="rId5"/>
    <p:sldId id="268" r:id="rId6"/>
    <p:sldId id="274" r:id="rId7"/>
    <p:sldId id="259" r:id="rId8"/>
    <p:sldId id="27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4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90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5587253" cy="307777"/>
          </a:xfrm>
          <a:prstGeom prst="rect">
            <a:avLst/>
          </a:prstGeom>
          <a:noFill/>
        </p:spPr>
        <p:txBody>
          <a:bodyPr wrap="square" rtlCol="0">
            <a:spAutoFit/>
          </a:bodyPr>
          <a:lstStyle/>
          <a:p>
            <a:r>
              <a:rPr lang="en-US" dirty="0"/>
              <a:t>BASE, Microservices, 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813813" y="968188"/>
            <a:ext cx="3922582" cy="3697941"/>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3" name="Picture 2">
            <a:extLst>
              <a:ext uri="{FF2B5EF4-FFF2-40B4-BE49-F238E27FC236}">
                <a16:creationId xmlns:a16="http://schemas.microsoft.com/office/drawing/2014/main" id="{4BE8F3E5-BAB9-40CD-B2F1-5013CF0F9B7D}"/>
              </a:ext>
            </a:extLst>
          </p:cNvPr>
          <p:cNvPicPr>
            <a:picLocks noChangeAspect="1" noChangeArrowheads="1"/>
          </p:cNvPicPr>
          <p:nvPr/>
        </p:nvPicPr>
        <p:blipFill>
          <a:blip r:embed="rId3"/>
          <a:srcRect/>
          <a:stretch/>
        </p:blipFill>
        <p:spPr bwMode="auto">
          <a:xfrm>
            <a:off x="1776201" y="1555962"/>
            <a:ext cx="6906175" cy="2939328"/>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a:t>
            </a:r>
            <a:r>
              <a:rPr lang="en-US" dirty="0">
                <a:solidFill>
                  <a:schemeClr val="bg1">
                    <a:lumMod val="50000"/>
                  </a:schemeClr>
                </a:solidFill>
              </a:rPr>
              <a:t> many functions for one class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SRP and DI principles </a:t>
            </a:r>
            <a:r>
              <a:rPr lang="en-US" dirty="0">
                <a:solidFill>
                  <a:schemeClr val="bg1">
                    <a:lumMod val="50000"/>
                  </a:schemeClr>
                </a:solidFill>
              </a:rPr>
              <a:t>to delegate functions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142018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4418" y="2467535"/>
            <a:ext cx="9081940" cy="2027756"/>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cache storage</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82629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8AC7236C-4398-4F60-AC57-9F1358A36B11}"/>
              </a:ext>
            </a:extLst>
          </p:cNvPr>
          <p:cNvPicPr>
            <a:picLocks noChangeAspect="1" noChangeArrowheads="1"/>
          </p:cNvPicPr>
          <p:nvPr/>
        </p:nvPicPr>
        <p:blipFill>
          <a:blip r:embed="rId3"/>
          <a:srcRect/>
          <a:stretch/>
        </p:blipFill>
        <p:spPr bwMode="auto">
          <a:xfrm>
            <a:off x="3045759" y="1138245"/>
            <a:ext cx="5701050" cy="3721772"/>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Authenticator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269699" y="668381"/>
            <a:ext cx="4476961" cy="4191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 all auth processes are implemented in </a:t>
            </a:r>
            <a:r>
              <a:rPr lang="en-GB" dirty="0" err="1">
                <a:solidFill>
                  <a:schemeClr val="bg1">
                    <a:lumMod val="50000"/>
                  </a:schemeClr>
                </a:solidFill>
              </a:rPr>
              <a:t>AuthenticationProvider</a:t>
            </a:r>
            <a:r>
              <a:rPr lang="en-GB" dirty="0">
                <a:solidFill>
                  <a:schemeClr val="bg1">
                    <a:lumMod val="50000"/>
                  </a:schemeClr>
                </a:solidFill>
              </a:rPr>
              <a:t>, new auth methods require changes in a base class</a:t>
            </a:r>
            <a:endParaRPr lang="en-US" dirty="0">
              <a:solidFill>
                <a:schemeClr val="bg1">
                  <a:lumMod val="50000"/>
                </a:schemeClr>
              </a:solidFill>
            </a:endParaRPr>
          </a:p>
          <a:p>
            <a:pPr marL="0" lvl="0" indent="0" algn="l" rtl="0">
              <a:spcBef>
                <a:spcPts val="0"/>
              </a:spcBef>
              <a:spcAft>
                <a:spcPts val="0"/>
              </a:spcAft>
              <a:buNone/>
            </a:pPr>
            <a:endParaRPr lang="en-US" dirty="0">
              <a:solidFill>
                <a:schemeClr val="bg1">
                  <a:lumMod val="50000"/>
                </a:schemeClr>
              </a:solidFill>
            </a:endParaRPr>
          </a:p>
          <a:p>
            <a:pPr marL="0" lvl="0" indent="0" algn="l" rtl="0">
              <a:spcBef>
                <a:spcPts val="0"/>
              </a:spcBef>
              <a:spcAft>
                <a:spcPts val="0"/>
              </a:spcAft>
              <a:buNone/>
            </a:pPr>
            <a:endParaRPr lang="en-US" dirty="0">
              <a:solidFill>
                <a:schemeClr val="bg1">
                  <a:lumMod val="50000"/>
                </a:schemeClr>
              </a:solidFill>
            </a:endParaRPr>
          </a:p>
          <a:p>
            <a:pPr marL="0" lvl="0" indent="0" algn="l" rtl="0">
              <a:spcBef>
                <a:spcPts val="0"/>
              </a:spcBef>
              <a:spcAft>
                <a:spcPts val="0"/>
              </a:spcAft>
              <a:buNone/>
            </a:pPr>
            <a:endParaRPr lang="en-US" dirty="0">
              <a:solidFill>
                <a:schemeClr val="bg1">
                  <a:lumMod val="50000"/>
                </a:schemeClr>
              </a:solidFill>
            </a:endParaRPr>
          </a:p>
          <a:p>
            <a:pPr marL="0" lvl="0" indent="0" algn="l" rtl="0">
              <a:spcBef>
                <a:spcPts val="0"/>
              </a:spcBef>
              <a:spcAft>
                <a:spcPts val="0"/>
              </a:spcAft>
              <a:buNone/>
            </a:pPr>
            <a:endParaRPr lang="en-US" dirty="0">
              <a:solidFill>
                <a:schemeClr val="bg1">
                  <a:lumMod val="50000"/>
                </a:schemeClr>
              </a:solidFill>
            </a:endParaRPr>
          </a:p>
          <a:p>
            <a:pPr marL="0" lvl="0" indent="0" algn="l" rtl="0">
              <a:spcBef>
                <a:spcPts val="0"/>
              </a:spcBef>
              <a:spcAft>
                <a:spcPts val="0"/>
              </a:spcAft>
              <a:buNone/>
            </a:pPr>
            <a:endParaRPr lang="en-US"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 use Strategy pattern for separating different auth-protocols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61179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B7CD2484-1863-4527-B135-5B990191F63D}"/>
              </a:ext>
            </a:extLst>
          </p:cNvPr>
          <p:cNvPicPr>
            <a:picLocks noChangeAspect="1" noChangeArrowheads="1"/>
          </p:cNvPicPr>
          <p:nvPr/>
        </p:nvPicPr>
        <p:blipFill>
          <a:blip r:embed="rId3"/>
          <a:srcRect/>
          <a:stretch/>
        </p:blipFill>
        <p:spPr bwMode="auto">
          <a:xfrm>
            <a:off x="3752881" y="1506070"/>
            <a:ext cx="4993927" cy="3106271"/>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16899" y="583231"/>
            <a:ext cx="3990600" cy="2592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implements many functions</a:t>
            </a:r>
            <a:endParaRPr lang="ru-RU"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a:t>
            </a:r>
            <a:r>
              <a:rPr lang="en-US" dirty="0">
                <a:solidFill>
                  <a:schemeClr val="bg1">
                    <a:lumMod val="50000"/>
                  </a:schemeClr>
                </a:solidFill>
              </a:rPr>
              <a:t>use SRP and DI principles to delegate functions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0" y="2335912"/>
            <a:ext cx="9144000" cy="2136333"/>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repository or orchestrator</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DI principle, Adapter and Strategy patterns</a:t>
            </a:r>
          </a:p>
        </p:txBody>
      </p:sp>
    </p:spTree>
    <p:extLst>
      <p:ext uri="{BB962C8B-B14F-4D97-AF65-F5344CB8AC3E}">
        <p14:creationId xmlns:p14="http://schemas.microsoft.com/office/powerpoint/2010/main" val="34321058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274</Words>
  <Application>Microsoft Office PowerPoint</Application>
  <PresentationFormat>Экран (16:9)</PresentationFormat>
  <Paragraphs>42</Paragraphs>
  <Slides>8</Slides>
  <Notes>8</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8</vt:i4>
      </vt:variant>
    </vt:vector>
  </HeadingPairs>
  <TitlesOfParts>
    <vt:vector size="10" baseType="lpstr">
      <vt:lpstr>Arial</vt:lpstr>
      <vt:lpstr>Simple Light</vt:lpstr>
      <vt:lpstr>KEA</vt:lpstr>
      <vt:lpstr>Product description</vt:lpstr>
      <vt:lpstr>System architecture</vt:lpstr>
      <vt:lpstr>Design case for RequestRouter</vt:lpstr>
      <vt:lpstr>Design case for RequestRouter</vt:lpstr>
      <vt:lpstr>Design case for Authenticator</vt:lpstr>
      <vt:lpstr>Design case of Service Deployer</vt:lpstr>
      <vt:lpstr>Design case of Service Deployer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46</cp:revision>
  <dcterms:modified xsi:type="dcterms:W3CDTF">2024-12-16T21:08:45Z</dcterms:modified>
</cp:coreProperties>
</file>