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0" r:id="rId2"/>
    <p:sldId id="267" r:id="rId3"/>
    <p:sldId id="258" r:id="rId4"/>
    <p:sldId id="259" r:id="rId5"/>
    <p:sldId id="268" r:id="rId6"/>
    <p:sldId id="269" r:id="rId7"/>
    <p:sldId id="27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5" name="TextBox 4">
            <a:extLst>
              <a:ext uri="{FF2B5EF4-FFF2-40B4-BE49-F238E27FC236}">
                <a16:creationId xmlns:a16="http://schemas.microsoft.com/office/drawing/2014/main" id="{72280F97-05FB-4E7B-B7F9-4FD10DE90516}"/>
              </a:ext>
            </a:extLst>
          </p:cNvPr>
          <p:cNvSpPr txBox="1"/>
          <p:nvPr/>
        </p:nvSpPr>
        <p:spPr>
          <a:xfrm>
            <a:off x="6380628" y="826475"/>
            <a:ext cx="1304365" cy="307777"/>
          </a:xfrm>
          <a:prstGeom prst="rect">
            <a:avLst/>
          </a:prstGeom>
          <a:noFill/>
        </p:spPr>
        <p:txBody>
          <a:bodyPr wrap="square" rtlCol="0">
            <a:spAutoFit/>
          </a:bodyPr>
          <a:lstStyle/>
          <a:p>
            <a:r>
              <a:rPr lang="en-US" dirty="0">
                <a:solidFill>
                  <a:srgbClr val="FF0000"/>
                </a:solidFill>
              </a:rPr>
              <a:t>Fix schema?</a:t>
            </a:r>
            <a:endParaRPr lang="ru-RU"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0506" y="1760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&lt;1&gt;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4123"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&lt;2&gt;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70506"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&lt;3&gt;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9285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50335" y="16936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&lt;e.g. Support many dbms, assign responsibility dynamically…. etc&gt;</a:t>
            </a:r>
            <a:endParaRPr/>
          </a:p>
          <a:p>
            <a:pPr marL="0" lvl="0" indent="0" algn="l" rtl="0">
              <a:spcBef>
                <a:spcPts val="1200"/>
              </a:spcBef>
              <a:spcAft>
                <a:spcPts val="0"/>
              </a:spcAft>
              <a:buNone/>
            </a:pPr>
            <a:r>
              <a:rPr lang="en-GB"/>
              <a:t>Solution: &lt;how solved, e.g. applied pattern, implemented SRP etc&gt;</a:t>
            </a:r>
            <a:endParaRPr/>
          </a:p>
          <a:p>
            <a:pPr marL="0" lvl="0" indent="0" algn="l" rtl="0">
              <a:spcBef>
                <a:spcPts val="1200"/>
              </a:spcBef>
              <a:spcAft>
                <a:spcPts val="0"/>
              </a:spcAft>
              <a:buNone/>
            </a:pPr>
            <a:r>
              <a:rPr lang="en-GB"/>
              <a:t>&lt;at least as much design cases as member in the team&gt;</a:t>
            </a:r>
            <a:endParaRPr/>
          </a:p>
          <a:p>
            <a:pPr marL="0" lvl="0" indent="0" algn="l" rtl="0">
              <a:spcBef>
                <a:spcPts val="1200"/>
              </a:spcBef>
              <a:spcAft>
                <a:spcPts val="0"/>
              </a:spcAft>
              <a:buNone/>
            </a:pPr>
            <a:r>
              <a:rPr lang="en-GB"/>
              <a:t>&lt;Show UML2 structure and (if needed) behavior diagrams&gt;</a:t>
            </a:r>
            <a:endParaRPr/>
          </a:p>
          <a:p>
            <a:pPr marL="0" lvl="0" indent="0" algn="l" rtl="0">
              <a:spcBef>
                <a:spcPts val="1200"/>
              </a:spcBef>
              <a:spcAft>
                <a:spcPts val="0"/>
              </a:spcAft>
              <a:buNone/>
            </a:pPr>
            <a:r>
              <a:rPr lang="en-GB"/>
              <a:t>&lt;No code please!&gt;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Tree>
    <p:extLst>
      <p:ext uri="{BB962C8B-B14F-4D97-AF65-F5344CB8AC3E}">
        <p14:creationId xmlns:p14="http://schemas.microsoft.com/office/powerpoint/2010/main" val="32257360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428</Words>
  <Application>Microsoft Office PowerPoint</Application>
  <PresentationFormat>Экран (16:9)</PresentationFormat>
  <Paragraphs>37</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&lt;1&gt; (UML2)</vt:lpstr>
      <vt:lpstr>Design case &lt;2&gt; (UML2)</vt:lpstr>
      <vt:lpstr>Design case &lt;3&gt; (UML2)</vt:lpstr>
      <vt:lpstr>Design case &lt;4&gt; (UML2)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7</cp:revision>
  <dcterms:modified xsi:type="dcterms:W3CDTF">2024-12-15T08:06:31Z</dcterms:modified>
</cp:coreProperties>
</file>