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60" r:id="rId2"/>
    <p:sldId id="267" r:id="rId3"/>
    <p:sldId id="258" r:id="rId4"/>
    <p:sldId id="259" r:id="rId5"/>
    <p:sldId id="268" r:id="rId6"/>
    <p:sldId id="269" r:id="rId7"/>
    <p:sldId id="270"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002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2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2/Task_1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Task_12/Task_12.pdf</a:t>
            </a:r>
            <a:endParaRPr sz="1400" u="sng" dirty="0">
              <a:solidFill>
                <a:schemeClr val="dk1"/>
              </a:solidFill>
            </a:endParaRPr>
          </a:p>
        </p:txBody>
      </p:sp>
      <p:sp>
        <p:nvSpPr>
          <p:cNvPr id="3" name="Номер слайда 2">
            <a:extLst>
              <a:ext uri="{FF2B5EF4-FFF2-40B4-BE49-F238E27FC236}">
                <a16:creationId xmlns:a16="http://schemas.microsoft.com/office/drawing/2014/main" id="{B6CFC8D8-E303-4004-B65E-C84C05B70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5587253" cy="307777"/>
          </a:xfrm>
          <a:prstGeom prst="rect">
            <a:avLst/>
          </a:prstGeom>
          <a:noFill/>
        </p:spPr>
        <p:txBody>
          <a:bodyPr wrap="square" rtlCol="0">
            <a:spAutoFit/>
          </a:bodyPr>
          <a:lstStyle/>
          <a:p>
            <a:r>
              <a:rPr lang="en-US" dirty="0"/>
              <a:t>BASE, Microservices, 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813813" y="968188"/>
            <a:ext cx="3922582" cy="36979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descr="PlantUML Diagram">
            <a:extLst>
              <a:ext uri="{FF2B5EF4-FFF2-40B4-BE49-F238E27FC236}">
                <a16:creationId xmlns:a16="http://schemas.microsoft.com/office/drawing/2014/main" id="{B7CD2484-1863-4527-B135-5B990191F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58" y="1996888"/>
            <a:ext cx="8817062" cy="2994127"/>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170506" y="17608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224294" y="863550"/>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tx1"/>
                </a:solidFill>
              </a:rPr>
              <a:t>Problem: </a:t>
            </a:r>
            <a:r>
              <a:rPr lang="en-US" dirty="0">
                <a:solidFill>
                  <a:schemeClr val="tx1"/>
                </a:solidFill>
              </a:rPr>
              <a:t>need to work with different data (source code from repo or CRD), strong dependency on repo and Kubernetes</a:t>
            </a:r>
            <a:endParaRPr lang="ru-RU" dirty="0">
              <a:solidFill>
                <a:schemeClr val="tx1"/>
              </a:solidFill>
            </a:endParaRPr>
          </a:p>
          <a:p>
            <a:pPr marL="0" lvl="0" indent="0" algn="l" rtl="0">
              <a:spcBef>
                <a:spcPts val="0"/>
              </a:spcBef>
              <a:spcAft>
                <a:spcPts val="0"/>
              </a:spcAft>
              <a:buNone/>
            </a:pPr>
            <a:endParaRPr dirty="0">
              <a:solidFill>
                <a:schemeClr val="tx1"/>
              </a:solidFill>
            </a:endParaRPr>
          </a:p>
          <a:p>
            <a:pPr marL="0" lvl="0" indent="0" algn="l" rtl="0">
              <a:spcBef>
                <a:spcPts val="1200"/>
              </a:spcBef>
              <a:spcAft>
                <a:spcPts val="0"/>
              </a:spcAft>
              <a:buNone/>
            </a:pPr>
            <a:r>
              <a:rPr lang="en-GB" dirty="0">
                <a:solidFill>
                  <a:schemeClr val="tx1"/>
                </a:solidFill>
              </a:rPr>
              <a:t>Solution: </a:t>
            </a:r>
            <a:r>
              <a:rPr lang="en-US" dirty="0">
                <a:solidFill>
                  <a:schemeClr val="tx1"/>
                </a:solidFill>
              </a:rPr>
              <a:t>use Dependency inversion and Adapters design patterns</a:t>
            </a: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04123"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case &lt;2&gt; (UML2)</a:t>
            </a:r>
            <a:endParaRPr b="1" dirty="0">
              <a:solidFill>
                <a:srgbClr val="FF0000"/>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311700" y="1152475"/>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 &lt;e.g. Support many </a:t>
            </a:r>
            <a:r>
              <a:rPr lang="en-GB" dirty="0" err="1"/>
              <a:t>dbms</a:t>
            </a:r>
            <a:r>
              <a:rPr lang="en-GB" dirty="0"/>
              <a:t>, assign responsibility dynamically…. etc&gt;</a:t>
            </a:r>
            <a:endParaRPr dirty="0"/>
          </a:p>
          <a:p>
            <a:pPr marL="0" lvl="0" indent="0" algn="l" rtl="0">
              <a:spcBef>
                <a:spcPts val="1200"/>
              </a:spcBef>
              <a:spcAft>
                <a:spcPts val="0"/>
              </a:spcAft>
              <a:buNone/>
            </a:pPr>
            <a:r>
              <a:rPr lang="en-GB" dirty="0"/>
              <a:t>Solution: &lt;how solved, e.g. applied pattern, implemented SRP etc&gt;</a:t>
            </a:r>
            <a:endParaRPr dirty="0"/>
          </a:p>
          <a:p>
            <a:pPr marL="0" lvl="0" indent="0" algn="l" rtl="0">
              <a:spcBef>
                <a:spcPts val="1200"/>
              </a:spcBef>
              <a:spcAft>
                <a:spcPts val="0"/>
              </a:spcAft>
              <a:buNone/>
            </a:pPr>
            <a:r>
              <a:rPr lang="en-GB" dirty="0"/>
              <a:t>&lt;Show UML2 structure and (if needed) </a:t>
            </a:r>
            <a:r>
              <a:rPr lang="en-GB" dirty="0" err="1"/>
              <a:t>behavior</a:t>
            </a:r>
            <a:r>
              <a:rPr lang="en-GB" dirty="0"/>
              <a:t> diagrams&gt;</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74" name="Google Shape;74;p16"/>
          <p:cNvPicPr preferRelativeResize="0"/>
          <p:nvPr/>
        </p:nvPicPr>
        <p:blipFill rotWithShape="1">
          <a:blip r:embed="rId3">
            <a:alphaModFix/>
          </a:blip>
          <a:srcRect l="34730" t="38994"/>
          <a:stretch/>
        </p:blipFill>
        <p:spPr>
          <a:xfrm>
            <a:off x="4868900" y="1320350"/>
            <a:ext cx="3483074" cy="1601725"/>
          </a:xfrm>
          <a:prstGeom prst="rect">
            <a:avLst/>
          </a:prstGeom>
          <a:noFill/>
          <a:ln>
            <a:noFill/>
          </a:ln>
        </p:spPr>
      </p:pic>
    </p:spTree>
    <p:extLst>
      <p:ext uri="{BB962C8B-B14F-4D97-AF65-F5344CB8AC3E}">
        <p14:creationId xmlns:p14="http://schemas.microsoft.com/office/powerpoint/2010/main" val="82629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70506" y="16936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case &lt;3&gt; (UML2)</a:t>
            </a:r>
            <a:endParaRPr b="1" dirty="0">
              <a:solidFill>
                <a:srgbClr val="FF0000"/>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311700" y="1152475"/>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 &lt;e.g. Support many </a:t>
            </a:r>
            <a:r>
              <a:rPr lang="en-GB" dirty="0" err="1"/>
              <a:t>dbms</a:t>
            </a:r>
            <a:r>
              <a:rPr lang="en-GB" dirty="0"/>
              <a:t>, assign responsibility dynamically…. etc&gt;</a:t>
            </a:r>
            <a:endParaRPr dirty="0"/>
          </a:p>
          <a:p>
            <a:pPr marL="0" lvl="0" indent="0" algn="l" rtl="0">
              <a:spcBef>
                <a:spcPts val="1200"/>
              </a:spcBef>
              <a:spcAft>
                <a:spcPts val="0"/>
              </a:spcAft>
              <a:buNone/>
            </a:pPr>
            <a:r>
              <a:rPr lang="en-GB" dirty="0"/>
              <a:t>Solution: &lt;how solved, e.g. applied pattern, implemented SRP etc&gt;</a:t>
            </a:r>
            <a:endParaRPr dirty="0"/>
          </a:p>
          <a:p>
            <a:pPr marL="0" lvl="0" indent="0" algn="l" rtl="0">
              <a:spcBef>
                <a:spcPts val="1200"/>
              </a:spcBef>
              <a:spcAft>
                <a:spcPts val="0"/>
              </a:spcAft>
              <a:buNone/>
            </a:pPr>
            <a:r>
              <a:rPr lang="en-GB" dirty="0"/>
              <a:t>&lt;Show UML2 structure and (if needed) </a:t>
            </a:r>
            <a:r>
              <a:rPr lang="en-GB" dirty="0" err="1"/>
              <a:t>behavior</a:t>
            </a:r>
            <a:r>
              <a:rPr lang="en-GB" dirty="0"/>
              <a:t> diagrams&gt;</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74" name="Google Shape;74;p16"/>
          <p:cNvPicPr preferRelativeResize="0"/>
          <p:nvPr/>
        </p:nvPicPr>
        <p:blipFill rotWithShape="1">
          <a:blip r:embed="rId3">
            <a:alphaModFix/>
          </a:blip>
          <a:srcRect l="34730" t="38994"/>
          <a:stretch/>
        </p:blipFill>
        <p:spPr>
          <a:xfrm>
            <a:off x="4868900" y="1320350"/>
            <a:ext cx="3483074" cy="1601725"/>
          </a:xfrm>
          <a:prstGeom prst="rect">
            <a:avLst/>
          </a:prstGeom>
          <a:noFill/>
          <a:ln>
            <a:noFill/>
          </a:ln>
        </p:spPr>
      </p:pic>
    </p:spTree>
    <p:extLst>
      <p:ext uri="{BB962C8B-B14F-4D97-AF65-F5344CB8AC3E}">
        <p14:creationId xmlns:p14="http://schemas.microsoft.com/office/powerpoint/2010/main" val="9285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50335" y="16936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case &lt;4&gt; (UML2)</a:t>
            </a:r>
            <a:endParaRPr b="1" dirty="0">
              <a:solidFill>
                <a:srgbClr val="FF0000"/>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311700" y="1152475"/>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 &lt;e.g. Support many </a:t>
            </a:r>
            <a:r>
              <a:rPr lang="en-GB" dirty="0" err="1"/>
              <a:t>dbms</a:t>
            </a:r>
            <a:r>
              <a:rPr lang="en-GB" dirty="0"/>
              <a:t>, assign responsibility dynamically…. etc&gt;</a:t>
            </a:r>
            <a:endParaRPr dirty="0"/>
          </a:p>
          <a:p>
            <a:pPr marL="0" lvl="0" indent="0" algn="l" rtl="0">
              <a:spcBef>
                <a:spcPts val="1200"/>
              </a:spcBef>
              <a:spcAft>
                <a:spcPts val="0"/>
              </a:spcAft>
              <a:buNone/>
            </a:pPr>
            <a:r>
              <a:rPr lang="en-GB" dirty="0"/>
              <a:t>Solution: &lt;how solved, e.g. applied pattern, implemented SRP etc&gt;</a:t>
            </a:r>
            <a:endParaRPr dirty="0"/>
          </a:p>
          <a:p>
            <a:pPr marL="0" lvl="0" indent="0" algn="l" rtl="0">
              <a:spcBef>
                <a:spcPts val="1200"/>
              </a:spcBef>
              <a:spcAft>
                <a:spcPts val="0"/>
              </a:spcAft>
              <a:buNone/>
            </a:pPr>
            <a:r>
              <a:rPr lang="en-GB" dirty="0"/>
              <a:t>&lt;Show UML2 structure and (if needed) </a:t>
            </a:r>
            <a:r>
              <a:rPr lang="en-GB" dirty="0" err="1"/>
              <a:t>behavior</a:t>
            </a:r>
            <a:r>
              <a:rPr lang="en-GB" dirty="0"/>
              <a:t> diagrams&gt;</a:t>
            </a:r>
            <a:endParaRPr dirty="0"/>
          </a:p>
        </p:txBody>
      </p:sp>
      <p:pic>
        <p:nvPicPr>
          <p:cNvPr id="74" name="Google Shape;74;p16"/>
          <p:cNvPicPr preferRelativeResize="0"/>
          <p:nvPr/>
        </p:nvPicPr>
        <p:blipFill rotWithShape="1">
          <a:blip r:embed="rId3">
            <a:alphaModFix/>
          </a:blip>
          <a:srcRect l="34730" t="38994"/>
          <a:stretch/>
        </p:blipFill>
        <p:spPr>
          <a:xfrm>
            <a:off x="4868900" y="1320350"/>
            <a:ext cx="3483074" cy="1601725"/>
          </a:xfrm>
          <a:prstGeom prst="rect">
            <a:avLst/>
          </a:prstGeom>
          <a:noFill/>
          <a:ln>
            <a:noFill/>
          </a:ln>
        </p:spPr>
      </p:pic>
    </p:spTree>
    <p:extLst>
      <p:ext uri="{BB962C8B-B14F-4D97-AF65-F5344CB8AC3E}">
        <p14:creationId xmlns:p14="http://schemas.microsoft.com/office/powerpoint/2010/main" val="32257360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335</Words>
  <Application>Microsoft Office PowerPoint</Application>
  <PresentationFormat>Экран (16:9)</PresentationFormat>
  <Paragraphs>28</Paragraphs>
  <Slides>7</Slides>
  <Notes>7</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7</vt:i4>
      </vt:variant>
    </vt:vector>
  </HeadingPairs>
  <TitlesOfParts>
    <vt:vector size="9" baseType="lpstr">
      <vt:lpstr>Arial</vt:lpstr>
      <vt:lpstr>Simple Light</vt:lpstr>
      <vt:lpstr>KEA</vt:lpstr>
      <vt:lpstr>Product description</vt:lpstr>
      <vt:lpstr>System architecture</vt:lpstr>
      <vt:lpstr>Design case of Service Deployer</vt:lpstr>
      <vt:lpstr>Design case &lt;2&gt; (UML2)</vt:lpstr>
      <vt:lpstr>Design case &lt;3&gt; (UML2)</vt:lpstr>
      <vt:lpstr>Design case &lt;4&gt; (UML2)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19</cp:revision>
  <dcterms:modified xsi:type="dcterms:W3CDTF">2024-12-15T15:17:59Z</dcterms:modified>
</cp:coreProperties>
</file>