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31c42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31c42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30c09ad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30c09a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30c09ad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30c09ad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d784fa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d784fa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30c09ad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530c09ad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30c09a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30c09a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30c09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30c09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30c09ad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30c09a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30c09a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30c09a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30c09ad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30c09a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0c09a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0c09a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30c09ad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30c09ad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profile/Justus-Bogner/publication/319955060_Automatically_Measuring_the_Maintainability_of_Service-and_Microservice-based_Systems_-_a_Literature_Review/links/59e64cd1aca2721fc227a4fe/Automatically-Measuring-the-Maintainability-of-Service-and-Microservice-based-Systems-a-Literature-Review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&lt;Product name&gt;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schema &lt;DB-xxx&gt;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(from the previous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NoSQL - selection of keys, and explain how requests are served using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RDBMS - physical schema (crow-foot (app.diagrams.net) or SQL dump)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&lt;for each DB in each microservice&gt;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&lt;1&gt; (UML2)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39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&lt;e.g. Support many dbms, assign responsibility dynamically…. etc&gt;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 &lt;how solved, e.g. </a:t>
            </a:r>
            <a:r>
              <a:rPr lang="en-GB"/>
              <a:t>applied pattern, implemented SRP etc&gt;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&lt;at least as much design cases as member in the team&gt;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&lt;Show UML2 structure and (if needed) behavior diagrams&gt;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&lt;No code please!&gt;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34730" r="0" t="38994"/>
          <a:stretch/>
        </p:blipFill>
        <p:spPr>
          <a:xfrm>
            <a:off x="4868900" y="1320350"/>
            <a:ext cx="3483074" cy="16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11850" y="9327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(take from previous task)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&lt;2&gt; (UML2)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39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&lt;e.g. Support many dbms, assign responsibility dynamically…. etc&gt;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 &lt;how solved, e.g. applied pattern, implemented SRP etc&gt;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&lt;at least as much design cases as member in the team&gt;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&lt;Show UML2 structure and (if needed) behavior diagrams&gt;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&lt;No code please!&gt;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34730" r="0" t="38994"/>
          <a:stretch/>
        </p:blipFill>
        <p:spPr>
          <a:xfrm>
            <a:off x="4868900" y="1320350"/>
            <a:ext cx="3483074" cy="16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311850" y="9327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(take from previous task)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complexity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Calculate m</a:t>
            </a:r>
            <a:r>
              <a:rPr lang="en-GB"/>
              <a:t>etrics: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from Chidamber-Kemerer suite (except RFC, LCOM) for all classes in the largest microservice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Service dependency metrics (SIY, AIS, ADS) for all microservices from this review: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Bogner, J., Wagner, S., &amp; Zimmermann, A. (2017, October). Automatically measuring the maintainability of service-and microservice-based systems: a literature review. In Proceedings of the 27th International Workshop on Software Measurement and 12th International Conference on Software Process and Product Measurement (pp. 107-115).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demo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&lt;Draw a diagram to present the structure of the system as deployed on k8s cluster. Choose appropriate notation&gt;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&lt;For each use case paste a link to a video with a demonstration how the product works at the k8s cluster. At least the main use case, recommended - one use case per team member&gt;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case - &lt;name of the UC/Story&gt;</a:t>
            </a:r>
            <a:br>
              <a:rPr lang="en-GB"/>
            </a:br>
            <a:r>
              <a:rPr lang="en-GB"/>
              <a:t>&lt;url to video/screencast&gt;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&lt;Be prepared to repeat the demo at the exam&gt;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Repository structure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repo screenshot showing work products and documents from previous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Demonstrate and explain how did you use tools from Task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Check that your project results are accessible to all course students </a:t>
            </a:r>
            <a:br>
              <a:rPr lang="en-GB"/>
            </a:br>
            <a:r>
              <a:rPr lang="en-GB"/>
              <a:t>(you may make a copy of your repo)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and roles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State team member roles along with photos and full names and primary contact (tg or email)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&lt;a short description of the product in a few sentences&gt;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Team: list project members and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</a:t>
            </a:r>
            <a:r>
              <a:rPr lang="en-GB"/>
              <a:t>: </a:t>
            </a:r>
            <a:r>
              <a:rPr lang="en-GB"/>
              <a:t>browseable link to project rep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a link to this slides within project repo/doc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 or event 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(take from the previous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 main scenarios or the event flow on a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Provide a link to structured textual use case scenarios in your project repo.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(take from the previous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&lt;Show your microservices architecture using DFD or UML2 component diagram&gt;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&lt;Write down 2-3 most important principles within your architecture&gt;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(take from previous task)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7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Implementation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API definition (e.g. OpenAPI, jax-rs, gRPC, pact?)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Connection server for API (e.g. python gunicorn, java servlets, spring boot/cloud, glassfish...)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App framework (e.g. python flask/django, node.js, spring framework, jakarta?…)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Serialization/state format (json, xml, protobuf…)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Asynchronous interactions (optional)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Message queue (e.g. rabbitmq, kafka, redis streams…)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Messaging client library (e.g. celery, spring stream …)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256800" y="1824025"/>
            <a:ext cx="36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Testing tools</a:t>
            </a:r>
            <a:r>
              <a:rPr lang="en-GB">
                <a:solidFill>
                  <a:schemeClr val="dk2"/>
                </a:solidFill>
              </a:rPr>
              <a:t> (e.g. pytest, junit, mockito, arquillian …)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Operations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App initializer (e.g. Spring Initializr)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Code build (e.g. maven, makefile)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CI/CD pipeline (e.g. jenkins, gitlab..)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Delivery method (e.g. docker, war/ear, helm)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-GB">
                <a:solidFill>
                  <a:schemeClr val="dk2"/>
                </a:solidFill>
              </a:rPr>
              <a:t>Monitoring (prometheus, ELK, grafana, …) (optional)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usage &lt;Service-1&gt;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875" y="1238125"/>
            <a:ext cx="5357425" cy="1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Fragment of a scenario - step before, step when invoked, a step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user 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event flow fragment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 all (most) places where the service is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11850" y="9327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(take from previous task)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1 (class/ER diagram/event flow)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2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(from the previous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&lt;for each microservice separately&gt;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34730" r="0" t="38994"/>
          <a:stretch/>
        </p:blipFill>
        <p:spPr>
          <a:xfrm>
            <a:off x="4302425" y="1331700"/>
            <a:ext cx="3483074" cy="16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12743" l="0" r="51950" t="36345"/>
          <a:stretch/>
        </p:blipFill>
        <p:spPr>
          <a:xfrm>
            <a:off x="4302425" y="3203000"/>
            <a:ext cx="3193539" cy="13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5">
            <a:alphaModFix/>
          </a:blip>
          <a:srcRect b="0" l="1185" r="0" t="0"/>
          <a:stretch/>
        </p:blipFill>
        <p:spPr>
          <a:xfrm>
            <a:off x="311700" y="2757200"/>
            <a:ext cx="3833724" cy="22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usage &lt;Service-2&gt;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875" y="1238125"/>
            <a:ext cx="5357425" cy="1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Fragment of a scenario - step before, step when invoked, a step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user 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event flow fragment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 all (most) places where the service is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11850" y="9327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(take from previous task)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2 (class/ER diagram/event flow)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2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(from the previous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&lt;for each microservice separately&gt;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34730" r="0" t="38994"/>
          <a:stretch/>
        </p:blipFill>
        <p:spPr>
          <a:xfrm>
            <a:off x="4302425" y="1331700"/>
            <a:ext cx="3483074" cy="16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12743" l="0" r="51950" t="36345"/>
          <a:stretch/>
        </p:blipFill>
        <p:spPr>
          <a:xfrm>
            <a:off x="4302425" y="3203000"/>
            <a:ext cx="3193539" cy="13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5">
            <a:alphaModFix/>
          </a:blip>
          <a:srcRect b="0" l="1185" r="0" t="0"/>
          <a:stretch/>
        </p:blipFill>
        <p:spPr>
          <a:xfrm>
            <a:off x="311700" y="2757200"/>
            <a:ext cx="3833724" cy="22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