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&lt;Product name&gt;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&lt;a short description of the product in a few sentences&gt;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Team: list project members and roles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Repo</a:t>
            </a:r>
            <a:r>
              <a:rPr lang="en-GB"/>
              <a:t>: </a:t>
            </a:r>
            <a:r>
              <a:rPr lang="en-GB"/>
              <a:t>browseable link to project rep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Report</a:t>
            </a:r>
            <a:r>
              <a:rPr lang="en-GB"/>
              <a:t>:</a:t>
            </a:r>
            <a:r>
              <a:rPr lang="en-GB"/>
              <a:t> a link to this slides within project repo/doc storage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(take from the previous task)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&lt;Show your microservices architecture using DFD or UML2 component diagram&gt;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&lt;Write down 2-3 most important principles within your architecture&gt;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case &lt;1&gt; (UML2)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 &lt;e.g. Support many dbms, assign responsibility dynamically…. etc&gt;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 &lt;how solved, e.g. </a:t>
            </a:r>
            <a:r>
              <a:rPr lang="en-GB"/>
              <a:t>applied pattern, implemented SRP etc&gt;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&lt;at least as much design cases as member in the team&gt;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&lt;Show UML2 structure and (if needed) behavior diagrams&gt;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&lt;No code please!&gt;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34730" r="0" t="38994"/>
          <a:stretch/>
        </p:blipFill>
        <p:spPr>
          <a:xfrm>
            <a:off x="4868900" y="1320350"/>
            <a:ext cx="3483074" cy="16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