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0" r:id="rId2"/>
    <p:sldId id="267" r:id="rId3"/>
    <p:sldId id="258" r:id="rId4"/>
    <p:sldId id="259" r:id="rId5"/>
    <p:sldId id="268" r:id="rId6"/>
    <p:sldId id="269" r:id="rId7"/>
    <p:sldId id="27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0506" y="1760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&lt;1&gt;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4123"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&lt;2&gt;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0506"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&lt;3&gt;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9285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50335"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32257360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425</Words>
  <Application>Microsoft Office PowerPoint</Application>
  <PresentationFormat>Экран (16:9)</PresentationFormat>
  <Paragraphs>36</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&lt;1&gt; (UML2)</vt:lpstr>
      <vt:lpstr>Design case &lt;2&gt; (UML2)</vt:lpstr>
      <vt:lpstr>Design case &lt;3&gt; (UML2)</vt:lpstr>
      <vt:lpstr>Design case &lt;4&gt; (UML2)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10</cp:revision>
  <dcterms:modified xsi:type="dcterms:W3CDTF">2024-12-15T08:51:57Z</dcterms:modified>
</cp:coreProperties>
</file>