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63" r:id="rId2"/>
    <p:sldId id="267" r:id="rId3"/>
    <p:sldId id="268" r:id="rId4"/>
    <p:sldId id="273" r:id="rId5"/>
    <p:sldId id="274" r:id="rId6"/>
    <p:sldId id="269" r:id="rId7"/>
    <p:sldId id="272" r:id="rId8"/>
    <p:sldId id="275" r:id="rId9"/>
    <p:sldId id="270" r:id="rId10"/>
    <p:sldId id="278" r:id="rId11"/>
    <p:sldId id="276" r:id="rId12"/>
    <p:sldId id="277" r:id="rId13"/>
    <p:sldId id="271" r:id="rId14"/>
    <p:sldId id="261"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Tree>
    <p:extLst>
      <p:ext uri="{BB962C8B-B14F-4D97-AF65-F5344CB8AC3E}">
        <p14:creationId xmlns:p14="http://schemas.microsoft.com/office/powerpoint/2010/main" val="142054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65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28464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170778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HIDDEN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Tree>
    <p:extLst>
      <p:ext uri="{BB962C8B-B14F-4D97-AF65-F5344CB8AC3E}">
        <p14:creationId xmlns:p14="http://schemas.microsoft.com/office/powerpoint/2010/main" val="410355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02343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Tree>
    <p:extLst>
      <p:ext uri="{BB962C8B-B14F-4D97-AF65-F5344CB8AC3E}">
        <p14:creationId xmlns:p14="http://schemas.microsoft.com/office/powerpoint/2010/main" val="20970927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281</Words>
  <Application>Microsoft Office PowerPoint</Application>
  <PresentationFormat>Экран (16:9)</PresentationFormat>
  <Paragraphs>80</Paragraphs>
  <Slides>15</Slides>
  <Notes>15</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15</vt:i4>
      </vt:variant>
    </vt:vector>
  </HeadingPairs>
  <TitlesOfParts>
    <vt:vector size="17" baseType="lpstr">
      <vt:lpstr>Arial</vt:lpstr>
      <vt:lpstr>Simple Light</vt:lpstr>
      <vt:lpstr>K8C</vt:lpstr>
      <vt:lpstr>Product description</vt:lpstr>
      <vt:lpstr>Use case diagram</vt:lpstr>
      <vt:lpstr>HIDDEN</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52</cp:revision>
  <dcterms:modified xsi:type="dcterms:W3CDTF">2024-11-17T17:12:06Z</dcterms:modified>
</cp:coreProperties>
</file>