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4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84" name="Google Shape;84;p17"/>
          <p:cNvSpPr txBox="1">
            <a:spLocks noGrp="1"/>
          </p:cNvSpPr>
          <p:nvPr>
            <p:ph type="body" idx="1"/>
          </p:nvPr>
        </p:nvSpPr>
        <p:spPr>
          <a:xfrm>
            <a:off x="311700" y="1152475"/>
            <a:ext cx="8520600" cy="1099907"/>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S</a:t>
            </a:r>
            <a:r>
              <a:rPr lang="en-GB" dirty="0"/>
              <a:t>how main and alternative scenarios on a diagram</a:t>
            </a:r>
            <a:endParaRPr dirty="0"/>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Show a cooperation on a diagram along with the use case</a:t>
            </a:r>
            <a:endParaRPr dirty="0"/>
          </a:p>
          <a:p>
            <a:pPr marL="0" lvl="0" indent="0" algn="l" rtl="0">
              <a:spcBef>
                <a:spcPts val="1200"/>
              </a:spcBef>
              <a:spcAft>
                <a:spcPts val="0"/>
              </a:spcAft>
              <a:buNone/>
            </a:pPr>
            <a:r>
              <a:rPr lang="en-GB" dirty="0"/>
              <a:t>OR. Show as a table, columns: use case - cooperation name - used roles - candidate classes that play them</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740</Words>
  <Application>Microsoft Office PowerPoint</Application>
  <PresentationFormat>Экран (16:9)</PresentationFormat>
  <Paragraphs>134</Paragraphs>
  <Slides>14</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 (Kubernetes Empowerer to API)</vt:lpstr>
      <vt:lpstr>Product description</vt:lpstr>
      <vt:lpstr>Roles</vt:lpstr>
      <vt:lpstr>Презентация PowerPoint</vt:lpstr>
      <vt:lpstr>Презентация PowerPoint</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59</cp:revision>
  <dcterms:modified xsi:type="dcterms:W3CDTF">2024-10-23T16:12:39Z</dcterms:modified>
</cp:coreProperties>
</file>