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347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Use case diagram</a:t>
            </a:r>
            <a:endParaRPr b="1" dirty="0">
              <a:solidFill>
                <a:srgbClr val="FF0000"/>
              </a:solidFill>
              <a:effectLst>
                <a:outerShdw blurRad="38100" dist="38100" dir="2700000" algn="tl">
                  <a:srgbClr val="000000">
                    <a:alpha val="43137"/>
                  </a:srgbClr>
                </a:outerShdw>
              </a:effectLst>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(take from the previous task)</a:t>
            </a:r>
            <a:endParaRPr/>
          </a:p>
          <a:p>
            <a:pPr marL="0" lvl="0" indent="0" algn="l" rtl="0">
              <a:spcBef>
                <a:spcPts val="1200"/>
              </a:spcBef>
              <a:spcAft>
                <a:spcPts val="0"/>
              </a:spcAft>
              <a:buNone/>
            </a:pPr>
            <a:r>
              <a:rPr lang="en-GB"/>
              <a:t>Show main and alternative scenarios on a diagram</a:t>
            </a:r>
            <a:endParaRPr/>
          </a:p>
          <a:p>
            <a:pPr marL="0" lvl="0" indent="0" algn="l" rtl="0">
              <a:spcBef>
                <a:spcPts val="1200"/>
              </a:spcBef>
              <a:spcAft>
                <a:spcPts val="1200"/>
              </a:spcAft>
              <a:buNone/>
            </a:pPr>
            <a:r>
              <a:rPr lang="en-GB"/>
              <a:t>Provide a link to structured textual use case scenarios in your project repo. </a:t>
            </a:r>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4126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cooperation on a diagram along with the use case</a:t>
            </a:r>
            <a:endParaRPr/>
          </a:p>
          <a:p>
            <a:pPr marL="0" lvl="0" indent="0" algn="l" rtl="0">
              <a:spcBef>
                <a:spcPts val="1200"/>
              </a:spcBef>
              <a:spcAft>
                <a:spcPts val="0"/>
              </a:spcAft>
              <a:buNone/>
            </a:pPr>
            <a:r>
              <a:rPr lang="en-GB"/>
              <a:t>OR. Show as a table, columns: use case - cooperation name - used roles - candidate classes that play them</a:t>
            </a:r>
            <a:endParaRPr/>
          </a:p>
          <a:p>
            <a:pPr marL="0" lvl="0" indent="0" algn="l" rtl="0">
              <a:spcBef>
                <a:spcPts val="1200"/>
              </a:spcBef>
              <a:spcAft>
                <a:spcPts val="1200"/>
              </a:spcAft>
              <a:buNone/>
            </a:pPr>
            <a:endParaRPr/>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743</Words>
  <Application>Microsoft Office PowerPoint</Application>
  <PresentationFormat>Экран (16:9)</PresentationFormat>
  <Paragraphs>135</Paragraphs>
  <Slides>14</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 (Kubernetes Empowerer to API)</vt:lpstr>
      <vt:lpstr>Product description</vt:lpstr>
      <vt:lpstr>Roles</vt:lpstr>
      <vt:lpstr>Презентация PowerPoint</vt:lpstr>
      <vt:lpstr>Презентация PowerPoint</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56</cp:revision>
  <dcterms:modified xsi:type="dcterms:W3CDTF">2024-10-23T07:50:06Z</dcterms:modified>
</cp:coreProperties>
</file>