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72" r:id="rId5"/>
    <p:sldId id="273" r:id="rId6"/>
    <p:sldId id="274" r:id="rId7"/>
    <p:sldId id="275" r:id="rId8"/>
    <p:sldId id="270" r:id="rId9"/>
    <p:sldId id="276" r:id="rId10"/>
    <p:sldId id="277" r:id="rId11"/>
    <p:sldId id="271" r:id="rId12"/>
    <p:sldId id="278" r:id="rId13"/>
    <p:sldId id="280" r:id="rId14"/>
    <p:sldId id="269" r:id="rId15"/>
    <p:sldId id="279" r:id="rId16"/>
    <p:sldId id="262" r:id="rId17"/>
    <p:sldId id="259" r:id="rId18"/>
    <p:sldId id="260" r:id="rId19"/>
    <p:sldId id="26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99D0A118-5B5D-4B8C-B2D0-526638A5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15" y="938313"/>
            <a:ext cx="3318383" cy="38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3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388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 name="Picture 2">
            <a:extLst>
              <a:ext uri="{FF2B5EF4-FFF2-40B4-BE49-F238E27FC236}">
                <a16:creationId xmlns:a16="http://schemas.microsoft.com/office/drawing/2014/main" id="{8B7F31C8-12BD-4DD6-B7B8-368367C123A2}"/>
              </a:ext>
            </a:extLst>
          </p:cNvPr>
          <p:cNvPicPr>
            <a:picLocks noChangeAspect="1" noChangeArrowheads="1"/>
          </p:cNvPicPr>
          <p:nvPr/>
        </p:nvPicPr>
        <p:blipFill>
          <a:blip r:embed="rId3"/>
          <a:srcRect/>
          <a:stretch/>
        </p:blipFill>
        <p:spPr bwMode="auto">
          <a:xfrm>
            <a:off x="3243962" y="1163506"/>
            <a:ext cx="2671113" cy="3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6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1348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(from the previous task)</a:t>
            </a:r>
            <a:endParaRPr dirty="0"/>
          </a:p>
          <a:p>
            <a:pPr marL="0" lvl="0" indent="0" algn="l" rtl="0">
              <a:spcBef>
                <a:spcPts val="1200"/>
              </a:spcBef>
              <a:spcAft>
                <a:spcPts val="0"/>
              </a:spcAft>
              <a:buNone/>
            </a:pPr>
            <a:r>
              <a:rPr lang="en-GB" b="1" dirty="0"/>
              <a:t>&lt;for each microservice separately&gt;</a:t>
            </a:r>
            <a:endParaRPr b="1"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16" y="995789"/>
            <a:ext cx="4632304" cy="386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33870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4041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a:extLst>
              <a:ext uri="{FF2B5EF4-FFF2-40B4-BE49-F238E27FC236}">
                <a16:creationId xmlns:a16="http://schemas.microsoft.com/office/drawing/2014/main" id="{5D2FF8E0-6D0F-4510-9785-65161A36C93D}"/>
              </a:ext>
            </a:extLst>
          </p:cNvPr>
          <p:cNvPicPr>
            <a:picLocks noChangeAspect="1" noChangeArrowheads="1"/>
          </p:cNvPicPr>
          <p:nvPr/>
        </p:nvPicPr>
        <p:blipFill>
          <a:blip r:embed="rId3"/>
          <a:srcRect/>
          <a:stretch/>
        </p:blipFill>
        <p:spPr bwMode="auto">
          <a:xfrm>
            <a:off x="3014662" y="1297921"/>
            <a:ext cx="31146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430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461</Words>
  <Application>Microsoft Office PowerPoint</Application>
  <PresentationFormat>Экран (16:9)</PresentationFormat>
  <Paragraphs>72</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lpstr>Logical data model (class/ER diagram)</vt:lpstr>
      <vt:lpstr>API summary &lt;for each microservice separately&gt;</vt:lpstr>
      <vt:lpstr>Physical schema &lt;for each microservice separately&gt;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36</cp:revision>
  <dcterms:modified xsi:type="dcterms:W3CDTF">2024-12-09T21:18:12Z</dcterms:modified>
</cp:coreProperties>
</file>