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67" r:id="rId3"/>
    <p:sldId id="268" r:id="rId4"/>
    <p:sldId id="269" r:id="rId5"/>
    <p:sldId id="270" r:id="rId6"/>
    <p:sldId id="272" r:id="rId7"/>
    <p:sldId id="260" r:id="rId8"/>
    <p:sldId id="261" r:id="rId9"/>
    <p:sldId id="262" r:id="rId10"/>
    <p:sldId id="263" r:id="rId11"/>
    <p:sldId id="264" r:id="rId12"/>
    <p:sldId id="265" r:id="rId13"/>
    <p:sldId id="273"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0"/>
            <p14:sldId id="272"/>
            <p14:sldId id="260"/>
            <p14:sldId id="261"/>
            <p14:sldId id="262"/>
            <p14:sldId id="263"/>
            <p14:sldId id="264"/>
            <p14:sldId id="265"/>
            <p14:sldId id="273"/>
          </p14:sldIdLst>
        </p14:section>
        <p14:section name="Task3" id="{9222689A-1169-40CD-875E-0FB52BCA49A1}">
          <p14:sldIdLst>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Detailed behaviour</a:t>
            </a:r>
            <a:endParaRPr b="1" dirty="0">
              <a:solidFill>
                <a:srgbClr val="FF0000"/>
              </a:solidFill>
              <a:effectLst>
                <a:outerShdw blurRad="38100" dist="38100" dir="2700000" algn="tl">
                  <a:srgbClr val="000000">
                    <a:alpha val="43137"/>
                  </a:srgbClr>
                </a:outerShdw>
              </a:effectLst>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an activity or state diagram to describe </a:t>
            </a:r>
            <a:r>
              <a:rPr lang="en-GB" dirty="0" err="1"/>
              <a:t>behavior</a:t>
            </a:r>
            <a:r>
              <a:rPr lang="en-GB" dirty="0"/>
              <a:t> of </a:t>
            </a:r>
            <a:r>
              <a:rPr lang="en-GB" b="1" dirty="0"/>
              <a:t>one </a:t>
            </a:r>
            <a:r>
              <a:rPr lang="en-GB" dirty="0"/>
              <a:t>of the dynamic classifiers in your model</a:t>
            </a:r>
            <a:endParaRPr dirty="0"/>
          </a:p>
          <a:p>
            <a:pPr marL="0" lvl="0" indent="0" algn="l" rtl="0">
              <a:spcBef>
                <a:spcPts val="1200"/>
              </a:spcBef>
              <a:spcAft>
                <a:spcPts val="0"/>
              </a:spcAft>
              <a:buNone/>
            </a:pPr>
            <a:r>
              <a:rPr lang="en-GB" dirty="0"/>
              <a:t>Add the diagram here and explain how it works precisely in detail</a:t>
            </a:r>
            <a:endParaRPr dirty="0"/>
          </a:p>
          <a:p>
            <a:pPr marL="0" lvl="0" indent="0" algn="l" rtl="0">
              <a:spcBef>
                <a:spcPts val="1200"/>
              </a:spcBef>
              <a:spcAft>
                <a:spcPts val="0"/>
              </a:spcAft>
              <a:buNone/>
            </a:pPr>
            <a:r>
              <a:rPr lang="en-GB" dirty="0"/>
              <a:t>Check that the overall model remains well-formed</a:t>
            </a:r>
            <a:endParaRPr dirty="0"/>
          </a:p>
          <a:p>
            <a:pPr marL="0" lvl="0" indent="0" algn="l" rtl="0">
              <a:spcBef>
                <a:spcPts val="1200"/>
              </a:spcBef>
              <a:spcAft>
                <a:spcPts val="1200"/>
              </a:spcAft>
              <a:buNone/>
            </a:pPr>
            <a:r>
              <a:rPr lang="en-GB" dirty="0"/>
              <a:t>Note: too small models may not be enough to demonstrate your qualification</a:t>
            </a:r>
            <a:endParaRPr dirty="0"/>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6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11700" y="1152475"/>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265905" y="1152475"/>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1112842302"/>
              </p:ext>
            </p:extLst>
          </p:nvPr>
        </p:nvGraphicFramePr>
        <p:xfrm>
          <a:off x="311700" y="3460247"/>
          <a:ext cx="8520600" cy="124968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DDD</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UML, DFD, Repository Management</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CRC Cards, UML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
        <p:nvSpPr>
          <p:cNvPr id="3" name="Slide Number Placeholder 2">
            <a:extLst>
              <a:ext uri="{FF2B5EF4-FFF2-40B4-BE49-F238E27FC236}">
                <a16:creationId xmlns:a16="http://schemas.microsoft.com/office/drawing/2014/main" id="{C78D3A78-ED79-4CFE-9690-1D96304C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2691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94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Use case diagram</a:t>
            </a:r>
            <a:endParaRPr b="1" dirty="0">
              <a:solidFill>
                <a:srgbClr val="FF0000"/>
              </a:solidFill>
              <a:effectLst>
                <a:outerShdw blurRad="38100" dist="38100" dir="2700000" algn="tl">
                  <a:srgbClr val="000000">
                    <a:alpha val="43137"/>
                  </a:srgbClr>
                </a:outerShdw>
              </a:effectLst>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(take from the previous task)</a:t>
            </a:r>
            <a:endParaRPr/>
          </a:p>
          <a:p>
            <a:pPr marL="0" lvl="0" indent="0" algn="l" rtl="0">
              <a:spcBef>
                <a:spcPts val="1200"/>
              </a:spcBef>
              <a:spcAft>
                <a:spcPts val="0"/>
              </a:spcAft>
              <a:buNone/>
            </a:pPr>
            <a:r>
              <a:rPr lang="en-GB"/>
              <a:t>Show main and alternative scenarios on a diagram</a:t>
            </a:r>
            <a:endParaRPr/>
          </a:p>
          <a:p>
            <a:pPr marL="0" lvl="0" indent="0" algn="l" rtl="0">
              <a:spcBef>
                <a:spcPts val="1200"/>
              </a:spcBef>
              <a:spcAft>
                <a:spcPts val="1200"/>
              </a:spcAft>
              <a:buNone/>
            </a:pPr>
            <a:r>
              <a:rPr lang="en-GB"/>
              <a:t>Provide a link to structured textual use case scenarios in your project repo. </a:t>
            </a:r>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Interaction analysis</a:t>
            </a:r>
            <a:endParaRPr b="1" dirty="0">
              <a:solidFill>
                <a:srgbClr val="FF0000"/>
              </a:solidFill>
              <a:effectLst>
                <a:outerShdw blurRad="38100" dist="38100" dir="2700000" algn="tl">
                  <a:srgbClr val="000000">
                    <a:alpha val="43137"/>
                  </a:srgbClr>
                </a:outerShdw>
              </a:effectLst>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Show a cooperation on a diagram along with the use case</a:t>
            </a:r>
            <a:endParaRPr dirty="0"/>
          </a:p>
          <a:p>
            <a:pPr marL="0" lvl="0" indent="0" algn="l" rtl="0">
              <a:spcBef>
                <a:spcPts val="1200"/>
              </a:spcBef>
              <a:spcAft>
                <a:spcPts val="0"/>
              </a:spcAft>
              <a:buNone/>
            </a:pPr>
            <a:r>
              <a:rPr lang="en-GB" dirty="0"/>
              <a:t>OR. Show as a table, columns: use case - cooperation name - used roles - candidate classes that play them</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Final class diagram</a:t>
            </a:r>
            <a:endParaRPr b="1" dirty="0">
              <a:solidFill>
                <a:srgbClr val="FF0000"/>
              </a:solidFill>
              <a:effectLst>
                <a:outerShdw blurRad="38100" dist="38100" dir="2700000" algn="tl">
                  <a:srgbClr val="000000">
                    <a:alpha val="43137"/>
                  </a:srgbClr>
                </a:outerShdw>
              </a:effectLst>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13701" y="1547875"/>
            <a:ext cx="5336376" cy="2625601"/>
          </a:xfrm>
          <a:prstGeom prst="rect">
            <a:avLst/>
          </a:prstGeom>
          <a:noFill/>
          <a:ln>
            <a:noFill/>
          </a:ln>
        </p:spPr>
      </p:pic>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743</Words>
  <Application>Microsoft Office PowerPoint</Application>
  <PresentationFormat>Экран (16:9)</PresentationFormat>
  <Paragraphs>135</Paragraphs>
  <Slides>14</Slides>
  <Notes>11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KEA (Kubernetes Empowerer to API)</vt:lpstr>
      <vt:lpstr>Product description</vt:lpstr>
      <vt:lpstr>Roles</vt:lpstr>
      <vt:lpstr>Презентация PowerPoint</vt:lpstr>
      <vt:lpstr>Презентация PowerPoint</vt:lpstr>
      <vt:lpstr>Story map</vt:lpstr>
      <vt:lpstr>Use case diagram</vt:lpstr>
      <vt:lpstr>Interaction analysis</vt:lpstr>
      <vt:lpstr>Final class diagram</vt:lpstr>
      <vt:lpstr>Detailed behaviour</vt:lpstr>
      <vt:lpstr>Repository structure</vt:lpstr>
      <vt:lpstr>Team and roles</vt:lpstr>
      <vt:lpstr>Thanks for attention! Now we are ready to answer your questions!</vt:lpstr>
      <vt:lpstr>DFD (Level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Цатурьян Константин</cp:lastModifiedBy>
  <cp:revision>57</cp:revision>
  <dcterms:modified xsi:type="dcterms:W3CDTF">2024-10-23T15:46:47Z</dcterms:modified>
</cp:coreProperties>
</file>