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08" r:id="rId6"/>
    <p:sldId id="495" r:id="rId7"/>
    <p:sldId id="491" r:id="rId8"/>
    <p:sldId id="493" r:id="rId9"/>
    <p:sldId id="494" r:id="rId10"/>
    <p:sldId id="511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08"/>
            <p14:sldId id="495"/>
            <p14:sldId id="491"/>
            <p14:sldId id="493"/>
            <p14:sldId id="494"/>
            <p14:sldId id="511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 varScale="1">
        <p:scale>
          <a:sx n="123" d="100"/>
          <a:sy n="123" d="100"/>
        </p:scale>
        <p:origin x="-390" y="-90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88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6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936" y="1419621"/>
            <a:ext cx="4690864" cy="31750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551EE03-DA75-45CF-B8DB-377A0C8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2411760" y="915566"/>
            <a:ext cx="6850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Т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имошенко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Александр	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Анастасия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Anapkost</a:t>
            </a: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    Telegram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46" y="27877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615870-A2FD-4EAC-822A-3DD710EF9E49}"/>
              </a:ext>
            </a:extLst>
          </p:cNvPr>
          <p:cNvSpPr txBox="1"/>
          <p:nvPr/>
        </p:nvSpPr>
        <p:spPr>
          <a:xfrm>
            <a:off x="2915816" y="1068776"/>
            <a:ext cx="5976664" cy="383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Всё более широкое применение начинают приобретать автономные роботы. Например, можно уже сейчас увидеть на дорогах роботов-доставщиков, производящих доставку еды и не только. Кроме доставки разных товаров существует большое количество ещё не автоматизированных задач, которые можно делегировать роботам.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Работа посвящена разработке автономной системы управления роботами для их навигации в закрытых помещениях. Разрабатываемая система должна обладать достаточной гибкостью для настройки под конкретную задачу и обеспечивать хорошую защиту от взлома.</a:t>
            </a:r>
            <a:endParaRPr lang="ru-RU" sz="24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Предмет и объект исследования.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53093"/>
            <a:ext cx="2799177" cy="2118472"/>
            <a:chOff x="174072" y="159772"/>
            <a:chExt cx="2799177" cy="211847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cxnSp>
          <p:nvCxnSpPr>
            <p:cNvPr id="77" name="Straight Arrow Connector 33">
              <a:extLst>
                <a:ext uri="{FF2B5EF4-FFF2-40B4-BE49-F238E27FC236}">
                  <a16:creationId xmlns:a16="http://schemas.microsoft.com/office/drawing/2014/main" xmlns="" id="{2C42BD62-50AE-4097-9E5B-DE6F33E3EDE3}"/>
                </a:ext>
              </a:extLst>
            </p:cNvPr>
            <p:cNvCxnSpPr>
              <a:cxnSpLocks/>
              <a:stCxn id="71" idx="2"/>
              <a:endCxn id="63" idx="0"/>
            </p:cNvCxnSpPr>
            <p:nvPr/>
          </p:nvCxnSpPr>
          <p:spPr>
            <a:xfrm flipH="1">
              <a:off x="327961" y="1361667"/>
              <a:ext cx="1" cy="608800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57459" y="159772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528612" y="1063708"/>
              <a:ext cx="21923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Гипотеза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614502" y="273301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Задачи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53897"/>
            <a:ext cx="60298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спроектирована информационная система, состоящая из камер видеонаблюдения, сервера и мобильных роботов, подключенных к серверу по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Сервер обрабатывает видеопоток, поступающий с камер, находящихся на стенах помещения, распознает положение роботов и направляет им соответствующие команды.</a:t>
            </a:r>
          </a:p>
          <a:p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//рассказать что сервер и малина –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cxnSp>
        <p:nvCxnSpPr>
          <p:cNvPr id="37" name="Straight Arrow Connector 33">
            <a:extLst>
              <a:ext uri="{FF2B5EF4-FFF2-40B4-BE49-F238E27FC236}">
                <a16:creationId xmlns:a16="http://schemas.microsoft.com/office/drawing/2014/main" xmlns="" id="{A80FA0B9-7B33-43FD-B3C3-C3483487C997}"/>
              </a:ext>
            </a:extLst>
          </p:cNvPr>
          <p:cNvCxnSpPr>
            <a:cxnSpLocks/>
          </p:cNvCxnSpPr>
          <p:nvPr/>
        </p:nvCxnSpPr>
        <p:spPr>
          <a:xfrm flipH="1">
            <a:off x="397601" y="1253897"/>
            <a:ext cx="1" cy="60880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12490" y="1088130"/>
            <a:ext cx="6131510" cy="5212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Одной из главных задач реализации поставленной цели является обеспечение безопасности системы от умышленного взлома. Для решения данной задачи использована отечественная операционная система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Kaspersky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представлен рабочий прототип системы, который демонстрирует возможность разработки защищенных управляющих приложений, использующих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архитектуру для обеспечения контроля выполнения политики безопасности.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ru-RU" sz="20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91931D41-81F6-46B8-BA3C-5285B60A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F2336BF-F594-4E02-85B8-3171B9D88C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Почему именно 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KOS</a:t>
            </a: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(PVM</a:t>
            </a:r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156879F1-B526-476F-A7D2-5F5D873CB4B6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(VFS EDL?)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20194" y="1053890"/>
            <a:ext cx="5872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2400" dirty="0">
                <a:solidFill>
                  <a:srgbClr val="0070C0"/>
                </a:solidFill>
                <a:ea typeface="NimbusRomNo9L-Regu;Times New Ro" charset="0"/>
                <a:cs typeface="NimbusRomNo9L-Regu;Times New Ro" charset="0"/>
              </a:rPr>
              <a:t>.</a:t>
            </a: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  <a:p>
            <a:pPr>
              <a:tabLst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ru-RU" altLang="ru-RU" sz="1600" dirty="0">
              <a:solidFill>
                <a:srgbClr val="0070C0"/>
              </a:solidFill>
              <a:ea typeface="NimbusRomNo9L-Regu;Times New Ro" charset="0"/>
              <a:cs typeface="NimbusRomNo9L-Regu;Times New Ro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Отсылка команд по </a:t>
            </a:r>
            <a:r>
              <a:rPr lang="en-US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76596" y="4071328"/>
            <a:ext cx="5599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ru-RU" sz="2400" dirty="0">
                <a:solidFill>
                  <a:srgbClr val="0070C0"/>
                </a:solidFill>
              </a:rPr>
              <a:t>.</a:t>
            </a:r>
            <a:endParaRPr lang="ru-RU" altLang="ru-RU" sz="2400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E01657B-F768-4F08-87E2-D9C64BA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5B9C039-8D32-43C5-AA77-BDC3223A6E65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Структурная схема ПО</a:t>
            </a:r>
          </a:p>
        </p:txBody>
      </p:sp>
    </p:spTree>
    <p:extLst>
      <p:ext uri="{BB962C8B-B14F-4D97-AF65-F5344CB8AC3E}">
        <p14:creationId xmlns:p14="http://schemas.microsoft.com/office/powerpoint/2010/main" val="1406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5AABA71-6D2A-42FC-98CF-0C2245A0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59582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11238</TotalTime>
  <Words>396</Words>
  <Application>Microsoft Office PowerPoint</Application>
  <PresentationFormat>Экран (16:9)</PresentationFormat>
  <Paragraphs>89</Paragraphs>
  <Slides>11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731</cp:revision>
  <dcterms:created xsi:type="dcterms:W3CDTF">2017-07-19T07:43:25Z</dcterms:created>
  <dcterms:modified xsi:type="dcterms:W3CDTF">2022-04-05T15:54:06Z</dcterms:modified>
</cp:coreProperties>
</file>