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96" r:id="rId2"/>
    <p:sldId id="402" r:id="rId3"/>
    <p:sldId id="471" r:id="rId4"/>
    <p:sldId id="492" r:id="rId5"/>
    <p:sldId id="512" r:id="rId6"/>
    <p:sldId id="495" r:id="rId7"/>
    <p:sldId id="491" r:id="rId8"/>
    <p:sldId id="494" r:id="rId9"/>
    <p:sldId id="511" r:id="rId10"/>
    <p:sldId id="514" r:id="rId11"/>
    <p:sldId id="510" r:id="rId12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71"/>
            <p14:sldId id="492"/>
            <p14:sldId id="512"/>
            <p14:sldId id="495"/>
            <p14:sldId id="491"/>
            <p14:sldId id="494"/>
            <p14:sldId id="511"/>
            <p14:sldId id="514"/>
            <p14:sldId id="51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5657" autoAdjust="0"/>
  </p:normalViewPr>
  <p:slideViewPr>
    <p:cSldViewPr>
      <p:cViewPr>
        <p:scale>
          <a:sx n="125" d="100"/>
          <a:sy n="125" d="100"/>
        </p:scale>
        <p:origin x="-312" y="-42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5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xmlns="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solidFill>
                  <a:srgbClr val="FF0000"/>
                </a:solidFill>
              </a:rPr>
              <a:t>Схема (!!!), Заголовок изменить(</a:t>
            </a:r>
            <a:r>
              <a:rPr lang="en-US" sz="1600" dirty="0" smtClean="0">
                <a:solidFill>
                  <a:srgbClr val="FF0000"/>
                </a:solidFill>
              </a:rPr>
              <a:t>?)</a:t>
            </a:r>
            <a:endParaRPr lang="ru-RU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&lt;- </a:t>
            </a:r>
            <a:r>
              <a:rPr lang="ru-RU" sz="1600" dirty="0" smtClean="0">
                <a:solidFill>
                  <a:srgbClr val="FF0000"/>
                </a:solidFill>
              </a:rPr>
              <a:t>Слова не надо трогать! </a:t>
            </a:r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CF585ED-3269-46F3-8B9F-D294E6449231}"/>
              </a:ext>
            </a:extLst>
          </p:cNvPr>
          <p:cNvSpPr/>
          <p:nvPr/>
        </p:nvSpPr>
        <p:spPr>
          <a:xfrm>
            <a:off x="3207657" y="301336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Дальнейшие возможности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139A77F8-7D49-45A1-9214-19DF6CAEDB87}"/>
              </a:ext>
            </a:extLst>
          </p:cNvPr>
          <p:cNvGrpSpPr/>
          <p:nvPr/>
        </p:nvGrpSpPr>
        <p:grpSpPr>
          <a:xfrm>
            <a:off x="132856" y="834847"/>
            <a:ext cx="2101319" cy="2258993"/>
            <a:chOff x="174072" y="19251"/>
            <a:chExt cx="2101319" cy="2258993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7C751DA-DBF5-4BF2-AD38-619676BDF720}"/>
                </a:ext>
              </a:extLst>
            </p:cNvPr>
            <p:cNvSpPr txBox="1"/>
            <p:nvPr/>
          </p:nvSpPr>
          <p:spPr>
            <a:xfrm>
              <a:off x="508760" y="19251"/>
              <a:ext cx="17666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Модель робота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2107D053-F587-41CE-AC4A-9D7FEBF094D1}"/>
                </a:ext>
              </a:extLst>
            </p:cNvPr>
            <p:cNvSpPr/>
            <p:nvPr/>
          </p:nvSpPr>
          <p:spPr>
            <a:xfrm>
              <a:off x="508760" y="892058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Unreal Engine 4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E5033180-5409-4181-81CC-03960C2AD567}"/>
              </a:ext>
            </a:extLst>
          </p:cNvPr>
          <p:cNvSpPr/>
          <p:nvPr/>
        </p:nvSpPr>
        <p:spPr>
          <a:xfrm>
            <a:off x="467544" y="2635047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Имитация </a:t>
            </a:r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QEMU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10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3F08337-4FBD-49CA-B7CF-082FB8F03E03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     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kosiya\Downloads\airpla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0" y="3568821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2" y="279124"/>
            <a:ext cx="1202308" cy="12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xmlns="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</a:t>
            </a:r>
            <a:endParaRPr lang="ru-RU" sz="2400" b="1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работы.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8326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C966BB80-279D-40A2-84AF-CDA482DFE0F5}"/>
              </a:ext>
            </a:extLst>
          </p:cNvPr>
          <p:cNvGrpSpPr/>
          <p:nvPr/>
        </p:nvGrpSpPr>
        <p:grpSpPr>
          <a:xfrm>
            <a:off x="132856" y="987574"/>
            <a:ext cx="2750478" cy="2106266"/>
            <a:chOff x="174072" y="171978"/>
            <a:chExt cx="2750478" cy="210626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BBCBA7E-0F94-4396-B31C-676823516FFA}"/>
                </a:ext>
              </a:extLst>
            </p:cNvPr>
            <p:cNvSpPr txBox="1"/>
            <p:nvPr/>
          </p:nvSpPr>
          <p:spPr>
            <a:xfrm>
              <a:off x="508760" y="171978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Цель работы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9DF13001-453E-456E-9606-5ACD70C1F22C}"/>
                </a:ext>
              </a:extLst>
            </p:cNvPr>
            <p:cNvSpPr/>
            <p:nvPr/>
          </p:nvSpPr>
          <p:spPr>
            <a:xfrm>
              <a:off x="508760" y="892058"/>
              <a:ext cx="18273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4178CC85-0238-47F8-9C95-8ED6B85E84DE}"/>
              </a:ext>
            </a:extLst>
          </p:cNvPr>
          <p:cNvSpPr/>
          <p:nvPr/>
        </p:nvSpPr>
        <p:spPr>
          <a:xfrm>
            <a:off x="463089" y="2787774"/>
            <a:ext cx="2111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Роботизация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8D89B8A8-CE48-43F1-BB75-3E6B699D7B47}"/>
              </a:ext>
            </a:extLst>
          </p:cNvPr>
          <p:cNvGrpSpPr/>
          <p:nvPr/>
        </p:nvGrpSpPr>
        <p:grpSpPr>
          <a:xfrm>
            <a:off x="243714" y="969503"/>
            <a:ext cx="2746548" cy="2102062"/>
            <a:chOff x="174072" y="176182"/>
            <a:chExt cx="2746548" cy="2102062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xmlns="" id="{FDB282C5-2604-4D7A-8D2A-E546EB65E607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xmlns="" id="{2D33E0AE-D3CC-4355-8650-0C91F2677331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xmlns="" id="{7BAF04B3-A7AB-4421-99BC-5E3219D990E5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D433A942-CA1E-4148-80E1-D96F3CDADFE8}"/>
                </a:ext>
              </a:extLst>
            </p:cNvPr>
            <p:cNvSpPr txBox="1"/>
            <p:nvPr/>
          </p:nvSpPr>
          <p:spPr>
            <a:xfrm>
              <a:off x="504830" y="180300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Raspberry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xmlns="" id="{321E19EC-6BB3-4443-BA33-D6D787D90C0D}"/>
                </a:ext>
              </a:extLst>
            </p:cNvPr>
            <p:cNvSpPr/>
            <p:nvPr/>
          </p:nvSpPr>
          <p:spPr>
            <a:xfrm>
              <a:off x="469910" y="905622"/>
              <a:ext cx="1644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err="1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Кибер</a:t>
              </a:r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иммунитет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62E7C219-BF40-42A2-A453-98D897CC3593}"/>
              </a:ext>
            </a:extLst>
          </p:cNvPr>
          <p:cNvSpPr/>
          <p:nvPr/>
        </p:nvSpPr>
        <p:spPr>
          <a:xfrm>
            <a:off x="539552" y="2743760"/>
            <a:ext cx="229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042891" y="1277280"/>
            <a:ext cx="6029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Фотка нашего </a:t>
            </a:r>
            <a:r>
              <a:rPr lang="ru-RU" sz="1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робота</a:t>
            </a:r>
          </a:p>
          <a:p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Иначе убрать </a:t>
            </a:r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слайд!!!!!!!!!!!!</a:t>
            </a:r>
            <a:endParaRPr lang="ru-RU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1B1A099-D53E-4F79-AD32-FF2BB73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AA77BAE-A556-48A0-978D-90044E75AF67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Цель. Гипотеза.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3469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6C439E9-3E70-4653-97C3-031864E7D8D0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xmlns="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78" y="1144645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8691D101-8FB8-4148-96C0-FC85128352E9}"/>
              </a:ext>
            </a:extLst>
          </p:cNvPr>
          <p:cNvSpPr/>
          <p:nvPr/>
        </p:nvSpPr>
        <p:spPr>
          <a:xfrm>
            <a:off x="4445436" y="1555179"/>
            <a:ext cx="471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04A2D0FC-A086-451D-8E3C-C36D94520331}"/>
              </a:ext>
            </a:extLst>
          </p:cNvPr>
          <p:cNvGrpSpPr/>
          <p:nvPr/>
        </p:nvGrpSpPr>
        <p:grpSpPr>
          <a:xfrm>
            <a:off x="132856" y="974053"/>
            <a:ext cx="2750478" cy="2119787"/>
            <a:chOff x="174072" y="158457"/>
            <a:chExt cx="2750478" cy="2119787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8D75791-002E-49CB-AF45-B5DEFED0FE93}"/>
                </a:ext>
              </a:extLst>
            </p:cNvPr>
            <p:cNvSpPr txBox="1"/>
            <p:nvPr/>
          </p:nvSpPr>
          <p:spPr>
            <a:xfrm>
              <a:off x="508760" y="158457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KasperskyOS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xmlns="" id="{6E6ADD29-EE78-4E35-B4D4-DB39F977BC25}"/>
                </a:ext>
              </a:extLst>
            </p:cNvPr>
            <p:cNvSpPr/>
            <p:nvPr/>
          </p:nvSpPr>
          <p:spPr>
            <a:xfrm>
              <a:off x="506712" y="1036074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MILS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F3DCC88F-61A0-4738-AD2D-3A7ECCAA1F42}"/>
              </a:ext>
            </a:extLst>
          </p:cNvPr>
          <p:cNvSpPr/>
          <p:nvPr/>
        </p:nvSpPr>
        <p:spPr>
          <a:xfrm>
            <a:off x="454238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fs_net2">
            <a:extLst>
              <a:ext uri="{FF2B5EF4-FFF2-40B4-BE49-F238E27FC236}">
                <a16:creationId xmlns:a16="http://schemas.microsoft.com/office/drawing/2014/main" xmlns="" id="{FC5C7EC5-30B7-4943-BF0F-33419C77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643758"/>
            <a:ext cx="6726965" cy="12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0262" y="1131590"/>
            <a:ext cx="284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Картинка, заголовок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29F16FB1-557B-4F20-AFAA-083E6605CBA3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VFS&amp;GPIO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0C2CC8AF-A276-431C-834D-4D111074E709}"/>
              </a:ext>
            </a:extLst>
          </p:cNvPr>
          <p:cNvGrpSpPr/>
          <p:nvPr/>
        </p:nvGrpSpPr>
        <p:grpSpPr>
          <a:xfrm>
            <a:off x="132856" y="843558"/>
            <a:ext cx="1911951" cy="2250282"/>
            <a:chOff x="174072" y="27962"/>
            <a:chExt cx="1911951" cy="225028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xmlns="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1CEB2B1-930A-47BF-B703-3C3FF21EE2CA}"/>
                </a:ext>
              </a:extLst>
            </p:cNvPr>
            <p:cNvSpPr txBox="1"/>
            <p:nvPr/>
          </p:nvSpPr>
          <p:spPr>
            <a:xfrm>
              <a:off x="508760" y="2796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Клиент-сервер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6C584A97-3F89-4B57-ACE7-9246FF17E1B3}"/>
                </a:ext>
              </a:extLst>
            </p:cNvPr>
            <p:cNvSpPr/>
            <p:nvPr/>
          </p:nvSpPr>
          <p:spPr>
            <a:xfrm>
              <a:off x="508760" y="1057560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VFS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0D21A8F2-EFE5-4C67-9C72-02BBCD0A6CCF}"/>
              </a:ext>
            </a:extLst>
          </p:cNvPr>
          <p:cNvSpPr/>
          <p:nvPr/>
        </p:nvSpPr>
        <p:spPr>
          <a:xfrm>
            <a:off x="467544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GPIO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843808" y="853278"/>
            <a:ext cx="6048672" cy="14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17ED5078-1A16-4CC1-B020-23E9979FB77D}"/>
              </a:ext>
            </a:extLst>
          </p:cNvPr>
          <p:cNvSpPr/>
          <p:nvPr/>
        </p:nvSpPr>
        <p:spPr>
          <a:xfrm>
            <a:off x="2843808" y="299797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последовательностей</a:t>
            </a:r>
            <a:endParaRPr lang="ru-RU" sz="2400" b="1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C:\Users\kosiya\Downloads\Архитектура ИС\Гагачи2022\последовательност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7574"/>
            <a:ext cx="4667394" cy="394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1026" name="Picture 2" descr="C:\Users\kosiya\Downloads\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7574"/>
            <a:ext cx="6766445" cy="40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В ходе работы получен прототип защищенной </a:t>
            </a:r>
            <a:r>
              <a:rPr lang="ru-RU" sz="1600" dirty="0" smtClean="0"/>
              <a:t>системы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>
                <a:solidFill>
                  <a:srgbClr val="FF0000"/>
                </a:solidFill>
              </a:rPr>
              <a:t>Текст, заголовок, слова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ru-RU" sz="1600" dirty="0" smtClean="0">
                <a:solidFill>
                  <a:srgbClr val="FF0000"/>
                </a:solidFill>
              </a:rPr>
              <a:t>картинка</a:t>
            </a:r>
            <a:r>
              <a:rPr lang="en-US" sz="1600" dirty="0" smtClean="0">
                <a:solidFill>
                  <a:srgbClr val="FF0000"/>
                </a:solidFill>
              </a:rPr>
              <a:t>????</a:t>
            </a:r>
            <a:endParaRPr lang="ru-RU" sz="1600" dirty="0" smtClean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CF585ED-3269-46F3-8B9F-D294E6449231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и практическая значимость результатов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139A77F8-7D49-45A1-9214-19DF6CAEDB87}"/>
              </a:ext>
            </a:extLst>
          </p:cNvPr>
          <p:cNvGrpSpPr/>
          <p:nvPr/>
        </p:nvGrpSpPr>
        <p:grpSpPr>
          <a:xfrm>
            <a:off x="132856" y="853278"/>
            <a:ext cx="2152416" cy="2240562"/>
            <a:chOff x="174072" y="37682"/>
            <a:chExt cx="2152416" cy="22405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7C751DA-DBF5-4BF2-AD38-619676BDF720}"/>
                </a:ext>
              </a:extLst>
            </p:cNvPr>
            <p:cNvSpPr txBox="1"/>
            <p:nvPr/>
          </p:nvSpPr>
          <p:spPr>
            <a:xfrm>
              <a:off x="559857" y="37682"/>
              <a:ext cx="17666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2107D053-F587-41CE-AC4A-9D7FEBF094D1}"/>
                </a:ext>
              </a:extLst>
            </p:cNvPr>
            <p:cNvSpPr/>
            <p:nvPr/>
          </p:nvSpPr>
          <p:spPr>
            <a:xfrm>
              <a:off x="559857" y="1023113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б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E5033180-5409-4181-81CC-03960C2AD567}"/>
              </a:ext>
            </a:extLst>
          </p:cNvPr>
          <p:cNvSpPr/>
          <p:nvPr/>
        </p:nvSpPr>
        <p:spPr>
          <a:xfrm>
            <a:off x="476831" y="2571750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</a:p>
          <a:p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01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12991</TotalTime>
  <Words>272</Words>
  <Application>Microsoft Office PowerPoint</Application>
  <PresentationFormat>Экран (16:9)</PresentationFormat>
  <Paragraphs>95</Paragraphs>
  <Slides>11</Slides>
  <Notes>6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RePack by Diakov</cp:lastModifiedBy>
  <cp:revision>776</cp:revision>
  <dcterms:created xsi:type="dcterms:W3CDTF">2017-07-19T07:43:25Z</dcterms:created>
  <dcterms:modified xsi:type="dcterms:W3CDTF">2022-04-11T18:10:18Z</dcterms:modified>
</cp:coreProperties>
</file>