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96" r:id="rId2"/>
    <p:sldId id="402" r:id="rId3"/>
    <p:sldId id="471" r:id="rId4"/>
    <p:sldId id="492" r:id="rId5"/>
    <p:sldId id="512" r:id="rId6"/>
    <p:sldId id="495" r:id="rId7"/>
    <p:sldId id="491" r:id="rId8"/>
    <p:sldId id="493" r:id="rId9"/>
    <p:sldId id="494" r:id="rId10"/>
    <p:sldId id="511" r:id="rId11"/>
    <p:sldId id="510" r:id="rId12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12"/>
            <p14:sldId id="495"/>
            <p14:sldId id="491"/>
            <p14:sldId id="493"/>
            <p14:sldId id="494"/>
            <p14:sldId id="511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657" autoAdjust="0"/>
  </p:normalViewPr>
  <p:slideViewPr>
    <p:cSldViewPr>
      <p:cViewPr varScale="1">
        <p:scale>
          <a:sx n="60" d="100"/>
          <a:sy n="60" d="100"/>
        </p:scale>
        <p:origin x="34" y="850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6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08.04.2022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936" y="1419621"/>
            <a:ext cx="4690864" cy="31750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53278"/>
            <a:ext cx="2152416" cy="2240562"/>
            <a:chOff x="174072" y="37682"/>
            <a:chExt cx="2152416" cy="22405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59857" y="37682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FLASK </a:t>
              </a:r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архитектура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59857" y="102311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KOS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51EE03-DA75-45CF-B8DB-377A0C8A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Предмет и объект исследования.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966BB80-279D-40A2-84AF-CDA482DFE0F5}"/>
              </a:ext>
            </a:extLst>
          </p:cNvPr>
          <p:cNvGrpSpPr/>
          <p:nvPr/>
        </p:nvGrpSpPr>
        <p:grpSpPr>
          <a:xfrm>
            <a:off x="132856" y="885334"/>
            <a:ext cx="2717267" cy="2208506"/>
            <a:chOff x="174072" y="69738"/>
            <a:chExt cx="2717267" cy="220850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CBA7E-0F94-4396-B31C-676823516FFA}"/>
                </a:ext>
              </a:extLst>
            </p:cNvPr>
            <p:cNvSpPr txBox="1"/>
            <p:nvPr/>
          </p:nvSpPr>
          <p:spPr>
            <a:xfrm>
              <a:off x="475549" y="69738"/>
              <a:ext cx="24157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DF13001-453E-456E-9606-5ACD70C1F22C}"/>
                </a:ext>
              </a:extLst>
            </p:cNvPr>
            <p:cNvSpPr/>
            <p:nvPr/>
          </p:nvSpPr>
          <p:spPr>
            <a:xfrm>
              <a:off x="506712" y="915390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Роботизация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78CC85-0238-47F8-9C95-8ED6B85E84DE}"/>
              </a:ext>
            </a:extLst>
          </p:cNvPr>
          <p:cNvSpPr/>
          <p:nvPr/>
        </p:nvSpPr>
        <p:spPr>
          <a:xfrm>
            <a:off x="516243" y="2661651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D89B8A8-CE48-43F1-BB75-3E6B699D7B47}"/>
              </a:ext>
            </a:extLst>
          </p:cNvPr>
          <p:cNvGrpSpPr/>
          <p:nvPr/>
        </p:nvGrpSpPr>
        <p:grpSpPr>
          <a:xfrm>
            <a:off x="243714" y="953093"/>
            <a:ext cx="2799177" cy="2118472"/>
            <a:chOff x="174072" y="159772"/>
            <a:chExt cx="2799177" cy="211847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33A942-CA1E-4148-80E1-D96F3CDADFE8}"/>
                </a:ext>
              </a:extLst>
            </p:cNvPr>
            <p:cNvSpPr txBox="1"/>
            <p:nvPr/>
          </p:nvSpPr>
          <p:spPr>
            <a:xfrm>
              <a:off x="557459" y="159772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21E19EC-6BB3-4443-BA33-D6D787D90C0D}"/>
                </a:ext>
              </a:extLst>
            </p:cNvPr>
            <p:cNvSpPr/>
            <p:nvPr/>
          </p:nvSpPr>
          <p:spPr>
            <a:xfrm>
              <a:off x="483386" y="786172"/>
              <a:ext cx="1644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Автоматизация процесса</a:t>
              </a: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2E7C219-BF40-42A2-A453-98D897CC3593}"/>
              </a:ext>
            </a:extLst>
          </p:cNvPr>
          <p:cNvSpPr/>
          <p:nvPr/>
        </p:nvSpPr>
        <p:spPr>
          <a:xfrm>
            <a:off x="614502" y="273301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77280"/>
            <a:ext cx="6029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Фотка нашего робота?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862" y="1424600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691D101-8FB8-4148-96C0-FC85128352E9}"/>
              </a:ext>
            </a:extLst>
          </p:cNvPr>
          <p:cNvSpPr/>
          <p:nvPr/>
        </p:nvSpPr>
        <p:spPr>
          <a:xfrm>
            <a:off x="4427983" y="1967476"/>
            <a:ext cx="47160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4A2D0FC-A086-451D-8E3C-C36D94520331}"/>
              </a:ext>
            </a:extLst>
          </p:cNvPr>
          <p:cNvGrpSpPr/>
          <p:nvPr/>
        </p:nvGrpSpPr>
        <p:grpSpPr>
          <a:xfrm>
            <a:off x="132856" y="975368"/>
            <a:ext cx="2799177" cy="2118472"/>
            <a:chOff x="174072" y="159772"/>
            <a:chExt cx="2799177" cy="211847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D75791-002E-49CB-AF45-B5DEFED0FE93}"/>
                </a:ext>
              </a:extLst>
            </p:cNvPr>
            <p:cNvSpPr txBox="1"/>
            <p:nvPr/>
          </p:nvSpPr>
          <p:spPr>
            <a:xfrm>
              <a:off x="557459" y="159772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KSS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E6ADD29-EE78-4E35-B4D4-DB39F977BC25}"/>
                </a:ext>
              </a:extLst>
            </p:cNvPr>
            <p:cNvSpPr/>
            <p:nvPr/>
          </p:nvSpPr>
          <p:spPr>
            <a:xfrm>
              <a:off x="506712" y="915390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Разбиение доменов</a:t>
              </a: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3DCC88F-61A0-4738-AD2D-3A7ECCAA1F42}"/>
              </a:ext>
            </a:extLst>
          </p:cNvPr>
          <p:cNvSpPr/>
          <p:nvPr/>
        </p:nvSpPr>
        <p:spPr>
          <a:xfrm>
            <a:off x="487296" y="2506299"/>
            <a:ext cx="14534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Контроль связи между доменами</a:t>
            </a: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(VFS EDL?)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8" name="Picture 4" descr="vfs_net1">
            <a:extLst>
              <a:ext uri="{FF2B5EF4-FFF2-40B4-BE49-F238E27FC236}">
                <a16:creationId xmlns:a16="http://schemas.microsoft.com/office/drawing/2014/main" id="{9370DC5B-A5C9-4F38-9BDB-1B529C1D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206526"/>
            <a:ext cx="67627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fs_net2">
            <a:extLst>
              <a:ext uri="{FF2B5EF4-FFF2-40B4-BE49-F238E27FC236}">
                <a16:creationId xmlns:a16="http://schemas.microsoft.com/office/drawing/2014/main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3708610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fs_fs">
            <a:extLst>
              <a:ext uri="{FF2B5EF4-FFF2-40B4-BE49-F238E27FC236}">
                <a16:creationId xmlns:a16="http://schemas.microsoft.com/office/drawing/2014/main" id="{8EC9073D-94D9-45B2-9157-833AD2E9D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928130"/>
            <a:ext cx="6794923" cy="12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C2CC8AF-A276-431C-834D-4D111074E709}"/>
              </a:ext>
            </a:extLst>
          </p:cNvPr>
          <p:cNvGrpSpPr/>
          <p:nvPr/>
        </p:nvGrpSpPr>
        <p:grpSpPr>
          <a:xfrm>
            <a:off x="132856" y="853278"/>
            <a:ext cx="1963049" cy="2240562"/>
            <a:chOff x="174072" y="37682"/>
            <a:chExt cx="1963049" cy="224056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EB2B1-930A-47BF-B703-3C3FF21EE2CA}"/>
                </a:ext>
              </a:extLst>
            </p:cNvPr>
            <p:cNvSpPr txBox="1"/>
            <p:nvPr/>
          </p:nvSpPr>
          <p:spPr>
            <a:xfrm>
              <a:off x="559858" y="3768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Сетевая связь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C584A97-3F89-4B57-ACE7-9246FF17E1B3}"/>
                </a:ext>
              </a:extLst>
            </p:cNvPr>
            <p:cNvSpPr/>
            <p:nvPr/>
          </p:nvSpPr>
          <p:spPr>
            <a:xfrm>
              <a:off x="559858" y="964066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Сущность</a:t>
              </a: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D21A8F2-EFE5-4C67-9C72-02BBCD0A6CCF}"/>
              </a:ext>
            </a:extLst>
          </p:cNvPr>
          <p:cNvSpPr/>
          <p:nvPr/>
        </p:nvSpPr>
        <p:spPr>
          <a:xfrm>
            <a:off x="490284" y="2635338"/>
            <a:ext cx="14534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Каналы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IPC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20194" y="1053890"/>
            <a:ext cx="5872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2400" dirty="0">
                <a:solidFill>
                  <a:srgbClr val="0070C0"/>
                </a:solidFill>
                <a:ea typeface="NimbusRomNo9L-Regu;Times New Ro" charset="0"/>
                <a:cs typeface="NimbusRomNo9L-Regu;Times New Ro" charset="0"/>
              </a:rPr>
              <a:t>.</a:t>
            </a:r>
          </a:p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endParaRPr lang="en-US" altLang="ru-RU" sz="1600" dirty="0">
              <a:solidFill>
                <a:srgbClr val="0070C0"/>
              </a:solidFill>
              <a:ea typeface="NimbusRomNo9L-Regu;Times New Ro" charset="0"/>
              <a:cs typeface="NimbusRomNo9L-Regu;Times New Ro" charset="0"/>
            </a:endParaRPr>
          </a:p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endParaRPr lang="en-US" altLang="ru-RU" sz="1600" dirty="0">
              <a:solidFill>
                <a:srgbClr val="0070C0"/>
              </a:solidFill>
              <a:ea typeface="NimbusRomNo9L-Regu;Times New Ro" charset="0"/>
              <a:cs typeface="NimbusRomNo9L-Regu;Times New Ro" charset="0"/>
            </a:endParaRPr>
          </a:p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endParaRPr lang="ru-RU" altLang="ru-RU" sz="1600" dirty="0">
              <a:solidFill>
                <a:srgbClr val="0070C0"/>
              </a:solidFill>
              <a:ea typeface="NimbusRomNo9L-Regu;Times New Ro" charset="0"/>
              <a:cs typeface="NimbusRomNo9L-Regu;Times New Ro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7ED5078-1A16-4CC1-B020-23E9979FB77D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Отсылка команд по </a:t>
            </a:r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76596" y="4071328"/>
            <a:ext cx="5599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ru-RU" sz="2400" dirty="0">
                <a:solidFill>
                  <a:srgbClr val="0070C0"/>
                </a:solidFill>
              </a:rPr>
              <a:t>.</a:t>
            </a:r>
            <a:endParaRPr lang="ru-RU" altLang="ru-RU" sz="2400" dirty="0">
              <a:solidFill>
                <a:srgbClr val="0070C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01657B-F768-4F08-87E2-D9C64BA7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9C039-8D32-43C5-AA77-BDC3223A6E65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Структурная схема ПО</a:t>
            </a:r>
          </a:p>
        </p:txBody>
      </p:sp>
    </p:spTree>
    <p:extLst>
      <p:ext uri="{BB962C8B-B14F-4D97-AF65-F5344CB8AC3E}">
        <p14:creationId xmlns:p14="http://schemas.microsoft.com/office/powerpoint/2010/main" val="140630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AABA71-6D2A-42FC-98CF-0C2245A06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59582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12491</TotalTime>
  <Words>311</Words>
  <Application>Microsoft Office PowerPoint</Application>
  <PresentationFormat>Экран (16:9)</PresentationFormat>
  <Paragraphs>91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Анастасия Кострицына</cp:lastModifiedBy>
  <cp:revision>734</cp:revision>
  <dcterms:created xsi:type="dcterms:W3CDTF">2017-07-19T07:43:25Z</dcterms:created>
  <dcterms:modified xsi:type="dcterms:W3CDTF">2022-04-08T20:34:22Z</dcterms:modified>
</cp:coreProperties>
</file>