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96" r:id="rId2"/>
    <p:sldId id="402" r:id="rId3"/>
    <p:sldId id="471" r:id="rId4"/>
    <p:sldId id="492" r:id="rId5"/>
    <p:sldId id="512" r:id="rId6"/>
    <p:sldId id="495" r:id="rId7"/>
    <p:sldId id="494" r:id="rId8"/>
    <p:sldId id="491" r:id="rId9"/>
    <p:sldId id="511" r:id="rId10"/>
    <p:sldId id="510" r:id="rId11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4"/>
            <p14:sldId id="491"/>
            <p14:sldId id="511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>
        <p:scale>
          <a:sx n="100" d="100"/>
          <a:sy n="100" d="100"/>
        </p:scale>
        <p:origin x="-1032" y="-46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551EE03-DA75-45CF-B8DB-377A0C8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Предмет и объект исследования.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6BB80-279D-40A2-84AF-CDA482DFE0F5}"/>
              </a:ext>
            </a:extLst>
          </p:cNvPr>
          <p:cNvGrpSpPr/>
          <p:nvPr/>
        </p:nvGrpSpPr>
        <p:grpSpPr>
          <a:xfrm>
            <a:off x="132856" y="885334"/>
            <a:ext cx="2717267" cy="2208506"/>
            <a:chOff x="174072" y="69738"/>
            <a:chExt cx="2717267" cy="220850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BBCBA7E-0F94-4396-B31C-676823516FFA}"/>
                </a:ext>
              </a:extLst>
            </p:cNvPr>
            <p:cNvSpPr txBox="1"/>
            <p:nvPr/>
          </p:nvSpPr>
          <p:spPr>
            <a:xfrm>
              <a:off x="475549" y="69738"/>
              <a:ext cx="2415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DF13001-453E-456E-9606-5ACD70C1F22C}"/>
                </a:ext>
              </a:extLst>
            </p:cNvPr>
            <p:cNvSpPr/>
            <p:nvPr/>
          </p:nvSpPr>
          <p:spPr>
            <a:xfrm>
              <a:off x="480092" y="1023113"/>
              <a:ext cx="18273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Роботизация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178CC85-0238-47F8-9C95-8ED6B85E84DE}"/>
              </a:ext>
            </a:extLst>
          </p:cNvPr>
          <p:cNvSpPr/>
          <p:nvPr/>
        </p:nvSpPr>
        <p:spPr>
          <a:xfrm>
            <a:off x="516243" y="2661651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53093"/>
            <a:ext cx="2799177" cy="2118472"/>
            <a:chOff x="174072" y="159772"/>
            <a:chExt cx="2799177" cy="211847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483386" y="786172"/>
              <a:ext cx="1644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Автоматизация процесса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614502" y="273301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робота?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04A2D0FC-A086-451D-8E3C-C36D94520331}"/>
              </a:ext>
            </a:extLst>
          </p:cNvPr>
          <p:cNvGrpSpPr/>
          <p:nvPr/>
        </p:nvGrpSpPr>
        <p:grpSpPr>
          <a:xfrm>
            <a:off x="132856" y="975368"/>
            <a:ext cx="2799177" cy="2118472"/>
            <a:chOff x="174072" y="159772"/>
            <a:chExt cx="2799177" cy="211847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D75791-002E-49CB-AF45-B5DEFED0FE93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KSS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E6ADD29-EE78-4E35-B4D4-DB39F977BC25}"/>
                </a:ext>
              </a:extLst>
            </p:cNvPr>
            <p:cNvSpPr/>
            <p:nvPr/>
          </p:nvSpPr>
          <p:spPr>
            <a:xfrm>
              <a:off x="506712" y="915390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Разбиение доменов</a:t>
              </a: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3DCC88F-61A0-4738-AD2D-3A7ECCAA1F42}"/>
              </a:ext>
            </a:extLst>
          </p:cNvPr>
          <p:cNvSpPr/>
          <p:nvPr/>
        </p:nvSpPr>
        <p:spPr>
          <a:xfrm>
            <a:off x="487296" y="2506299"/>
            <a:ext cx="14534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Контроль связи между доменами</a:t>
            </a: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xmlns="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0C2CC8AF-A276-431C-834D-4D111074E709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CEB2B1-930A-47BF-B703-3C3FF21EE2CA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Сетевая связь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6C584A97-3F89-4B57-ACE7-9246FF17E1B3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Сущность</a:t>
              </a: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D21A8F2-EFE5-4C67-9C72-02BBCD0A6CCF}"/>
              </a:ext>
            </a:extLst>
          </p:cNvPr>
          <p:cNvSpPr/>
          <p:nvPr/>
        </p:nvSpPr>
        <p:spPr>
          <a:xfrm>
            <a:off x="490284" y="2635338"/>
            <a:ext cx="1453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Каналы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IPC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5AABA71-6D2A-42FC-98CF-0C2245A0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9582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Отсылка команд по </a:t>
            </a: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6575EFC2-4173-4EA6-B485-93088510E72A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6BBC07C5-B804-4064-8143-D83CCBF32835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BF5FBA8C-5D5E-4154-9D1A-10FC8C272D7B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51674972-3D66-43FF-A4C1-1DCB781AA27C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6C193FD-CCCC-45B1-9BEA-DCBCF188264E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Сетевая связь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9C72257-1E49-41B2-8E28-718FC11F9DEB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Сущность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5976" y="1563638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Прототип защищенной 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В дальнейшем хотим реализовать </a:t>
            </a:r>
            <a:r>
              <a:rPr lang="en-US" sz="1600" dirty="0" smtClean="0"/>
              <a:t>KOS </a:t>
            </a:r>
            <a:r>
              <a:rPr lang="ru-RU" sz="1600" dirty="0" smtClean="0"/>
              <a:t>с имитацией окружающей обстановки под </a:t>
            </a:r>
            <a:r>
              <a:rPr lang="en-US" sz="1600" dirty="0" smtClean="0"/>
              <a:t>QEMU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Прототип системы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Симуляция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Raspberry Pi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12749</TotalTime>
  <Words>263</Words>
  <Application>Microsoft Office PowerPoint</Application>
  <PresentationFormat>Экран (16:9)</PresentationFormat>
  <Paragraphs>89</Paragraphs>
  <Slides>10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744</cp:revision>
  <dcterms:created xsi:type="dcterms:W3CDTF">2017-07-19T07:43:25Z</dcterms:created>
  <dcterms:modified xsi:type="dcterms:W3CDTF">2022-04-09T13:56:03Z</dcterms:modified>
</cp:coreProperties>
</file>