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>
        <p:scale>
          <a:sx n="100" d="100"/>
          <a:sy n="100" d="100"/>
        </p:scale>
        <p:origin x="-1032" y="-46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 smtClean="0"/>
              <a:t>дальнейшем хотим реализовать </a:t>
            </a:r>
            <a:r>
              <a:rPr lang="en-US" sz="1600" dirty="0" smtClean="0"/>
              <a:t>KOS </a:t>
            </a:r>
            <a:r>
              <a:rPr lang="ru-RU" sz="1600" dirty="0" smtClean="0"/>
              <a:t>с имитацией окружающей обстановки под </a:t>
            </a:r>
            <a:r>
              <a:rPr lang="en-US" sz="1600" dirty="0" smtClean="0"/>
              <a:t>QEMU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Потенциал (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987574"/>
            <a:ext cx="2101319" cy="2106266"/>
            <a:chOff x="174072" y="171978"/>
            <a:chExt cx="2101319" cy="210626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71978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Перспектива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499742"/>
            <a:ext cx="1537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Raspberry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Улыбающееся лицо 1"/>
          <p:cNvSpPr/>
          <p:nvPr/>
        </p:nvSpPr>
        <p:spPr>
          <a:xfrm>
            <a:off x="5580112" y="2358047"/>
            <a:ext cx="2520280" cy="23208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=""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</a:t>
            </a:r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=""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=""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=""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=""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483386" y="786172"/>
              <a:ext cx="1644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Автоматизация процесса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614502" y="273301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робота</a:t>
            </a:r>
          </a:p>
          <a:p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слайд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  <p:sp>
        <p:nvSpPr>
          <p:cNvPr id="3" name="Улыбающееся лицо 2"/>
          <p:cNvSpPr/>
          <p:nvPr/>
        </p:nvSpPr>
        <p:spPr>
          <a:xfrm>
            <a:off x="5905366" y="2571750"/>
            <a:ext cx="2195026" cy="20162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лыбающееся лицо 3"/>
          <p:cNvSpPr/>
          <p:nvPr/>
        </p:nvSpPr>
        <p:spPr>
          <a:xfrm>
            <a:off x="397602" y="2763788"/>
            <a:ext cx="1942150" cy="194513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=""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=""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Улыбающееся лицо 2"/>
          <p:cNvSpPr/>
          <p:nvPr/>
        </p:nvSpPr>
        <p:spPr>
          <a:xfrm>
            <a:off x="5724128" y="1593255"/>
            <a:ext cx="2736304" cy="27786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Отсылка команд по </a:t>
            </a: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6575EFC2-4173-4EA6-B485-93088510E72A}"/>
              </a:ext>
            </a:extLst>
          </p:cNvPr>
          <p:cNvGrpSpPr/>
          <p:nvPr/>
        </p:nvGrpSpPr>
        <p:grpSpPr>
          <a:xfrm>
            <a:off x="132856" y="853278"/>
            <a:ext cx="1963049" cy="2240562"/>
            <a:chOff x="174072" y="37682"/>
            <a:chExt cx="1963049" cy="22405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6BBC07C5-B804-4064-8143-D83CCBF32835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BF5FBA8C-5D5E-4154-9D1A-10FC8C272D7B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51674972-3D66-43FF-A4C1-1DCB781AA27C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6C193FD-CCCC-45B1-9BEA-DCBCF188264E}"/>
                </a:ext>
              </a:extLst>
            </p:cNvPr>
            <p:cNvSpPr txBox="1"/>
            <p:nvPr/>
          </p:nvSpPr>
          <p:spPr>
            <a:xfrm>
              <a:off x="559858" y="37682"/>
              <a:ext cx="15772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29C72257-1E49-41B2-8E28-718FC11F9DEB}"/>
                </a:ext>
              </a:extLst>
            </p:cNvPr>
            <p:cNvSpPr/>
            <p:nvPr/>
          </p:nvSpPr>
          <p:spPr>
            <a:xfrm>
              <a:off x="559858" y="964066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5976" y="1563638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последовательностей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6171381" y="2355726"/>
            <a:ext cx="2304256" cy="21397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лыбающееся лицо 4"/>
          <p:cNvSpPr/>
          <p:nvPr/>
        </p:nvSpPr>
        <p:spPr>
          <a:xfrm>
            <a:off x="1080000" y="3093840"/>
            <a:ext cx="1763808" cy="18541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ходе работы получен п</a:t>
            </a:r>
            <a:r>
              <a:rPr lang="ru-RU" sz="1600" dirty="0" smtClean="0"/>
              <a:t>рототип </a:t>
            </a:r>
            <a:r>
              <a:rPr lang="ru-RU" sz="1600" dirty="0" smtClean="0"/>
              <a:t>защищенной </a:t>
            </a:r>
            <a:r>
              <a:rPr lang="ru-RU" sz="1600" dirty="0" smtClean="0"/>
              <a:t>системы</a:t>
            </a:r>
            <a:endParaRPr lang="ru-RU" sz="16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Улыбающееся лицо 1"/>
          <p:cNvSpPr/>
          <p:nvPr/>
        </p:nvSpPr>
        <p:spPr>
          <a:xfrm>
            <a:off x="5652120" y="2427734"/>
            <a:ext cx="2664296" cy="25922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/>
          <p:cNvSpPr/>
          <p:nvPr/>
        </p:nvSpPr>
        <p:spPr>
          <a:xfrm>
            <a:off x="1187624" y="3507854"/>
            <a:ext cx="1512168" cy="15121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12843</TotalTime>
  <Words>268</Words>
  <Application>Microsoft Office PowerPoint</Application>
  <PresentationFormat>Экран (16:9)</PresentationFormat>
  <Paragraphs>94</Paragraphs>
  <Slides>11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760</cp:revision>
  <dcterms:created xsi:type="dcterms:W3CDTF">2017-07-19T07:43:25Z</dcterms:created>
  <dcterms:modified xsi:type="dcterms:W3CDTF">2022-04-09T18:04:04Z</dcterms:modified>
</cp:coreProperties>
</file>