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96" r:id="rId2"/>
    <p:sldId id="402" r:id="rId3"/>
    <p:sldId id="492" r:id="rId4"/>
    <p:sldId id="512" r:id="rId5"/>
    <p:sldId id="495" r:id="rId6"/>
    <p:sldId id="491" r:id="rId7"/>
    <p:sldId id="494" r:id="rId8"/>
    <p:sldId id="514" r:id="rId9"/>
    <p:sldId id="510" r:id="rId10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92"/>
            <p14:sldId id="512"/>
            <p14:sldId id="495"/>
            <p14:sldId id="491"/>
            <p14:sldId id="494"/>
            <p14:sldId id="514"/>
            <p14:sldId id="51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657" autoAdjust="0"/>
  </p:normalViewPr>
  <p:slideViewPr>
    <p:cSldViewPr>
      <p:cViewPr varScale="1">
        <p:scale>
          <a:sx n="123" d="100"/>
          <a:sy n="123" d="100"/>
        </p:scale>
        <p:origin x="-372" y="-90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="" xmlns:a16="http://schemas.microsoft.com/office/drawing/2014/main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="" xmlns:a16="http://schemas.microsoft.com/office/drawing/2014/main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="" xmlns:a16="http://schemas.microsoft.com/office/drawing/2014/main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66C439E9-3E70-4653-97C3-031864E7D8D0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="" xmlns:a16="http://schemas.microsoft.com/office/drawing/2014/main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771800" y="867700"/>
            <a:ext cx="61206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29F16FB1-557B-4F20-AFAA-083E6605CBA3}"/>
              </a:ext>
            </a:extLst>
          </p:cNvPr>
          <p:cNvSpPr/>
          <p:nvPr/>
        </p:nvSpPr>
        <p:spPr>
          <a:xfrm>
            <a:off x="2768610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Обеспечение связи компонентов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="" xmlns:a16="http://schemas.microsoft.com/office/drawing/2014/main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C:\Users\kosiya\Downloads\Архитектура ИС\Гагачи2022\vfs gp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04" y="1851670"/>
            <a:ext cx="6673097" cy="159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F844FAD0-BFD3-42F8-8444-0D4247E6F864}"/>
              </a:ext>
            </a:extLst>
          </p:cNvPr>
          <p:cNvSpPr/>
          <p:nvPr/>
        </p:nvSpPr>
        <p:spPr bwMode="auto">
          <a:xfrm>
            <a:off x="-36512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41" y="1059582"/>
            <a:ext cx="65545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910DF3EC-1F25-4526-9FE7-8BC70A8DF0C5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CF585ED-3269-46F3-8B9F-D294E6449231}"/>
              </a:ext>
            </a:extLst>
          </p:cNvPr>
          <p:cNvSpPr/>
          <p:nvPr/>
        </p:nvSpPr>
        <p:spPr>
          <a:xfrm>
            <a:off x="3207657" y="51470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 системы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3F08337-4FBD-49CA-B7CF-082FB8F03E03}"/>
              </a:ext>
            </a:extLst>
          </p:cNvPr>
          <p:cNvSpPr/>
          <p:nvPr/>
        </p:nvSpPr>
        <p:spPr bwMode="auto">
          <a:xfrm>
            <a:off x="-36512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Николаевич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13163</TotalTime>
  <Words>198</Words>
  <Application>Microsoft Office PowerPoint</Application>
  <PresentationFormat>Экран (16:9)</PresentationFormat>
  <Paragraphs>72</Paragraphs>
  <Slides>9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790</cp:revision>
  <dcterms:created xsi:type="dcterms:W3CDTF">2017-07-19T07:43:25Z</dcterms:created>
  <dcterms:modified xsi:type="dcterms:W3CDTF">2022-04-12T16:18:20Z</dcterms:modified>
</cp:coreProperties>
</file>