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30" d="100"/>
          <a:sy n="130" d="100"/>
        </p:scale>
        <p:origin x="-162" y="126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=""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=""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=""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Картинка, заголовок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1" y="1059582"/>
            <a:ext cx="65545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13049</TotalTime>
  <Words>199</Words>
  <Application>Microsoft Office PowerPoint</Application>
  <PresentationFormat>Экран (16:9)</PresentationFormat>
  <Paragraphs>73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784</cp:revision>
  <dcterms:created xsi:type="dcterms:W3CDTF">2017-07-19T07:43:25Z</dcterms:created>
  <dcterms:modified xsi:type="dcterms:W3CDTF">2022-04-12T14:23:40Z</dcterms:modified>
</cp:coreProperties>
</file>