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96" r:id="rId2"/>
    <p:sldId id="402" r:id="rId3"/>
    <p:sldId id="492" r:id="rId4"/>
    <p:sldId id="512" r:id="rId5"/>
    <p:sldId id="495" r:id="rId6"/>
    <p:sldId id="491" r:id="rId7"/>
    <p:sldId id="494" r:id="rId8"/>
    <p:sldId id="514" r:id="rId9"/>
    <p:sldId id="510" r:id="rId10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92"/>
            <p14:sldId id="512"/>
            <p14:sldId id="495"/>
            <p14:sldId id="491"/>
            <p14:sldId id="494"/>
            <p14:sldId id="514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68"/>
    <a:srgbClr val="5A9DB0"/>
    <a:srgbClr val="C7D7EA"/>
    <a:srgbClr val="085794"/>
    <a:srgbClr val="7F7F7F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5657" autoAdjust="0"/>
  </p:normalViewPr>
  <p:slideViewPr>
    <p:cSldViewPr>
      <p:cViewPr varScale="1">
        <p:scale>
          <a:sx n="85" d="100"/>
          <a:sy n="85" d="100"/>
        </p:scale>
        <p:origin x="704" y="56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760639" cy="38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966BB80-279D-40A2-84AF-CDA482DFE0F5}"/>
              </a:ext>
            </a:extLst>
          </p:cNvPr>
          <p:cNvGrpSpPr/>
          <p:nvPr/>
        </p:nvGrpSpPr>
        <p:grpSpPr>
          <a:xfrm>
            <a:off x="132856" y="967036"/>
            <a:ext cx="2750478" cy="2126804"/>
            <a:chOff x="174072" y="151440"/>
            <a:chExt cx="2750478" cy="2126804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CBA7E-0F94-4396-B31C-676823516FFA}"/>
                </a:ext>
              </a:extLst>
            </p:cNvPr>
            <p:cNvSpPr txBox="1"/>
            <p:nvPr/>
          </p:nvSpPr>
          <p:spPr>
            <a:xfrm>
              <a:off x="508760" y="151440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78CC85-0238-47F8-9C95-8ED6B85E84DE}"/>
              </a:ext>
            </a:extLst>
          </p:cNvPr>
          <p:cNvSpPr/>
          <p:nvPr/>
        </p:nvSpPr>
        <p:spPr>
          <a:xfrm>
            <a:off x="467544" y="27706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2A2102-EFDD-4932-9337-08E4C41B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1" y="1157936"/>
            <a:ext cx="76866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C439E9-3E70-4653-97C3-031864E7D8D0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4A2D0FC-A086-451D-8E3C-C36D94520331}"/>
              </a:ext>
            </a:extLst>
          </p:cNvPr>
          <p:cNvGrpSpPr/>
          <p:nvPr/>
        </p:nvGrpSpPr>
        <p:grpSpPr>
          <a:xfrm>
            <a:off x="132856" y="963504"/>
            <a:ext cx="2731056" cy="2130336"/>
            <a:chOff x="174072" y="147908"/>
            <a:chExt cx="2731056" cy="213033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D75791-002E-49CB-AF45-B5DEFED0FE93}"/>
                </a:ext>
              </a:extLst>
            </p:cNvPr>
            <p:cNvSpPr txBox="1"/>
            <p:nvPr/>
          </p:nvSpPr>
          <p:spPr>
            <a:xfrm>
              <a:off x="489338" y="14790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E6ADD29-EE78-4E35-B4D4-DB39F977BC25}"/>
                </a:ext>
              </a:extLst>
            </p:cNvPr>
            <p:cNvSpPr/>
            <p:nvPr/>
          </p:nvSpPr>
          <p:spPr>
            <a:xfrm>
              <a:off x="508760" y="102693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3DCC88F-61A0-4738-AD2D-3A7ECCAA1F42}"/>
              </a:ext>
            </a:extLst>
          </p:cNvPr>
          <p:cNvSpPr/>
          <p:nvPr/>
        </p:nvSpPr>
        <p:spPr>
          <a:xfrm>
            <a:off x="449337" y="27706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771800" y="867700"/>
            <a:ext cx="61206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9F16FB1-557B-4F20-AFAA-083E6605CBA3}"/>
              </a:ext>
            </a:extLst>
          </p:cNvPr>
          <p:cNvSpPr/>
          <p:nvPr/>
        </p:nvSpPr>
        <p:spPr>
          <a:xfrm>
            <a:off x="2768610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Обеспечение связи компонентов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C584A97-3F89-4B57-ACE7-9246FF17E1B3}"/>
                </a:ext>
              </a:extLst>
            </p:cNvPr>
            <p:cNvSpPr/>
            <p:nvPr/>
          </p:nvSpPr>
          <p:spPr>
            <a:xfrm>
              <a:off x="508760" y="1038501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D21A8F2-EFE5-4C67-9C72-02BBCD0A6CCF}"/>
              </a:ext>
            </a:extLst>
          </p:cNvPr>
          <p:cNvSpPr/>
          <p:nvPr/>
        </p:nvSpPr>
        <p:spPr>
          <a:xfrm>
            <a:off x="467544" y="27706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220AD8-66FE-493E-9C02-446B05396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9"/>
          <a:stretch/>
        </p:blipFill>
        <p:spPr>
          <a:xfrm>
            <a:off x="2178921" y="1641474"/>
            <a:ext cx="6718934" cy="255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</a:p>
        </p:txBody>
      </p:sp>
      <p:pic>
        <p:nvPicPr>
          <p:cNvPr id="1026" name="Picture 2" descr="C:\Users\kosiya\Downloads\Архитектура ИС\Гагачи2022\последовательност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667394" cy="39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013413"/>
            <a:ext cx="6912768" cy="393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7657" y="51470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 системы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34847"/>
            <a:ext cx="2101319" cy="2258993"/>
            <a:chOff x="174072" y="19251"/>
            <a:chExt cx="2101319" cy="225899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08760" y="19251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Модель робота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67544" y="2635047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93DE430-DA33-48DB-B661-FEEF2CA8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3" y="1086331"/>
            <a:ext cx="6511130" cy="36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F08337-4FBD-49CA-B7CF-082FB8F03E03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Николаевич</a:t>
            </a: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6" y="3651870"/>
            <a:ext cx="1202308" cy="12125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04411" y="48150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solidFill>
                  <a:srgbClr val="00486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Гагаринские чтения, 2022г.</a:t>
            </a:r>
          </a:p>
        </p:txBody>
      </p:sp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13284</TotalTime>
  <Words>236</Words>
  <Application>Microsoft Office PowerPoint</Application>
  <PresentationFormat>Экран (16:9)</PresentationFormat>
  <Paragraphs>73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</dc:creator>
  <cp:lastModifiedBy>Тимошенко Александр Владимирович</cp:lastModifiedBy>
  <cp:revision>801</cp:revision>
  <dcterms:created xsi:type="dcterms:W3CDTF">2017-07-19T07:43:25Z</dcterms:created>
  <dcterms:modified xsi:type="dcterms:W3CDTF">2022-04-12T23:02:53Z</dcterms:modified>
</cp:coreProperties>
</file>