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96" r:id="rId2"/>
    <p:sldId id="402" r:id="rId3"/>
    <p:sldId id="492" r:id="rId4"/>
    <p:sldId id="512" r:id="rId5"/>
    <p:sldId id="495" r:id="rId6"/>
    <p:sldId id="491" r:id="rId7"/>
    <p:sldId id="494" r:id="rId8"/>
    <p:sldId id="514" r:id="rId9"/>
    <p:sldId id="510" r:id="rId10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92"/>
            <p14:sldId id="512"/>
            <p14:sldId id="495"/>
            <p14:sldId id="491"/>
            <p14:sldId id="494"/>
            <p14:sldId id="514"/>
            <p14:sldId id="51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>
        <p:scale>
          <a:sx n="130" d="100"/>
          <a:sy n="130" d="100"/>
        </p:scale>
        <p:origin x="-162" y="126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=""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=""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=""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="" xmlns:a16="http://schemas.microsoft.com/office/drawing/2014/main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771800" y="867700"/>
            <a:ext cx="61206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139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Картинка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2768610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Обеспечение связи компонентов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41" y="1059582"/>
            <a:ext cx="65545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51470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 системы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Николаевич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13109</TotalTime>
  <Words>199</Words>
  <Application>Microsoft Office PowerPoint</Application>
  <PresentationFormat>Экран (16:9)</PresentationFormat>
  <Paragraphs>73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788</cp:revision>
  <dcterms:created xsi:type="dcterms:W3CDTF">2017-07-19T07:43:25Z</dcterms:created>
  <dcterms:modified xsi:type="dcterms:W3CDTF">2022-04-12T15:23:51Z</dcterms:modified>
</cp:coreProperties>
</file>