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12" r:id="rId6"/>
    <p:sldId id="495" r:id="rId7"/>
    <p:sldId id="491" r:id="rId8"/>
    <p:sldId id="494" r:id="rId9"/>
    <p:sldId id="511" r:id="rId10"/>
    <p:sldId id="514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1"/>
            <p14:sldId id="494"/>
            <p14:sldId id="511"/>
            <p14:sldId id="514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 varScale="1">
        <p:scale>
          <a:sx n="108" d="100"/>
          <a:sy n="108" d="100"/>
        </p:scale>
        <p:origin x="614" y="82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7657" y="301336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 возможности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BF49C87-AB22-4C37-9472-FBD86A88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97" y="1086331"/>
            <a:ext cx="6604246" cy="35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osiya\Downloads\airpla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0" y="3568821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2" y="279124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D89B8A8-CE48-43F1-BB75-3E6B699D7B47}"/>
              </a:ext>
            </a:extLst>
          </p:cNvPr>
          <p:cNvGrpSpPr/>
          <p:nvPr/>
        </p:nvGrpSpPr>
        <p:grpSpPr>
          <a:xfrm>
            <a:off x="243714" y="969503"/>
            <a:ext cx="2746548" cy="2102062"/>
            <a:chOff x="174072" y="176182"/>
            <a:chExt cx="2746548" cy="210206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33A942-CA1E-4148-80E1-D96F3CDADFE8}"/>
                </a:ext>
              </a:extLst>
            </p:cNvPr>
            <p:cNvSpPr txBox="1"/>
            <p:nvPr/>
          </p:nvSpPr>
          <p:spPr>
            <a:xfrm>
              <a:off x="504830" y="180300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Raspberry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21E19EC-6BB3-4443-BA33-D6D787D90C0D}"/>
                </a:ext>
              </a:extLst>
            </p:cNvPr>
            <p:cNvSpPr/>
            <p:nvPr/>
          </p:nvSpPr>
          <p:spPr>
            <a:xfrm>
              <a:off x="469910" y="905622"/>
              <a:ext cx="1644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Кибер</a:t>
              </a:r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иммунитет</a:t>
              </a: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2E7C219-BF40-42A2-A453-98D897CC3593}"/>
              </a:ext>
            </a:extLst>
          </p:cNvPr>
          <p:cNvSpPr/>
          <p:nvPr/>
        </p:nvSpPr>
        <p:spPr>
          <a:xfrm>
            <a:off x="539552" y="274376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робота</a:t>
            </a:r>
          </a:p>
          <a:p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убрать слайд!!!!!!!!!!!!</a:t>
            </a:r>
            <a:endParaRPr lang="ru-RU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84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Картинка, заголовок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766445" cy="4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В ходе работы получен прототип защищенной системы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Текст, заголовок, слова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ru-RU" sz="1600" dirty="0">
                <a:solidFill>
                  <a:srgbClr val="FF0000"/>
                </a:solidFill>
              </a:rPr>
              <a:t>картинка</a:t>
            </a:r>
            <a:r>
              <a:rPr lang="en-US" sz="1600" dirty="0">
                <a:solidFill>
                  <a:srgbClr val="FF0000"/>
                </a:solidFill>
              </a:rPr>
              <a:t>????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</a:p>
          <a:p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13006</TotalTime>
  <Words>304</Words>
  <Application>Microsoft Office PowerPoint</Application>
  <PresentationFormat>Экран (16:9)</PresentationFormat>
  <Paragraphs>92</Paragraphs>
  <Slides>11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Анастасия Кострицына</cp:lastModifiedBy>
  <cp:revision>777</cp:revision>
  <dcterms:created xsi:type="dcterms:W3CDTF">2017-07-19T07:43:25Z</dcterms:created>
  <dcterms:modified xsi:type="dcterms:W3CDTF">2022-04-11T18:47:19Z</dcterms:modified>
</cp:coreProperties>
</file>