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>
        <p:scale>
          <a:sx n="125" d="100"/>
          <a:sy n="125" d="100"/>
        </p:scale>
        <p:origin x="-312" y="-4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дальнейшем хотим реализовать </a:t>
            </a:r>
            <a:r>
              <a:rPr lang="en-US" sz="1600" dirty="0" smtClean="0"/>
              <a:t>KOS </a:t>
            </a:r>
            <a:r>
              <a:rPr lang="ru-RU" sz="1600" dirty="0" smtClean="0"/>
              <a:t>с имитацией окружающей обстановки под </a:t>
            </a:r>
            <a:r>
              <a:rPr lang="en-US" sz="1600" dirty="0" smtClean="0"/>
              <a:t>QEMU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Текст</a:t>
            </a:r>
            <a:r>
              <a:rPr lang="en-US" sz="1600" dirty="0" smtClean="0">
                <a:solidFill>
                  <a:srgbClr val="FF0000"/>
                </a:solidFill>
              </a:rPr>
              <a:t> (?)</a:t>
            </a:r>
            <a:r>
              <a:rPr lang="ru-RU" sz="1600" dirty="0" smtClean="0">
                <a:solidFill>
                  <a:srgbClr val="FF0000"/>
                </a:solidFill>
              </a:rPr>
              <a:t>, Схема (!), Заголовок изменить(</a:t>
            </a:r>
            <a:r>
              <a:rPr lang="en-US" sz="1600" dirty="0" smtClean="0">
                <a:solidFill>
                  <a:srgbClr val="FF0000"/>
                </a:solidFill>
              </a:rPr>
              <a:t>?)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7657" y="301336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 возможности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987574"/>
            <a:ext cx="2101319" cy="2106266"/>
            <a:chOff x="174072" y="171978"/>
            <a:chExt cx="2101319" cy="2106266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08760" y="171978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Имитация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67544" y="2499742"/>
            <a:ext cx="1537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Raspberry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siya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0" y="3568821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2" y="279124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D89B8A8-CE48-43F1-BB75-3E6B699D7B47}"/>
              </a:ext>
            </a:extLst>
          </p:cNvPr>
          <p:cNvGrpSpPr/>
          <p:nvPr/>
        </p:nvGrpSpPr>
        <p:grpSpPr>
          <a:xfrm>
            <a:off x="243714" y="969503"/>
            <a:ext cx="2746548" cy="2102062"/>
            <a:chOff x="174072" y="176182"/>
            <a:chExt cx="2746548" cy="210206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xmlns="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433A942-CA1E-4148-80E1-D96F3CDADFE8}"/>
                </a:ext>
              </a:extLst>
            </p:cNvPr>
            <p:cNvSpPr txBox="1"/>
            <p:nvPr/>
          </p:nvSpPr>
          <p:spPr>
            <a:xfrm>
              <a:off x="504830" y="18030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Raspberry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321E19EC-6BB3-4443-BA33-D6D787D90C0D}"/>
                </a:ext>
              </a:extLst>
            </p:cNvPr>
            <p:cNvSpPr/>
            <p:nvPr/>
          </p:nvSpPr>
          <p:spPr>
            <a:xfrm>
              <a:off x="469910" y="905622"/>
              <a:ext cx="164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Кибер</a:t>
              </a:r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иммунитет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62E7C219-BF40-42A2-A453-98D897CC3593}"/>
              </a:ext>
            </a:extLst>
          </p:cNvPr>
          <p:cNvSpPr/>
          <p:nvPr/>
        </p:nvSpPr>
        <p:spPr>
          <a:xfrm>
            <a:off x="539552" y="274376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</a:t>
            </a:r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робота</a:t>
            </a:r>
          </a:p>
          <a:p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слайд!!!!!!!!!!!!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xmlns="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Картинка, заголовок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1563638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Диаграмма </a:t>
            </a:r>
            <a:r>
              <a:rPr lang="ru-RU" dirty="0" smtClean="0">
                <a:solidFill>
                  <a:srgbClr val="FF0000"/>
                </a:solidFill>
              </a:rPr>
              <a:t>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766445" cy="4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ходе работы получен прототип защищенной </a:t>
            </a:r>
            <a:r>
              <a:rPr lang="ru-RU" sz="1600" dirty="0" smtClean="0"/>
              <a:t>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Текст, заголовок, слова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ru-RU" sz="1600" dirty="0" smtClean="0">
                <a:solidFill>
                  <a:srgbClr val="FF0000"/>
                </a:solidFill>
              </a:rPr>
              <a:t>картинка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12855</TotalTime>
  <Words>281</Words>
  <Application>Microsoft Office PowerPoint</Application>
  <PresentationFormat>Экран (16:9)</PresentationFormat>
  <Paragraphs>96</Paragraphs>
  <Slides>11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769</cp:revision>
  <dcterms:created xsi:type="dcterms:W3CDTF">2017-07-19T07:43:25Z</dcterms:created>
  <dcterms:modified xsi:type="dcterms:W3CDTF">2022-04-11T15:54:08Z</dcterms:modified>
</cp:coreProperties>
</file>