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3"/>
    <p:sldId id="261" r:id="rId4"/>
    <p:sldId id="289" r:id="rId5"/>
    <p:sldId id="28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72DE-B208-46B6-BE30-5F20436F0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87E6-BE3B-43C7-88C6-EB5B0F7E58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2684"/>
          </a:xfrm>
          <a:prstGeom prst="rect">
            <a:avLst/>
          </a:prstGeom>
        </p:spPr>
      </p:pic>
      <p:sp>
        <p:nvSpPr>
          <p:cNvPr id="3" name="圆角矩形 3"/>
          <p:cNvSpPr/>
          <p:nvPr/>
        </p:nvSpPr>
        <p:spPr>
          <a:xfrm>
            <a:off x="694734" y="584289"/>
            <a:ext cx="10802533" cy="5694503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 w="12700">
            <a:noFill/>
          </a:ln>
          <a:effectLst>
            <a:outerShdw blurRad="381000" dist="38100" dir="5400000" algn="t" rotWithShape="0">
              <a:srgbClr val="B8B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4" name="PA_库_$20"/>
          <p:cNvSpPr txBox="1"/>
          <p:nvPr>
            <p:custDataLst>
              <p:tags r:id="rId2"/>
            </p:custDataLst>
          </p:nvPr>
        </p:nvSpPr>
        <p:spPr>
          <a:xfrm>
            <a:off x="1703063" y="4115991"/>
            <a:ext cx="65" cy="4403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5500" b="0">
                <a:solidFill>
                  <a:srgbClr val="30353E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endParaRPr sz="2750" dirty="0"/>
          </a:p>
        </p:txBody>
      </p:sp>
      <p:sp>
        <p:nvSpPr>
          <p:cNvPr id="15" name="PA_库_Premium Price…"/>
          <p:cNvSpPr txBox="1"/>
          <p:nvPr>
            <p:custDataLst>
              <p:tags r:id="rId3"/>
            </p:custDataLst>
          </p:nvPr>
        </p:nvSpPr>
        <p:spPr>
          <a:xfrm>
            <a:off x="1348517" y="4746559"/>
            <a:ext cx="65" cy="1753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endParaRPr sz="900" dirty="0"/>
          </a:p>
        </p:txBody>
      </p:sp>
      <p:sp>
        <p:nvSpPr>
          <p:cNvPr id="18" name="PA_库_$50"/>
          <p:cNvSpPr txBox="1"/>
          <p:nvPr>
            <p:custDataLst>
              <p:tags r:id="rId4"/>
            </p:custDataLst>
          </p:nvPr>
        </p:nvSpPr>
        <p:spPr>
          <a:xfrm>
            <a:off x="3491228" y="4115991"/>
            <a:ext cx="65" cy="4403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5500" b="0">
                <a:solidFill>
                  <a:srgbClr val="30353E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endParaRPr sz="2750" dirty="0"/>
          </a:p>
        </p:txBody>
      </p:sp>
      <p:sp>
        <p:nvSpPr>
          <p:cNvPr id="19" name="PA_库_Premium Price…"/>
          <p:cNvSpPr txBox="1"/>
          <p:nvPr>
            <p:custDataLst>
              <p:tags r:id="rId5"/>
            </p:custDataLst>
          </p:nvPr>
        </p:nvSpPr>
        <p:spPr>
          <a:xfrm>
            <a:off x="3136682" y="4746559"/>
            <a:ext cx="65" cy="1753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endParaRPr sz="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1"/>
          <a:stretch>
            <a:fillRect/>
          </a:stretch>
        </p:blipFill>
        <p:spPr>
          <a:xfrm>
            <a:off x="6231626" y="1576780"/>
            <a:ext cx="5130014" cy="40620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48740" y="2829560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西弗记账本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2684"/>
          </a:xfrm>
          <a:prstGeom prst="rect">
            <a:avLst/>
          </a:prstGeom>
        </p:spPr>
      </p:pic>
      <p:sp>
        <p:nvSpPr>
          <p:cNvPr id="3" name="圆角矩形 3"/>
          <p:cNvSpPr/>
          <p:nvPr/>
        </p:nvSpPr>
        <p:spPr>
          <a:xfrm>
            <a:off x="694734" y="581749"/>
            <a:ext cx="10802533" cy="5694503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 w="12700">
            <a:noFill/>
          </a:ln>
          <a:effectLst>
            <a:outerShdw blurRad="381000" dist="38100" dir="5400000" algn="t" rotWithShape="0">
              <a:srgbClr val="B8B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4" name="PA_库_$20"/>
          <p:cNvSpPr txBox="1"/>
          <p:nvPr>
            <p:custDataLst>
              <p:tags r:id="rId2"/>
            </p:custDataLst>
          </p:nvPr>
        </p:nvSpPr>
        <p:spPr>
          <a:xfrm>
            <a:off x="1703063" y="4115991"/>
            <a:ext cx="65" cy="4403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5500" b="0">
                <a:solidFill>
                  <a:srgbClr val="30353E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endParaRPr sz="2750" dirty="0"/>
          </a:p>
        </p:txBody>
      </p:sp>
      <p:sp>
        <p:nvSpPr>
          <p:cNvPr id="15" name="PA_库_Premium Price…"/>
          <p:cNvSpPr txBox="1"/>
          <p:nvPr>
            <p:custDataLst>
              <p:tags r:id="rId3"/>
            </p:custDataLst>
          </p:nvPr>
        </p:nvSpPr>
        <p:spPr>
          <a:xfrm>
            <a:off x="1348517" y="4746559"/>
            <a:ext cx="65" cy="1753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endParaRPr sz="900" dirty="0"/>
          </a:p>
        </p:txBody>
      </p:sp>
      <p:sp>
        <p:nvSpPr>
          <p:cNvPr id="18" name="PA_库_$50"/>
          <p:cNvSpPr txBox="1"/>
          <p:nvPr>
            <p:custDataLst>
              <p:tags r:id="rId4"/>
            </p:custDataLst>
          </p:nvPr>
        </p:nvSpPr>
        <p:spPr>
          <a:xfrm>
            <a:off x="3491228" y="4115991"/>
            <a:ext cx="65" cy="4403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5500" b="0">
                <a:solidFill>
                  <a:srgbClr val="30353E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endParaRPr sz="2750" dirty="0"/>
          </a:p>
        </p:txBody>
      </p:sp>
      <p:sp>
        <p:nvSpPr>
          <p:cNvPr id="19" name="PA_库_Premium Price…"/>
          <p:cNvSpPr txBox="1"/>
          <p:nvPr>
            <p:custDataLst>
              <p:tags r:id="rId5"/>
            </p:custDataLst>
          </p:nvPr>
        </p:nvSpPr>
        <p:spPr>
          <a:xfrm>
            <a:off x="3136682" y="4746559"/>
            <a:ext cx="65" cy="1753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endParaRPr sz="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1"/>
          <a:stretch>
            <a:fillRect/>
          </a:stretch>
        </p:blipFill>
        <p:spPr>
          <a:xfrm>
            <a:off x="6231626" y="1576780"/>
            <a:ext cx="5130014" cy="40620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9500" y="899795"/>
            <a:ext cx="9144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Key Technologies libs/APIs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1.material-viewpager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2.hellocharts-library</a:t>
            </a:r>
            <a:endParaRPr lang="en-US" altLang="zh-CN" sz="2800" dirty="0">
              <a:sym typeface="+mn-ea"/>
            </a:endParaRPr>
          </a:p>
          <a:p>
            <a:endParaRPr lang="en-US" altLang="zh-CN" sz="2800" dirty="0"/>
          </a:p>
          <a:p>
            <a:r>
              <a:rPr lang="en-US" altLang="zh-CN" sz="2800" dirty="0"/>
              <a:t>3.recyclerview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4.okhttp3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本地</a:t>
            </a:r>
            <a:r>
              <a:rPr lang="zh-CN" altLang="en-US" sz="2800" dirty="0"/>
              <a:t>数据库，第三方（</a:t>
            </a:r>
            <a:r>
              <a:rPr lang="en-US" altLang="zh-CN" sz="2800" dirty="0"/>
              <a:t>qq</a:t>
            </a:r>
            <a:r>
              <a:rPr lang="zh-CN" altLang="en-US" sz="2800" dirty="0"/>
              <a:t>）登录，</a:t>
            </a:r>
            <a:r>
              <a:rPr lang="en-US" altLang="zh-CN" sz="2800" dirty="0"/>
              <a:t>C/S</a:t>
            </a:r>
            <a:r>
              <a:rPr lang="zh-CN" altLang="en-US" sz="2800" dirty="0"/>
              <a:t>数据交互（</a:t>
            </a:r>
            <a:r>
              <a:rPr lang="en-US" altLang="zh-CN" sz="2800" dirty="0"/>
              <a:t>django</a:t>
            </a:r>
            <a:r>
              <a:rPr lang="zh-CN" altLang="en-US" sz="2800" dirty="0"/>
              <a:t>），短信反馈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8" grpId="0" autoUpdateAnimBg="0"/>
      <p:bldP spid="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7397" y="11899"/>
            <a:ext cx="12335853" cy="7174699"/>
          </a:xfrm>
          <a:prstGeom prst="rect">
            <a:avLst/>
          </a:prstGeom>
        </p:spPr>
      </p:pic>
      <p:sp>
        <p:nvSpPr>
          <p:cNvPr id="7" name="圆角矩形 3"/>
          <p:cNvSpPr/>
          <p:nvPr/>
        </p:nvSpPr>
        <p:spPr>
          <a:xfrm>
            <a:off x="669893" y="581838"/>
            <a:ext cx="10802533" cy="5694503"/>
          </a:xfrm>
          <a:prstGeom prst="roundRect">
            <a:avLst>
              <a:gd name="adj" fmla="val 20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97112" y="4839489"/>
            <a:ext cx="5460728" cy="2347898"/>
          </a:xfrm>
          <a:prstGeom prst="rect">
            <a:avLst/>
          </a:prstGeom>
        </p:spPr>
      </p:pic>
      <p:sp>
        <p:nvSpPr>
          <p:cNvPr id="36" name="TextBox 20"/>
          <p:cNvSpPr txBox="1"/>
          <p:nvPr/>
        </p:nvSpPr>
        <p:spPr>
          <a:xfrm>
            <a:off x="1385964" y="898100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Core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/>
              <a:t>Architectures</a:t>
            </a:r>
            <a:endParaRPr lang="id-ID" sz="2800" dirty="0"/>
          </a:p>
        </p:txBody>
      </p:sp>
      <p:sp>
        <p:nvSpPr>
          <p:cNvPr id="3" name="矩形 2"/>
          <p:cNvSpPr/>
          <p:nvPr/>
        </p:nvSpPr>
        <p:spPr>
          <a:xfrm>
            <a:off x="2075180" y="1979295"/>
            <a:ext cx="1235710" cy="892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输入记录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03090" y="1979295"/>
            <a:ext cx="1235710" cy="892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内存缓存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3090" y="3624580"/>
            <a:ext cx="1235710" cy="892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多种方式展示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33920" y="1990725"/>
            <a:ext cx="1517650" cy="892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数据库存储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3" idx="3"/>
            <a:endCxn id="4" idx="1"/>
          </p:cNvCxnSpPr>
          <p:nvPr/>
        </p:nvCxnSpPr>
        <p:spPr>
          <a:xfrm>
            <a:off x="3310890" y="2425700"/>
            <a:ext cx="109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638800" y="2195830"/>
            <a:ext cx="1525905" cy="2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544185" y="2537460"/>
            <a:ext cx="163576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>
            <a:off x="5020945" y="2872105"/>
            <a:ext cx="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233920" y="4241165"/>
            <a:ext cx="1517650" cy="892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985125" y="2856865"/>
            <a:ext cx="15240" cy="138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179945" y="3256280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155690" y="1610995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写入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155690" y="2872105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68775" y="3064510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535795" y="1979295"/>
            <a:ext cx="1517650" cy="892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第三方登录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535795" y="3256280"/>
            <a:ext cx="1517650" cy="892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短信反馈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398" y="1828800"/>
            <a:ext cx="12289398" cy="6286500"/>
          </a:xfrm>
          <a:prstGeom prst="rect">
            <a:avLst/>
          </a:prstGeom>
          <a:solidFill>
            <a:srgbClr val="F4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398" y="742950"/>
            <a:ext cx="5909537" cy="7372350"/>
          </a:xfrm>
          <a:custGeom>
            <a:avLst/>
            <a:gdLst>
              <a:gd name="connsiteX0" fmla="*/ 0 w 3983598"/>
              <a:gd name="connsiteY0" fmla="*/ 0 h 6286500"/>
              <a:gd name="connsiteX1" fmla="*/ 3983598 w 3983598"/>
              <a:gd name="connsiteY1" fmla="*/ 0 h 6286500"/>
              <a:gd name="connsiteX2" fmla="*/ 3983598 w 3983598"/>
              <a:gd name="connsiteY2" fmla="*/ 6286500 h 6286500"/>
              <a:gd name="connsiteX3" fmla="*/ 0 w 3983598"/>
              <a:gd name="connsiteY3" fmla="*/ 6286500 h 6286500"/>
              <a:gd name="connsiteX4" fmla="*/ 0 w 3983598"/>
              <a:gd name="connsiteY4" fmla="*/ 0 h 6286500"/>
              <a:gd name="connsiteX0-1" fmla="*/ 0 w 6498198"/>
              <a:gd name="connsiteY0-2" fmla="*/ 8538 h 6295038"/>
              <a:gd name="connsiteX1-3" fmla="*/ 3983598 w 6498198"/>
              <a:gd name="connsiteY1-4" fmla="*/ 8538 h 6295038"/>
              <a:gd name="connsiteX2-5" fmla="*/ 3983598 w 6498198"/>
              <a:gd name="connsiteY2-6" fmla="*/ 6295038 h 6295038"/>
              <a:gd name="connsiteX3-7" fmla="*/ 0 w 6498198"/>
              <a:gd name="connsiteY3-8" fmla="*/ 6295038 h 6295038"/>
              <a:gd name="connsiteX4-9" fmla="*/ 0 w 6498198"/>
              <a:gd name="connsiteY4-10" fmla="*/ 8538 h 6295038"/>
              <a:gd name="connsiteX0-11" fmla="*/ 0 w 5676931"/>
              <a:gd name="connsiteY0-12" fmla="*/ 0 h 6286500"/>
              <a:gd name="connsiteX1-13" fmla="*/ 3983598 w 5676931"/>
              <a:gd name="connsiteY1-14" fmla="*/ 0 h 6286500"/>
              <a:gd name="connsiteX2-15" fmla="*/ 3983598 w 5676931"/>
              <a:gd name="connsiteY2-16" fmla="*/ 6286500 h 6286500"/>
              <a:gd name="connsiteX3-17" fmla="*/ 0 w 5676931"/>
              <a:gd name="connsiteY3-18" fmla="*/ 6286500 h 6286500"/>
              <a:gd name="connsiteX4-19" fmla="*/ 0 w 5676931"/>
              <a:gd name="connsiteY4-20" fmla="*/ 0 h 6286500"/>
              <a:gd name="connsiteX0-21" fmla="*/ 0 w 5676931"/>
              <a:gd name="connsiteY0-22" fmla="*/ 322170 h 6608670"/>
              <a:gd name="connsiteX1-23" fmla="*/ 3983598 w 5676931"/>
              <a:gd name="connsiteY1-24" fmla="*/ 322170 h 6608670"/>
              <a:gd name="connsiteX2-25" fmla="*/ 3983598 w 5676931"/>
              <a:gd name="connsiteY2-26" fmla="*/ 6608670 h 6608670"/>
              <a:gd name="connsiteX3-27" fmla="*/ 0 w 5676931"/>
              <a:gd name="connsiteY3-28" fmla="*/ 6608670 h 6608670"/>
              <a:gd name="connsiteX4-29" fmla="*/ 0 w 5676931"/>
              <a:gd name="connsiteY4-30" fmla="*/ 322170 h 6608670"/>
              <a:gd name="connsiteX0-31" fmla="*/ 0 w 5194331"/>
              <a:gd name="connsiteY0-32" fmla="*/ 322170 h 6608670"/>
              <a:gd name="connsiteX1-33" fmla="*/ 3983598 w 5194331"/>
              <a:gd name="connsiteY1-34" fmla="*/ 322170 h 6608670"/>
              <a:gd name="connsiteX2-35" fmla="*/ 3983598 w 5194331"/>
              <a:gd name="connsiteY2-36" fmla="*/ 6608670 h 6608670"/>
              <a:gd name="connsiteX3-37" fmla="*/ 0 w 5194331"/>
              <a:gd name="connsiteY3-38" fmla="*/ 6608670 h 6608670"/>
              <a:gd name="connsiteX4-39" fmla="*/ 0 w 5194331"/>
              <a:gd name="connsiteY4-40" fmla="*/ 322170 h 6608670"/>
              <a:gd name="connsiteX0-41" fmla="*/ 0 w 5194331"/>
              <a:gd name="connsiteY0-42" fmla="*/ 93260 h 6379760"/>
              <a:gd name="connsiteX1-43" fmla="*/ 3983598 w 5194331"/>
              <a:gd name="connsiteY1-44" fmla="*/ 93260 h 6379760"/>
              <a:gd name="connsiteX2-45" fmla="*/ 3983598 w 5194331"/>
              <a:gd name="connsiteY2-46" fmla="*/ 6379760 h 6379760"/>
              <a:gd name="connsiteX3-47" fmla="*/ 0 w 5194331"/>
              <a:gd name="connsiteY3-48" fmla="*/ 6379760 h 6379760"/>
              <a:gd name="connsiteX4-49" fmla="*/ 0 w 5194331"/>
              <a:gd name="connsiteY4-50" fmla="*/ 93260 h 6379760"/>
              <a:gd name="connsiteX0-51" fmla="*/ 0 w 5055273"/>
              <a:gd name="connsiteY0-52" fmla="*/ 7129 h 6293629"/>
              <a:gd name="connsiteX1-53" fmla="*/ 3793098 w 5055273"/>
              <a:gd name="connsiteY1-54" fmla="*/ 159736 h 6293629"/>
              <a:gd name="connsiteX2-55" fmla="*/ 3983598 w 5055273"/>
              <a:gd name="connsiteY2-56" fmla="*/ 6293629 h 6293629"/>
              <a:gd name="connsiteX3-57" fmla="*/ 0 w 5055273"/>
              <a:gd name="connsiteY3-58" fmla="*/ 6293629 h 6293629"/>
              <a:gd name="connsiteX4-59" fmla="*/ 0 w 5055273"/>
              <a:gd name="connsiteY4-60" fmla="*/ 7129 h 6293629"/>
              <a:gd name="connsiteX0-61" fmla="*/ 0 w 5909537"/>
              <a:gd name="connsiteY0-62" fmla="*/ 7129 h 6293629"/>
              <a:gd name="connsiteX1-63" fmla="*/ 3793098 w 5909537"/>
              <a:gd name="connsiteY1-64" fmla="*/ 159736 h 6293629"/>
              <a:gd name="connsiteX2-65" fmla="*/ 3983598 w 5909537"/>
              <a:gd name="connsiteY2-66" fmla="*/ 6293629 h 6293629"/>
              <a:gd name="connsiteX3-67" fmla="*/ 0 w 5909537"/>
              <a:gd name="connsiteY3-68" fmla="*/ 6293629 h 6293629"/>
              <a:gd name="connsiteX4-69" fmla="*/ 0 w 5909537"/>
              <a:gd name="connsiteY4-70" fmla="*/ 7129 h 6293629"/>
              <a:gd name="connsiteX0-71" fmla="*/ 0 w 5909537"/>
              <a:gd name="connsiteY0-72" fmla="*/ 442559 h 6729059"/>
              <a:gd name="connsiteX1-73" fmla="*/ 3050148 w 5909537"/>
              <a:gd name="connsiteY1-74" fmla="*/ 530809 h 6729059"/>
              <a:gd name="connsiteX2-75" fmla="*/ 3793098 w 5909537"/>
              <a:gd name="connsiteY2-76" fmla="*/ 595166 h 6729059"/>
              <a:gd name="connsiteX3-77" fmla="*/ 3983598 w 5909537"/>
              <a:gd name="connsiteY3-78" fmla="*/ 6729059 h 6729059"/>
              <a:gd name="connsiteX4-79" fmla="*/ 0 w 5909537"/>
              <a:gd name="connsiteY4-80" fmla="*/ 6729059 h 6729059"/>
              <a:gd name="connsiteX5" fmla="*/ 0 w 5909537"/>
              <a:gd name="connsiteY5" fmla="*/ 442559 h 6729059"/>
              <a:gd name="connsiteX0-81" fmla="*/ 0 w 5909537"/>
              <a:gd name="connsiteY0-82" fmla="*/ 745791 h 7032291"/>
              <a:gd name="connsiteX1-83" fmla="*/ 2535798 w 5909537"/>
              <a:gd name="connsiteY1-84" fmla="*/ 71006 h 7032291"/>
              <a:gd name="connsiteX2-85" fmla="*/ 3793098 w 5909537"/>
              <a:gd name="connsiteY2-86" fmla="*/ 898398 h 7032291"/>
              <a:gd name="connsiteX3-87" fmla="*/ 3983598 w 5909537"/>
              <a:gd name="connsiteY3-88" fmla="*/ 7032291 h 7032291"/>
              <a:gd name="connsiteX4-89" fmla="*/ 0 w 5909537"/>
              <a:gd name="connsiteY4-90" fmla="*/ 7032291 h 7032291"/>
              <a:gd name="connsiteX5-91" fmla="*/ 0 w 5909537"/>
              <a:gd name="connsiteY5-92" fmla="*/ 745791 h 7032291"/>
              <a:gd name="connsiteX0-93" fmla="*/ 0 w 5909537"/>
              <a:gd name="connsiteY0-94" fmla="*/ 745791 h 7032291"/>
              <a:gd name="connsiteX1-95" fmla="*/ 2535798 w 5909537"/>
              <a:gd name="connsiteY1-96" fmla="*/ 71006 h 7032291"/>
              <a:gd name="connsiteX2-97" fmla="*/ 3793098 w 5909537"/>
              <a:gd name="connsiteY2-98" fmla="*/ 898398 h 7032291"/>
              <a:gd name="connsiteX3-99" fmla="*/ 3983598 w 5909537"/>
              <a:gd name="connsiteY3-100" fmla="*/ 7032291 h 7032291"/>
              <a:gd name="connsiteX4-101" fmla="*/ 0 w 5909537"/>
              <a:gd name="connsiteY4-102" fmla="*/ 7032291 h 7032291"/>
              <a:gd name="connsiteX5-103" fmla="*/ 0 w 5909537"/>
              <a:gd name="connsiteY5-104" fmla="*/ 745791 h 7032291"/>
              <a:gd name="connsiteX0-105" fmla="*/ 0 w 5909537"/>
              <a:gd name="connsiteY0-106" fmla="*/ 745791 h 7032291"/>
              <a:gd name="connsiteX1-107" fmla="*/ 2535798 w 5909537"/>
              <a:gd name="connsiteY1-108" fmla="*/ 71006 h 7032291"/>
              <a:gd name="connsiteX2-109" fmla="*/ 3793098 w 5909537"/>
              <a:gd name="connsiteY2-110" fmla="*/ 898398 h 7032291"/>
              <a:gd name="connsiteX3-111" fmla="*/ 3983598 w 5909537"/>
              <a:gd name="connsiteY3-112" fmla="*/ 7032291 h 7032291"/>
              <a:gd name="connsiteX4-113" fmla="*/ 0 w 5909537"/>
              <a:gd name="connsiteY4-114" fmla="*/ 7032291 h 7032291"/>
              <a:gd name="connsiteX5-115" fmla="*/ 0 w 5909537"/>
              <a:gd name="connsiteY5-116" fmla="*/ 745791 h 7032291"/>
              <a:gd name="connsiteX0-117" fmla="*/ 0 w 5909537"/>
              <a:gd name="connsiteY0-118" fmla="*/ 1157397 h 7443897"/>
              <a:gd name="connsiteX1-119" fmla="*/ 2535798 w 5909537"/>
              <a:gd name="connsiteY1-120" fmla="*/ 482612 h 7443897"/>
              <a:gd name="connsiteX2-121" fmla="*/ 3793098 w 5909537"/>
              <a:gd name="connsiteY2-122" fmla="*/ 1310004 h 7443897"/>
              <a:gd name="connsiteX3-123" fmla="*/ 3983598 w 5909537"/>
              <a:gd name="connsiteY3-124" fmla="*/ 7443897 h 7443897"/>
              <a:gd name="connsiteX4-125" fmla="*/ 0 w 5909537"/>
              <a:gd name="connsiteY4-126" fmla="*/ 7443897 h 7443897"/>
              <a:gd name="connsiteX5-127" fmla="*/ 0 w 5909537"/>
              <a:gd name="connsiteY5-128" fmla="*/ 1157397 h 7443897"/>
              <a:gd name="connsiteX0-129" fmla="*/ 0 w 5909537"/>
              <a:gd name="connsiteY0-130" fmla="*/ 1157397 h 7443897"/>
              <a:gd name="connsiteX1-131" fmla="*/ 2535798 w 5909537"/>
              <a:gd name="connsiteY1-132" fmla="*/ 482612 h 7443897"/>
              <a:gd name="connsiteX2-133" fmla="*/ 3793098 w 5909537"/>
              <a:gd name="connsiteY2-134" fmla="*/ 1310004 h 7443897"/>
              <a:gd name="connsiteX3-135" fmla="*/ 3983598 w 5909537"/>
              <a:gd name="connsiteY3-136" fmla="*/ 7443897 h 7443897"/>
              <a:gd name="connsiteX4-137" fmla="*/ 0 w 5909537"/>
              <a:gd name="connsiteY4-138" fmla="*/ 7443897 h 7443897"/>
              <a:gd name="connsiteX5-139" fmla="*/ 0 w 5909537"/>
              <a:gd name="connsiteY5-140" fmla="*/ 1157397 h 74438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5909537" h="7443897">
                <a:moveTo>
                  <a:pt x="0" y="1157397"/>
                </a:moveTo>
                <a:cubicBezTo>
                  <a:pt x="508358" y="124355"/>
                  <a:pt x="2075065" y="-477540"/>
                  <a:pt x="2535798" y="482612"/>
                </a:cubicBezTo>
                <a:cubicBezTo>
                  <a:pt x="3015581" y="1576295"/>
                  <a:pt x="3085073" y="1287983"/>
                  <a:pt x="3793098" y="1310004"/>
                </a:cubicBezTo>
                <a:cubicBezTo>
                  <a:pt x="8441298" y="2054273"/>
                  <a:pt x="3983598" y="5348397"/>
                  <a:pt x="3983598" y="7443897"/>
                </a:cubicBezTo>
                <a:lnTo>
                  <a:pt x="0" y="7443897"/>
                </a:lnTo>
                <a:lnTo>
                  <a:pt x="0" y="1157397"/>
                </a:lnTo>
                <a:close/>
              </a:path>
            </a:pathLst>
          </a:custGeom>
          <a:gradFill>
            <a:gsLst>
              <a:gs pos="0">
                <a:srgbClr val="CECEFF"/>
              </a:gs>
              <a:gs pos="73000">
                <a:srgbClr val="C2A1FF"/>
              </a:gs>
              <a:gs pos="46000">
                <a:srgbClr val="D0D0FF"/>
              </a:gs>
              <a:gs pos="100000">
                <a:srgbClr val="1993E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40823"/>
          <a:stretch>
            <a:fillRect/>
          </a:stretch>
        </p:blipFill>
        <p:spPr>
          <a:xfrm>
            <a:off x="-97398" y="0"/>
            <a:ext cx="12288540" cy="2057400"/>
          </a:xfrm>
          <a:prstGeom prst="rect">
            <a:avLst/>
          </a:prstGeom>
        </p:spPr>
      </p:pic>
      <p:sp>
        <p:nvSpPr>
          <p:cNvPr id="8" name="圆角矩形 3"/>
          <p:cNvSpPr/>
          <p:nvPr/>
        </p:nvSpPr>
        <p:spPr>
          <a:xfrm>
            <a:off x="694734" y="581749"/>
            <a:ext cx="10802533" cy="5694503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 w="12700">
            <a:noFill/>
          </a:ln>
          <a:effectLst>
            <a:outerShdw blurRad="381000" dist="38100" dir="5400000" algn="t" rotWithShape="0">
              <a:srgbClr val="B8B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64" y="1773453"/>
            <a:ext cx="6572250" cy="4929187"/>
          </a:xfrm>
          <a:prstGeom prst="rect">
            <a:avLst/>
          </a:prstGeom>
        </p:spPr>
      </p:pic>
      <p:grpSp>
        <p:nvGrpSpPr>
          <p:cNvPr id="9" name="Group 1"/>
          <p:cNvGrpSpPr/>
          <p:nvPr/>
        </p:nvGrpSpPr>
        <p:grpSpPr>
          <a:xfrm>
            <a:off x="7196144" y="861818"/>
            <a:ext cx="3925424" cy="1578239"/>
            <a:chOff x="2648207" y="629482"/>
            <a:chExt cx="3925424" cy="1578239"/>
          </a:xfrm>
        </p:grpSpPr>
        <p:grpSp>
          <p:nvGrpSpPr>
            <p:cNvPr id="10" name="Group 25"/>
            <p:cNvGrpSpPr/>
            <p:nvPr/>
          </p:nvGrpSpPr>
          <p:grpSpPr>
            <a:xfrm>
              <a:off x="2648207" y="629482"/>
              <a:ext cx="3925424" cy="1578239"/>
              <a:chOff x="7831221" y="910062"/>
              <a:chExt cx="1983668" cy="797547"/>
            </a:xfrm>
            <a:solidFill>
              <a:schemeClr val="bg1"/>
            </a:solidFill>
            <a:effectLst>
              <a:outerShdw blurRad="3810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grpSpPr>
          <p:sp>
            <p:nvSpPr>
              <p:cNvPr id="16" name="Rectangle: Rounded Corners 26"/>
              <p:cNvSpPr/>
              <p:nvPr/>
            </p:nvSpPr>
            <p:spPr>
              <a:xfrm>
                <a:off x="7831221" y="910062"/>
                <a:ext cx="1983668" cy="676156"/>
              </a:xfrm>
              <a:prstGeom prst="roundRect">
                <a:avLst>
                  <a:gd name="adj" fmla="val 64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Isosceles Triangle 27"/>
              <p:cNvSpPr/>
              <p:nvPr/>
            </p:nvSpPr>
            <p:spPr>
              <a:xfrm flipV="1">
                <a:off x="7831223" y="1555956"/>
                <a:ext cx="175917" cy="15165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TextBox 65"/>
            <p:cNvSpPr txBox="1"/>
            <p:nvPr/>
          </p:nvSpPr>
          <p:spPr>
            <a:xfrm>
              <a:off x="3325968" y="1251834"/>
              <a:ext cx="2569901" cy="52197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设置不同的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tag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和对应的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icon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来区分支出的种类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66"/>
            <p:cNvSpPr txBox="1"/>
            <p:nvPr/>
          </p:nvSpPr>
          <p:spPr>
            <a:xfrm>
              <a:off x="3548801" y="862628"/>
              <a:ext cx="1882577" cy="33718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线体2.0" panose="02000000000000000000" pitchFamily="2" charset="-122"/>
                  <a:ea typeface="Lato" panose="020F0502020204030203" pitchFamily="34" charset="0"/>
                  <a:cs typeface="Segoe UI" panose="020B0502040204020203" pitchFamily="34" charset="0"/>
                </a:rPr>
                <a:t>如何将支出分类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线体2.0" panose="02000000000000000000" pitchFamily="2" charset="-122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"/>
          <p:cNvGrpSpPr/>
          <p:nvPr/>
        </p:nvGrpSpPr>
        <p:grpSpPr>
          <a:xfrm flipH="1">
            <a:off x="1502926" y="1410720"/>
            <a:ext cx="4095676" cy="1578239"/>
            <a:chOff x="2648207" y="629482"/>
            <a:chExt cx="3925424" cy="1578239"/>
          </a:xfrm>
        </p:grpSpPr>
        <p:grpSp>
          <p:nvGrpSpPr>
            <p:cNvPr id="19" name="Group 25"/>
            <p:cNvGrpSpPr/>
            <p:nvPr/>
          </p:nvGrpSpPr>
          <p:grpSpPr>
            <a:xfrm>
              <a:off x="2648207" y="629482"/>
              <a:ext cx="3925424" cy="1578239"/>
              <a:chOff x="7831221" y="910062"/>
              <a:chExt cx="1983668" cy="797547"/>
            </a:xfrm>
            <a:solidFill>
              <a:schemeClr val="bg1"/>
            </a:solidFill>
            <a:effectLst>
              <a:outerShdw blurRad="3810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grpSpPr>
          <p:sp>
            <p:nvSpPr>
              <p:cNvPr id="25" name="Rectangle: Rounded Corners 26"/>
              <p:cNvSpPr/>
              <p:nvPr/>
            </p:nvSpPr>
            <p:spPr>
              <a:xfrm>
                <a:off x="7831221" y="910062"/>
                <a:ext cx="1983668" cy="676156"/>
              </a:xfrm>
              <a:prstGeom prst="roundRect">
                <a:avLst>
                  <a:gd name="adj" fmla="val 64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Isosceles Triangle 27"/>
              <p:cNvSpPr/>
              <p:nvPr/>
            </p:nvSpPr>
            <p:spPr>
              <a:xfrm flipV="1">
                <a:off x="7831223" y="1555956"/>
                <a:ext cx="175917" cy="15165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" name="TextBox 65"/>
            <p:cNvSpPr txBox="1"/>
            <p:nvPr/>
          </p:nvSpPr>
          <p:spPr>
            <a:xfrm>
              <a:off x="3548804" y="1262205"/>
              <a:ext cx="2569901" cy="52197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使用了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sqlite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数据库，创建表格，将记录的写进数据库中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TextBox 66"/>
            <p:cNvSpPr txBox="1"/>
            <p:nvPr/>
          </p:nvSpPr>
          <p:spPr>
            <a:xfrm>
              <a:off x="3548801" y="862628"/>
              <a:ext cx="1882577" cy="33718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线体2.0" panose="02000000000000000000" pitchFamily="2" charset="-122"/>
                  <a:ea typeface="Lato" panose="020F0502020204030203" pitchFamily="34" charset="0"/>
                  <a:cs typeface="Segoe UI" panose="020B0502040204020203" pitchFamily="34" charset="0"/>
                </a:rPr>
                <a:t>支出记录的存取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线体2.0" panose="02000000000000000000" pitchFamily="2" charset="-122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1"/>
          <p:cNvGrpSpPr/>
          <p:nvPr/>
        </p:nvGrpSpPr>
        <p:grpSpPr>
          <a:xfrm>
            <a:off x="8236841" y="4500765"/>
            <a:ext cx="2098546" cy="1296970"/>
            <a:chOff x="9151042" y="2070236"/>
            <a:chExt cx="2098546" cy="1296970"/>
          </a:xfrm>
        </p:grpSpPr>
        <p:sp>
          <p:nvSpPr>
            <p:cNvPr id="28" name="Speech Bubble: Rectangle 29"/>
            <p:cNvSpPr/>
            <p:nvPr/>
          </p:nvSpPr>
          <p:spPr>
            <a:xfrm>
              <a:off x="9151042" y="2070236"/>
              <a:ext cx="2098546" cy="1296970"/>
            </a:xfrm>
            <a:prstGeom prst="wedgeRectCallout">
              <a:avLst>
                <a:gd name="adj1" fmla="val -38823"/>
                <a:gd name="adj2" fmla="val -70672"/>
              </a:avLst>
            </a:prstGeom>
            <a:solidFill>
              <a:srgbClr val="25E0E7"/>
            </a:solidFill>
            <a:ln>
              <a:noFill/>
            </a:ln>
            <a:effectLst>
              <a:outerShdw blurRad="381000" dist="635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Rectangle 30"/>
            <p:cNvSpPr/>
            <p:nvPr/>
          </p:nvSpPr>
          <p:spPr>
            <a:xfrm>
              <a:off x="9382248" y="2199425"/>
              <a:ext cx="14307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Solution</a:t>
              </a:r>
              <a:endPara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31"/>
            <p:cNvSpPr/>
            <p:nvPr/>
          </p:nvSpPr>
          <p:spPr>
            <a:xfrm>
              <a:off x="9382248" y="2544057"/>
              <a:ext cx="16361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我们仍在解决问题的路上不断前行</a:t>
              </a:r>
              <a:r>
                <a:rPr lang="en-US" altLang="zh-CN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0599" y="619125"/>
            <a:ext cx="48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Questions and Solutions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宋体</vt:lpstr>
      <vt:lpstr>Wingdings</vt:lpstr>
      <vt:lpstr>Aileron Heavy</vt:lpstr>
      <vt:lpstr>Aileron</vt:lpstr>
      <vt:lpstr>Segoe UI</vt:lpstr>
      <vt:lpstr>Segoe UI Light</vt:lpstr>
      <vt:lpstr>张海山锐线体2.0</vt:lpstr>
      <vt:lpstr>Lato</vt:lpstr>
      <vt:lpstr>Open Sans</vt:lpstr>
      <vt:lpstr>等线</vt:lpstr>
      <vt:lpstr>Segoe Print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一凡 朱</dc:creator>
  <cp:lastModifiedBy>不纯纯牛奶</cp:lastModifiedBy>
  <cp:revision>8</cp:revision>
  <dcterms:created xsi:type="dcterms:W3CDTF">2018-12-25T10:14:00Z</dcterms:created>
  <dcterms:modified xsi:type="dcterms:W3CDTF">2019-01-02T02:55:41Z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