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7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33CC"/>
    <a:srgbClr val="FF9900"/>
    <a:srgbClr val="B2B2B2"/>
    <a:srgbClr val="3366FF"/>
    <a:srgbClr val="009999"/>
    <a:srgbClr val="99CCFF"/>
    <a:srgbClr val="CC6600"/>
    <a:srgbClr val="CCCCFF"/>
    <a:srgbClr val="90CCB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5" d="100"/>
          <a:sy n="75" d="100"/>
        </p:scale>
        <p:origin x="-408" y="-9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ea typeface="宋体" pitchFamily="2" charset="-122"/>
              </a:rPr>
              <a:t>Baraclude</a:t>
            </a:r>
            <a:r>
              <a:rPr lang="en-US" altLang="zh-CN" sz="3200" dirty="0" smtClean="0">
                <a:ea typeface="宋体" pitchFamily="2" charset="-122"/>
              </a:rPr>
              <a:t> Brand Report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Total Market and ARV Trends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Top ARV Products – To Market Sales (HKAPI)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Molecule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Brand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City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Hospital</a:t>
            </a:r>
          </a:p>
          <a:p>
            <a:pPr marL="793750" lvl="1" indent="-342900">
              <a:buClr>
                <a:srgbClr val="0033CC"/>
              </a:buClr>
              <a:buFont typeface="+mj-lt"/>
              <a:buAutoNum type="arabicPeriod"/>
            </a:pPr>
            <a:r>
              <a:rPr lang="en-US" dirty="0" err="1" smtClean="0">
                <a:solidFill>
                  <a:srgbClr val="0033CC"/>
                </a:solidFill>
                <a:latin typeface="+mn-ea"/>
              </a:rPr>
              <a:t>Baraclude</a:t>
            </a:r>
            <a:r>
              <a:rPr lang="en-US" dirty="0" smtClean="0">
                <a:solidFill>
                  <a:srgbClr val="0033CC"/>
                </a:solidFill>
                <a:latin typeface="+mn-ea"/>
              </a:rPr>
              <a:t> Performance by Hospital Tier</a:t>
            </a:r>
          </a:p>
          <a:p>
            <a:pPr marL="793750" lvl="1" indent="-342900">
              <a:buClr>
                <a:srgbClr val="0033CC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Top Tier 3 Hospitals</a:t>
            </a:r>
          </a:p>
          <a:p>
            <a:pPr marL="793750" lvl="1" indent="-342900">
              <a:buClr>
                <a:srgbClr val="0033CC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Top Tier 2 Hospitals</a:t>
            </a:r>
          </a:p>
          <a:p>
            <a:pPr marL="793750" lvl="1" indent="-342900">
              <a:buClr>
                <a:srgbClr val="0033CC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Top CPA Hospitals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Hospital Department</a:t>
            </a:r>
          </a:p>
          <a:p>
            <a:pPr lvl="1">
              <a:buClr>
                <a:srgbClr val="0033CC"/>
              </a:buClr>
              <a:buAutoNum type="romanUcPeriod"/>
            </a:pPr>
            <a:endParaRPr lang="en-US" dirty="0" smtClean="0">
              <a:solidFill>
                <a:srgbClr val="0033CC"/>
              </a:solidFill>
              <a:latin typeface="+mn-ea"/>
            </a:endParaRPr>
          </a:p>
          <a:p>
            <a:pPr lvl="1">
              <a:buClr>
                <a:srgbClr val="0033CC"/>
              </a:buClr>
              <a:buAutoNum type="romanUcPeriod"/>
            </a:pPr>
            <a:endParaRPr lang="en-US" dirty="0" smtClean="0">
              <a:solidFill>
                <a:srgbClr val="0033CC"/>
              </a:solidFill>
              <a:latin typeface="+mn-ea"/>
            </a:endParaRPr>
          </a:p>
          <a:p>
            <a:pPr lvl="1">
              <a:buClr>
                <a:srgbClr val="0033CC"/>
              </a:buClr>
              <a:buNone/>
            </a:pPr>
            <a:endParaRPr lang="en-US" dirty="0" smtClean="0">
              <a:solidFill>
                <a:srgbClr val="0033CC"/>
              </a:solidFill>
              <a:latin typeface="+mn-ea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72692</TotalTime>
  <Words>50</Words>
  <Application>Microsoft Office PowerPoint</Application>
  <PresentationFormat>Letter Paper (8.5x11 in)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Baraclude Brand Report</vt:lpstr>
    </vt:vector>
  </TitlesOfParts>
  <Company>Bristol-Myers Squibb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user</cp:lastModifiedBy>
  <cp:revision>1642</cp:revision>
  <cp:lastPrinted>2003-08-22T16:32:12Z</cp:lastPrinted>
  <dcterms:created xsi:type="dcterms:W3CDTF">2001-06-20T12:40:14Z</dcterms:created>
  <dcterms:modified xsi:type="dcterms:W3CDTF">2012-06-13T03:49:38Z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