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9" d="100"/>
          <a:sy n="79" d="100"/>
        </p:scale>
        <p:origin x="912" y="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300347809284596E-2"/>
          <c:y val="2.8132992327365811E-2"/>
          <c:w val="0.89782848654655334"/>
          <c:h val="0.7171760275489957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Taxol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Sheet1!$B$1:$Y$1</c:f>
              <c:strCache>
                <c:ptCount val="24"/>
                <c:pt idx="0">
                  <c:v>MTH Apr'10</c:v>
                </c:pt>
                <c:pt idx="1">
                  <c:v>MTH May'10</c:v>
                </c:pt>
                <c:pt idx="2">
                  <c:v>MTH Jun'10</c:v>
                </c:pt>
                <c:pt idx="3">
                  <c:v>MTH Jul'10</c:v>
                </c:pt>
                <c:pt idx="4">
                  <c:v>MTH Aug'10</c:v>
                </c:pt>
                <c:pt idx="5">
                  <c:v>MTH Sep'10</c:v>
                </c:pt>
                <c:pt idx="6">
                  <c:v>MTH Oct'10</c:v>
                </c:pt>
                <c:pt idx="7">
                  <c:v>MTH Nov'10</c:v>
                </c:pt>
                <c:pt idx="8">
                  <c:v>MTH Dec'10</c:v>
                </c:pt>
                <c:pt idx="9">
                  <c:v>MTH Jan'11</c:v>
                </c:pt>
                <c:pt idx="10">
                  <c:v>MTH Feb'11</c:v>
                </c:pt>
                <c:pt idx="11">
                  <c:v>MTH Mar'11</c:v>
                </c:pt>
                <c:pt idx="12">
                  <c:v>MTH Apr'11</c:v>
                </c:pt>
                <c:pt idx="13">
                  <c:v>MTH May'11</c:v>
                </c:pt>
                <c:pt idx="14">
                  <c:v>MTH Jun'11</c:v>
                </c:pt>
                <c:pt idx="15">
                  <c:v>MTH Jul'11</c:v>
                </c:pt>
                <c:pt idx="16">
                  <c:v>MTH Aug'11</c:v>
                </c:pt>
                <c:pt idx="17">
                  <c:v>MTH Sep'11</c:v>
                </c:pt>
                <c:pt idx="18">
                  <c:v>MTH Oct'11</c:v>
                </c:pt>
                <c:pt idx="19">
                  <c:v>MTH Nov'11</c:v>
                </c:pt>
                <c:pt idx="20">
                  <c:v>MTH Dec'11</c:v>
                </c:pt>
                <c:pt idx="21">
                  <c:v>MTH Jan'12</c:v>
                </c:pt>
                <c:pt idx="22">
                  <c:v>MTH Feb'12</c:v>
                </c:pt>
                <c:pt idx="23">
                  <c:v>MTH Mar'12</c:v>
                </c:pt>
              </c:strCache>
            </c:strRef>
          </c:cat>
          <c:val>
            <c:numRef>
              <c:f>Sheet1!$B$2:$Y$2</c:f>
              <c:numCache>
                <c:formatCode>#,##0.00</c:formatCode>
                <c:ptCount val="24"/>
                <c:pt idx="0">
                  <c:v>4.8141556787998745E-2</c:v>
                </c:pt>
                <c:pt idx="1">
                  <c:v>4.0580284797000023E-2</c:v>
                </c:pt>
                <c:pt idx="2">
                  <c:v>4.2314178745000014E-2</c:v>
                </c:pt>
                <c:pt idx="3">
                  <c:v>4.6535293734999976E-2</c:v>
                </c:pt>
                <c:pt idx="4">
                  <c:v>4.4377312691000002E-2</c:v>
                </c:pt>
                <c:pt idx="5">
                  <c:v>4.9526837859003033E-2</c:v>
                </c:pt>
                <c:pt idx="6">
                  <c:v>4.8572309894000014E-2</c:v>
                </c:pt>
                <c:pt idx="7">
                  <c:v>4.7782711182002488E-2</c:v>
                </c:pt>
                <c:pt idx="8">
                  <c:v>4.4982216822002888E-2</c:v>
                </c:pt>
                <c:pt idx="9">
                  <c:v>5.0428070159000124E-2</c:v>
                </c:pt>
                <c:pt idx="10">
                  <c:v>5.8857319992000091E-2</c:v>
                </c:pt>
                <c:pt idx="11">
                  <c:v>4.1633639508000024E-2</c:v>
                </c:pt>
                <c:pt idx="12">
                  <c:v>4.6112544341000039E-2</c:v>
                </c:pt>
                <c:pt idx="13">
                  <c:v>4.8277425374999766E-2</c:v>
                </c:pt>
                <c:pt idx="14">
                  <c:v>4.8202753968000008E-2</c:v>
                </c:pt>
                <c:pt idx="15">
                  <c:v>4.9664805494999846E-2</c:v>
                </c:pt>
                <c:pt idx="16">
                  <c:v>4.9150966922000834E-2</c:v>
                </c:pt>
                <c:pt idx="17">
                  <c:v>4.4683775306999997E-2</c:v>
                </c:pt>
                <c:pt idx="18">
                  <c:v>4.3973457387000002E-2</c:v>
                </c:pt>
                <c:pt idx="19">
                  <c:v>4.9820619572999998E-2</c:v>
                </c:pt>
                <c:pt idx="20">
                  <c:v>4.6973509501999765E-2</c:v>
                </c:pt>
                <c:pt idx="21">
                  <c:v>4.9415085027000524E-2</c:v>
                </c:pt>
                <c:pt idx="22">
                  <c:v>5.2232888611999977E-2</c:v>
                </c:pt>
                <c:pt idx="23">
                  <c:v>4.5865872342000007E-2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DF-48D9-8FF3-E8002545F43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Ai Su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Sheet1!$B$1:$Y$1</c:f>
              <c:strCache>
                <c:ptCount val="24"/>
                <c:pt idx="0">
                  <c:v>MTH Apr'10</c:v>
                </c:pt>
                <c:pt idx="1">
                  <c:v>MTH May'10</c:v>
                </c:pt>
                <c:pt idx="2">
                  <c:v>MTH Jun'10</c:v>
                </c:pt>
                <c:pt idx="3">
                  <c:v>MTH Jul'10</c:v>
                </c:pt>
                <c:pt idx="4">
                  <c:v>MTH Aug'10</c:v>
                </c:pt>
                <c:pt idx="5">
                  <c:v>MTH Sep'10</c:v>
                </c:pt>
                <c:pt idx="6">
                  <c:v>MTH Oct'10</c:v>
                </c:pt>
                <c:pt idx="7">
                  <c:v>MTH Nov'10</c:v>
                </c:pt>
                <c:pt idx="8">
                  <c:v>MTH Dec'10</c:v>
                </c:pt>
                <c:pt idx="9">
                  <c:v>MTH Jan'11</c:v>
                </c:pt>
                <c:pt idx="10">
                  <c:v>MTH Feb'11</c:v>
                </c:pt>
                <c:pt idx="11">
                  <c:v>MTH Mar'11</c:v>
                </c:pt>
                <c:pt idx="12">
                  <c:v>MTH Apr'11</c:v>
                </c:pt>
                <c:pt idx="13">
                  <c:v>MTH May'11</c:v>
                </c:pt>
                <c:pt idx="14">
                  <c:v>MTH Jun'11</c:v>
                </c:pt>
                <c:pt idx="15">
                  <c:v>MTH Jul'11</c:v>
                </c:pt>
                <c:pt idx="16">
                  <c:v>MTH Aug'11</c:v>
                </c:pt>
                <c:pt idx="17">
                  <c:v>MTH Sep'11</c:v>
                </c:pt>
                <c:pt idx="18">
                  <c:v>MTH Oct'11</c:v>
                </c:pt>
                <c:pt idx="19">
                  <c:v>MTH Nov'11</c:v>
                </c:pt>
                <c:pt idx="20">
                  <c:v>MTH Dec'11</c:v>
                </c:pt>
                <c:pt idx="21">
                  <c:v>MTH Jan'12</c:v>
                </c:pt>
                <c:pt idx="22">
                  <c:v>MTH Feb'12</c:v>
                </c:pt>
                <c:pt idx="23">
                  <c:v>MTH Mar'12</c:v>
                </c:pt>
              </c:strCache>
            </c:strRef>
          </c:cat>
          <c:val>
            <c:numRef>
              <c:f>Sheet1!$B$4:$Y$4</c:f>
              <c:numCache>
                <c:formatCode>#,##0.00</c:formatCode>
                <c:ptCount val="24"/>
                <c:pt idx="0">
                  <c:v>0.19566444678600473</c:v>
                </c:pt>
                <c:pt idx="1">
                  <c:v>0.19809454903600024</c:v>
                </c:pt>
                <c:pt idx="2">
                  <c:v>0.20627273619900041</c:v>
                </c:pt>
                <c:pt idx="3">
                  <c:v>0.19862925051700447</c:v>
                </c:pt>
                <c:pt idx="4">
                  <c:v>0.18160470609000001</c:v>
                </c:pt>
                <c:pt idx="5">
                  <c:v>0.17649636175700859</c:v>
                </c:pt>
                <c:pt idx="6">
                  <c:v>0.17809679052700786</c:v>
                </c:pt>
                <c:pt idx="7">
                  <c:v>0.17130709387200652</c:v>
                </c:pt>
                <c:pt idx="8">
                  <c:v>0.17926447653200814</c:v>
                </c:pt>
                <c:pt idx="9">
                  <c:v>0.19473615273900091</c:v>
                </c:pt>
                <c:pt idx="10">
                  <c:v>0.15325911654200747</c:v>
                </c:pt>
                <c:pt idx="11">
                  <c:v>0.16265990834899988</c:v>
                </c:pt>
                <c:pt idx="12">
                  <c:v>0.16473902905600041</c:v>
                </c:pt>
                <c:pt idx="13">
                  <c:v>0.16089926789100484</c:v>
                </c:pt>
                <c:pt idx="14">
                  <c:v>0.16663301563399988</c:v>
                </c:pt>
                <c:pt idx="15">
                  <c:v>0.16460186836499988</c:v>
                </c:pt>
                <c:pt idx="16">
                  <c:v>0.15517893827099999</c:v>
                </c:pt>
                <c:pt idx="17">
                  <c:v>0.15491232000900548</c:v>
                </c:pt>
                <c:pt idx="18">
                  <c:v>0.15871791126700663</c:v>
                </c:pt>
                <c:pt idx="19">
                  <c:v>0.15164724326100545</c:v>
                </c:pt>
                <c:pt idx="20">
                  <c:v>0.14799352060000001</c:v>
                </c:pt>
                <c:pt idx="21">
                  <c:v>0.16058200181700091</c:v>
                </c:pt>
                <c:pt idx="22">
                  <c:v>0.15150683737700643</c:v>
                </c:pt>
                <c:pt idx="23">
                  <c:v>0.16368988214000041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DF-48D9-8FF3-E8002545F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20672"/>
        <c:axId val="32051136"/>
      </c:line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Abraxane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Sheet1!$B$1:$Y$1</c:f>
              <c:strCache>
                <c:ptCount val="24"/>
                <c:pt idx="0">
                  <c:v>MTH Apr'10</c:v>
                </c:pt>
                <c:pt idx="1">
                  <c:v>MTH May'10</c:v>
                </c:pt>
                <c:pt idx="2">
                  <c:v>MTH Jun'10</c:v>
                </c:pt>
                <c:pt idx="3">
                  <c:v>MTH Jul'10</c:v>
                </c:pt>
                <c:pt idx="4">
                  <c:v>MTH Aug'10</c:v>
                </c:pt>
                <c:pt idx="5">
                  <c:v>MTH Sep'10</c:v>
                </c:pt>
                <c:pt idx="6">
                  <c:v>MTH Oct'10</c:v>
                </c:pt>
                <c:pt idx="7">
                  <c:v>MTH Nov'10</c:v>
                </c:pt>
                <c:pt idx="8">
                  <c:v>MTH Dec'10</c:v>
                </c:pt>
                <c:pt idx="9">
                  <c:v>MTH Jan'11</c:v>
                </c:pt>
                <c:pt idx="10">
                  <c:v>MTH Feb'11</c:v>
                </c:pt>
                <c:pt idx="11">
                  <c:v>MTH Mar'11</c:v>
                </c:pt>
                <c:pt idx="12">
                  <c:v>MTH Apr'11</c:v>
                </c:pt>
                <c:pt idx="13">
                  <c:v>MTH May'11</c:v>
                </c:pt>
                <c:pt idx="14">
                  <c:v>MTH Jun'11</c:v>
                </c:pt>
                <c:pt idx="15">
                  <c:v>MTH Jul'11</c:v>
                </c:pt>
                <c:pt idx="16">
                  <c:v>MTH Aug'11</c:v>
                </c:pt>
                <c:pt idx="17">
                  <c:v>MTH Sep'11</c:v>
                </c:pt>
                <c:pt idx="18">
                  <c:v>MTH Oct'11</c:v>
                </c:pt>
                <c:pt idx="19">
                  <c:v>MTH Nov'11</c:v>
                </c:pt>
                <c:pt idx="20">
                  <c:v>MTH Dec'11</c:v>
                </c:pt>
                <c:pt idx="21">
                  <c:v>MTH Jan'12</c:v>
                </c:pt>
                <c:pt idx="22">
                  <c:v>MTH Feb'12</c:v>
                </c:pt>
                <c:pt idx="23">
                  <c:v>MTH Mar'12</c:v>
                </c:pt>
              </c:strCache>
            </c:strRef>
          </c:cat>
          <c:val>
            <c:numRef>
              <c:f>Sheet1!$B$3:$Y$3</c:f>
              <c:numCache>
                <c:formatCode>#,##0.00</c:formatCode>
                <c:ptCount val="24"/>
                <c:pt idx="0">
                  <c:v>9.4503836900001244E-3</c:v>
                </c:pt>
                <c:pt idx="1">
                  <c:v>9.7135448740004737E-3</c:v>
                </c:pt>
                <c:pt idx="2">
                  <c:v>1.4906586327000025E-2</c:v>
                </c:pt>
                <c:pt idx="3">
                  <c:v>1.3849638781000029E-2</c:v>
                </c:pt>
                <c:pt idx="4">
                  <c:v>1.8012176122000005E-2</c:v>
                </c:pt>
                <c:pt idx="5">
                  <c:v>1.9357432343000063E-2</c:v>
                </c:pt>
                <c:pt idx="6">
                  <c:v>2.20317798570011E-2</c:v>
                </c:pt>
                <c:pt idx="7">
                  <c:v>2.0045174437000202E-2</c:v>
                </c:pt>
                <c:pt idx="8">
                  <c:v>2.0444181863E-2</c:v>
                </c:pt>
                <c:pt idx="9">
                  <c:v>1.6811545208000666E-2</c:v>
                </c:pt>
                <c:pt idx="10">
                  <c:v>1.9602915802000041E-2</c:v>
                </c:pt>
                <c:pt idx="11">
                  <c:v>1.4395408101E-2</c:v>
                </c:pt>
                <c:pt idx="12">
                  <c:v>1.5955750059000025E-2</c:v>
                </c:pt>
                <c:pt idx="13">
                  <c:v>1.7349659683000101E-2</c:v>
                </c:pt>
                <c:pt idx="14">
                  <c:v>1.5567909983000009E-2</c:v>
                </c:pt>
                <c:pt idx="15">
                  <c:v>1.6426074116000604E-2</c:v>
                </c:pt>
                <c:pt idx="16">
                  <c:v>1.8463935826000043E-2</c:v>
                </c:pt>
                <c:pt idx="17">
                  <c:v>1.8081884257000681E-2</c:v>
                </c:pt>
                <c:pt idx="18">
                  <c:v>1.9554504021000021E-2</c:v>
                </c:pt>
                <c:pt idx="19">
                  <c:v>1.6825138505000201E-2</c:v>
                </c:pt>
                <c:pt idx="20">
                  <c:v>2.4129569203999987E-2</c:v>
                </c:pt>
                <c:pt idx="21">
                  <c:v>1.4842841975000002E-2</c:v>
                </c:pt>
                <c:pt idx="22">
                  <c:v>2.7972881674000256E-2</c:v>
                </c:pt>
                <c:pt idx="23">
                  <c:v>2.2600814045000216E-2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DF-48D9-8FF3-E8002545F43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Gemzar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Sheet1!$B$1:$Y$1</c:f>
              <c:strCache>
                <c:ptCount val="24"/>
                <c:pt idx="0">
                  <c:v>MTH Apr'10</c:v>
                </c:pt>
                <c:pt idx="1">
                  <c:v>MTH May'10</c:v>
                </c:pt>
                <c:pt idx="2">
                  <c:v>MTH Jun'10</c:v>
                </c:pt>
                <c:pt idx="3">
                  <c:v>MTH Jul'10</c:v>
                </c:pt>
                <c:pt idx="4">
                  <c:v>MTH Aug'10</c:v>
                </c:pt>
                <c:pt idx="5">
                  <c:v>MTH Sep'10</c:v>
                </c:pt>
                <c:pt idx="6">
                  <c:v>MTH Oct'10</c:v>
                </c:pt>
                <c:pt idx="7">
                  <c:v>MTH Nov'10</c:v>
                </c:pt>
                <c:pt idx="8">
                  <c:v>MTH Dec'10</c:v>
                </c:pt>
                <c:pt idx="9">
                  <c:v>MTH Jan'11</c:v>
                </c:pt>
                <c:pt idx="10">
                  <c:v>MTH Feb'11</c:v>
                </c:pt>
                <c:pt idx="11">
                  <c:v>MTH Mar'11</c:v>
                </c:pt>
                <c:pt idx="12">
                  <c:v>MTH Apr'11</c:v>
                </c:pt>
                <c:pt idx="13">
                  <c:v>MTH May'11</c:v>
                </c:pt>
                <c:pt idx="14">
                  <c:v>MTH Jun'11</c:v>
                </c:pt>
                <c:pt idx="15">
                  <c:v>MTH Jul'11</c:v>
                </c:pt>
                <c:pt idx="16">
                  <c:v>MTH Aug'11</c:v>
                </c:pt>
                <c:pt idx="17">
                  <c:v>MTH Sep'11</c:v>
                </c:pt>
                <c:pt idx="18">
                  <c:v>MTH Oct'11</c:v>
                </c:pt>
                <c:pt idx="19">
                  <c:v>MTH Nov'11</c:v>
                </c:pt>
                <c:pt idx="20">
                  <c:v>MTH Dec'11</c:v>
                </c:pt>
                <c:pt idx="21">
                  <c:v>MTH Jan'12</c:v>
                </c:pt>
                <c:pt idx="22">
                  <c:v>MTH Feb'12</c:v>
                </c:pt>
                <c:pt idx="23">
                  <c:v>MTH Mar'12</c:v>
                </c:pt>
              </c:strCache>
            </c:strRef>
          </c:cat>
          <c:val>
            <c:numRef>
              <c:f>Sheet1!$B$5:$Y$5</c:f>
              <c:numCache>
                <c:formatCode>#,##0.00</c:formatCode>
                <c:ptCount val="24"/>
                <c:pt idx="0">
                  <c:v>6.4612581338002975E-2</c:v>
                </c:pt>
                <c:pt idx="1">
                  <c:v>6.1876714193000039E-2</c:v>
                </c:pt>
                <c:pt idx="2">
                  <c:v>6.219409906700013E-2</c:v>
                </c:pt>
                <c:pt idx="3">
                  <c:v>6.0926992357000914E-2</c:v>
                </c:pt>
                <c:pt idx="4">
                  <c:v>5.7011595629000114E-2</c:v>
                </c:pt>
                <c:pt idx="5">
                  <c:v>6.2069600858003074E-2</c:v>
                </c:pt>
                <c:pt idx="6">
                  <c:v>5.4575143145999955E-2</c:v>
                </c:pt>
                <c:pt idx="7">
                  <c:v>6.0528786757999997E-2</c:v>
                </c:pt>
                <c:pt idx="8">
                  <c:v>6.3091526270999995E-2</c:v>
                </c:pt>
                <c:pt idx="9">
                  <c:v>6.0873202657000032E-2</c:v>
                </c:pt>
                <c:pt idx="10">
                  <c:v>6.3545555296999665E-2</c:v>
                </c:pt>
                <c:pt idx="11">
                  <c:v>6.9498980425002618E-2</c:v>
                </c:pt>
                <c:pt idx="12">
                  <c:v>6.0761377902002124E-2</c:v>
                </c:pt>
                <c:pt idx="13">
                  <c:v>7.1515763236999999E-2</c:v>
                </c:pt>
                <c:pt idx="14">
                  <c:v>6.5954849905999979E-2</c:v>
                </c:pt>
                <c:pt idx="15">
                  <c:v>6.3983929516999993E-2</c:v>
                </c:pt>
                <c:pt idx="16">
                  <c:v>6.6551804088000002E-2</c:v>
                </c:pt>
                <c:pt idx="17">
                  <c:v>7.0914184174000083E-2</c:v>
                </c:pt>
                <c:pt idx="18">
                  <c:v>5.8940291685000007E-2</c:v>
                </c:pt>
                <c:pt idx="19">
                  <c:v>6.2521790088000004E-2</c:v>
                </c:pt>
                <c:pt idx="20">
                  <c:v>6.1875175071998766E-2</c:v>
                </c:pt>
                <c:pt idx="21">
                  <c:v>6.0199230541000834E-2</c:v>
                </c:pt>
                <c:pt idx="22">
                  <c:v>5.3200923356000039E-2</c:v>
                </c:pt>
                <c:pt idx="23">
                  <c:v>6.4941416808000502E-2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DF-48D9-8FF3-E8002545F43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Li Pu Su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Sheet1!$B$1:$Y$1</c:f>
              <c:strCache>
                <c:ptCount val="24"/>
                <c:pt idx="0">
                  <c:v>MTH Apr'10</c:v>
                </c:pt>
                <c:pt idx="1">
                  <c:v>MTH May'10</c:v>
                </c:pt>
                <c:pt idx="2">
                  <c:v>MTH Jun'10</c:v>
                </c:pt>
                <c:pt idx="3">
                  <c:v>MTH Jul'10</c:v>
                </c:pt>
                <c:pt idx="4">
                  <c:v>MTH Aug'10</c:v>
                </c:pt>
                <c:pt idx="5">
                  <c:v>MTH Sep'10</c:v>
                </c:pt>
                <c:pt idx="6">
                  <c:v>MTH Oct'10</c:v>
                </c:pt>
                <c:pt idx="7">
                  <c:v>MTH Nov'10</c:v>
                </c:pt>
                <c:pt idx="8">
                  <c:v>MTH Dec'10</c:v>
                </c:pt>
                <c:pt idx="9">
                  <c:v>MTH Jan'11</c:v>
                </c:pt>
                <c:pt idx="10">
                  <c:v>MTH Feb'11</c:v>
                </c:pt>
                <c:pt idx="11">
                  <c:v>MTH Mar'11</c:v>
                </c:pt>
                <c:pt idx="12">
                  <c:v>MTH Apr'11</c:v>
                </c:pt>
                <c:pt idx="13">
                  <c:v>MTH May'11</c:v>
                </c:pt>
                <c:pt idx="14">
                  <c:v>MTH Jun'11</c:v>
                </c:pt>
                <c:pt idx="15">
                  <c:v>MTH Jul'11</c:v>
                </c:pt>
                <c:pt idx="16">
                  <c:v>MTH Aug'11</c:v>
                </c:pt>
                <c:pt idx="17">
                  <c:v>MTH Sep'11</c:v>
                </c:pt>
                <c:pt idx="18">
                  <c:v>MTH Oct'11</c:v>
                </c:pt>
                <c:pt idx="19">
                  <c:v>MTH Nov'11</c:v>
                </c:pt>
                <c:pt idx="20">
                  <c:v>MTH Dec'11</c:v>
                </c:pt>
                <c:pt idx="21">
                  <c:v>MTH Jan'12</c:v>
                </c:pt>
                <c:pt idx="22">
                  <c:v>MTH Feb'12</c:v>
                </c:pt>
                <c:pt idx="23">
                  <c:v>MTH Mar'12</c:v>
                </c:pt>
              </c:strCache>
            </c:strRef>
          </c:cat>
          <c:val>
            <c:numRef>
              <c:f>Sheet1!$B$6:$Y$6</c:f>
              <c:numCache>
                <c:formatCode>General</c:formatCode>
                <c:ptCount val="24"/>
                <c:pt idx="0">
                  <c:v>9.4663274624000024E-2</c:v>
                </c:pt>
                <c:pt idx="1">
                  <c:v>9.2730963274001224E-2</c:v>
                </c:pt>
                <c:pt idx="2">
                  <c:v>9.1353387572000025E-2</c:v>
                </c:pt>
                <c:pt idx="3">
                  <c:v>0.10334961126099999</c:v>
                </c:pt>
                <c:pt idx="4">
                  <c:v>0.10986564946000439</c:v>
                </c:pt>
                <c:pt idx="5">
                  <c:v>0.104443187107</c:v>
                </c:pt>
                <c:pt idx="6">
                  <c:v>0.10673585230000029</c:v>
                </c:pt>
                <c:pt idx="7">
                  <c:v>0.10670958822900002</c:v>
                </c:pt>
                <c:pt idx="8">
                  <c:v>9.1179727857999979E-2</c:v>
                </c:pt>
                <c:pt idx="9">
                  <c:v>8.2002108884999994E-2</c:v>
                </c:pt>
                <c:pt idx="10">
                  <c:v>9.8589912175001765E-2</c:v>
                </c:pt>
                <c:pt idx="11">
                  <c:v>9.8208470232000744E-2</c:v>
                </c:pt>
                <c:pt idx="12">
                  <c:v>9.1935260503000868E-2</c:v>
                </c:pt>
                <c:pt idx="13">
                  <c:v>9.7821774775000064E-2</c:v>
                </c:pt>
                <c:pt idx="14">
                  <c:v>9.6729246464000246E-2</c:v>
                </c:pt>
                <c:pt idx="15">
                  <c:v>0.10952060433900022</c:v>
                </c:pt>
                <c:pt idx="16">
                  <c:v>0.10968557944500378</c:v>
                </c:pt>
                <c:pt idx="17">
                  <c:v>0.109390497309</c:v>
                </c:pt>
                <c:pt idx="18">
                  <c:v>0.11346709702199999</c:v>
                </c:pt>
                <c:pt idx="19">
                  <c:v>0.12562261157099988</c:v>
                </c:pt>
                <c:pt idx="20">
                  <c:v>0.12056981408</c:v>
                </c:pt>
                <c:pt idx="21">
                  <c:v>0.11747347334700009</c:v>
                </c:pt>
                <c:pt idx="22">
                  <c:v>0.13357018308999999</c:v>
                </c:pt>
                <c:pt idx="23">
                  <c:v>0.1191310526120001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8DF-48D9-8FF3-E8002545F438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Taxotere</c:v>
                </c:pt>
              </c:strCache>
            </c:strRef>
          </c:tx>
          <c:spPr>
            <a:ln>
              <a:prstDash val="solid"/>
            </a:ln>
          </c:spPr>
          <c:marker>
            <c:symbol val="none"/>
          </c:marker>
          <c:cat>
            <c:strRef>
              <c:f>Sheet1!$B$1:$Y$1</c:f>
              <c:strCache>
                <c:ptCount val="24"/>
                <c:pt idx="0">
                  <c:v>MTH Apr'10</c:v>
                </c:pt>
                <c:pt idx="1">
                  <c:v>MTH May'10</c:v>
                </c:pt>
                <c:pt idx="2">
                  <c:v>MTH Jun'10</c:v>
                </c:pt>
                <c:pt idx="3">
                  <c:v>MTH Jul'10</c:v>
                </c:pt>
                <c:pt idx="4">
                  <c:v>MTH Aug'10</c:v>
                </c:pt>
                <c:pt idx="5">
                  <c:v>MTH Sep'10</c:v>
                </c:pt>
                <c:pt idx="6">
                  <c:v>MTH Oct'10</c:v>
                </c:pt>
                <c:pt idx="7">
                  <c:v>MTH Nov'10</c:v>
                </c:pt>
                <c:pt idx="8">
                  <c:v>MTH Dec'10</c:v>
                </c:pt>
                <c:pt idx="9">
                  <c:v>MTH Jan'11</c:v>
                </c:pt>
                <c:pt idx="10">
                  <c:v>MTH Feb'11</c:v>
                </c:pt>
                <c:pt idx="11">
                  <c:v>MTH Mar'11</c:v>
                </c:pt>
                <c:pt idx="12">
                  <c:v>MTH Apr'11</c:v>
                </c:pt>
                <c:pt idx="13">
                  <c:v>MTH May'11</c:v>
                </c:pt>
                <c:pt idx="14">
                  <c:v>MTH Jun'11</c:v>
                </c:pt>
                <c:pt idx="15">
                  <c:v>MTH Jul'11</c:v>
                </c:pt>
                <c:pt idx="16">
                  <c:v>MTH Aug'11</c:v>
                </c:pt>
                <c:pt idx="17">
                  <c:v>MTH Sep'11</c:v>
                </c:pt>
                <c:pt idx="18">
                  <c:v>MTH Oct'11</c:v>
                </c:pt>
                <c:pt idx="19">
                  <c:v>MTH Nov'11</c:v>
                </c:pt>
                <c:pt idx="20">
                  <c:v>MTH Dec'11</c:v>
                </c:pt>
                <c:pt idx="21">
                  <c:v>MTH Jan'12</c:v>
                </c:pt>
                <c:pt idx="22">
                  <c:v>MTH Feb'12</c:v>
                </c:pt>
                <c:pt idx="23">
                  <c:v>MTH Mar'12</c:v>
                </c:pt>
              </c:strCache>
            </c:strRef>
          </c:cat>
          <c:val>
            <c:numRef>
              <c:f>Sheet1!$B$7:$Y$7</c:f>
              <c:numCache>
                <c:formatCode>General</c:formatCode>
                <c:ptCount val="24"/>
                <c:pt idx="0">
                  <c:v>7.9903664459003224E-2</c:v>
                </c:pt>
                <c:pt idx="1">
                  <c:v>9.8301155112000743E-2</c:v>
                </c:pt>
                <c:pt idx="2">
                  <c:v>7.8671422328999985E-2</c:v>
                </c:pt>
                <c:pt idx="3">
                  <c:v>8.3332316063000067E-2</c:v>
                </c:pt>
                <c:pt idx="4">
                  <c:v>8.9281641292999994E-2</c:v>
                </c:pt>
                <c:pt idx="5">
                  <c:v>8.6437978180001068E-2</c:v>
                </c:pt>
                <c:pt idx="6">
                  <c:v>8.7550547427000247E-2</c:v>
                </c:pt>
                <c:pt idx="7">
                  <c:v>8.2709948148001547E-2</c:v>
                </c:pt>
                <c:pt idx="8">
                  <c:v>8.9871480037000046E-2</c:v>
                </c:pt>
                <c:pt idx="9">
                  <c:v>7.6896582347000531E-2</c:v>
                </c:pt>
                <c:pt idx="10">
                  <c:v>9.6728467622000366E-2</c:v>
                </c:pt>
                <c:pt idx="11">
                  <c:v>8.4850894559004755E-2</c:v>
                </c:pt>
                <c:pt idx="12">
                  <c:v>7.3101677976000173E-2</c:v>
                </c:pt>
                <c:pt idx="13">
                  <c:v>7.5175666040999997E-2</c:v>
                </c:pt>
                <c:pt idx="14">
                  <c:v>8.0891151583000226E-2</c:v>
                </c:pt>
                <c:pt idx="15">
                  <c:v>7.7248520516999986E-2</c:v>
                </c:pt>
                <c:pt idx="16">
                  <c:v>7.6483948646000013E-2</c:v>
                </c:pt>
                <c:pt idx="17">
                  <c:v>7.9436381619002794E-2</c:v>
                </c:pt>
                <c:pt idx="18">
                  <c:v>7.8538213267000043E-2</c:v>
                </c:pt>
                <c:pt idx="19">
                  <c:v>7.4017720678000914E-2</c:v>
                </c:pt>
                <c:pt idx="20">
                  <c:v>8.0282664705999998E-2</c:v>
                </c:pt>
                <c:pt idx="21">
                  <c:v>6.9042454426000932E-2</c:v>
                </c:pt>
                <c:pt idx="22">
                  <c:v>6.8611866425000001E-2</c:v>
                </c:pt>
                <c:pt idx="23">
                  <c:v>7.2652319031000182E-2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8DF-48D9-8FF3-E8002545F438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Ze Fei</c:v>
                </c:pt>
              </c:strCache>
            </c:strRef>
          </c:tx>
          <c:spPr>
            <a:ln>
              <a:prstDash val="solid"/>
            </a:ln>
          </c:spPr>
          <c:marker>
            <c:symbol val="none"/>
          </c:marker>
          <c:cat>
            <c:strRef>
              <c:f>Sheet1!$B$1:$Y$1</c:f>
              <c:strCache>
                <c:ptCount val="24"/>
                <c:pt idx="0">
                  <c:v>MTH Apr'10</c:v>
                </c:pt>
                <c:pt idx="1">
                  <c:v>MTH May'10</c:v>
                </c:pt>
                <c:pt idx="2">
                  <c:v>MTH Jun'10</c:v>
                </c:pt>
                <c:pt idx="3">
                  <c:v>MTH Jul'10</c:v>
                </c:pt>
                <c:pt idx="4">
                  <c:v>MTH Aug'10</c:v>
                </c:pt>
                <c:pt idx="5">
                  <c:v>MTH Sep'10</c:v>
                </c:pt>
                <c:pt idx="6">
                  <c:v>MTH Oct'10</c:v>
                </c:pt>
                <c:pt idx="7">
                  <c:v>MTH Nov'10</c:v>
                </c:pt>
                <c:pt idx="8">
                  <c:v>MTH Dec'10</c:v>
                </c:pt>
                <c:pt idx="9">
                  <c:v>MTH Jan'11</c:v>
                </c:pt>
                <c:pt idx="10">
                  <c:v>MTH Feb'11</c:v>
                </c:pt>
                <c:pt idx="11">
                  <c:v>MTH Mar'11</c:v>
                </c:pt>
                <c:pt idx="12">
                  <c:v>MTH Apr'11</c:v>
                </c:pt>
                <c:pt idx="13">
                  <c:v>MTH May'11</c:v>
                </c:pt>
                <c:pt idx="14">
                  <c:v>MTH Jun'11</c:v>
                </c:pt>
                <c:pt idx="15">
                  <c:v>MTH Jul'11</c:v>
                </c:pt>
                <c:pt idx="16">
                  <c:v>MTH Aug'11</c:v>
                </c:pt>
                <c:pt idx="17">
                  <c:v>MTH Sep'11</c:v>
                </c:pt>
                <c:pt idx="18">
                  <c:v>MTH Oct'11</c:v>
                </c:pt>
                <c:pt idx="19">
                  <c:v>MTH Nov'11</c:v>
                </c:pt>
                <c:pt idx="20">
                  <c:v>MTH Dec'11</c:v>
                </c:pt>
                <c:pt idx="21">
                  <c:v>MTH Jan'12</c:v>
                </c:pt>
                <c:pt idx="22">
                  <c:v>MTH Feb'12</c:v>
                </c:pt>
                <c:pt idx="23">
                  <c:v>MTH Mar'12</c:v>
                </c:pt>
              </c:strCache>
            </c:strRef>
          </c:cat>
          <c:val>
            <c:numRef>
              <c:f>Sheet1!$B$8:$Y$8</c:f>
              <c:numCache>
                <c:formatCode>General</c:formatCode>
                <c:ptCount val="24"/>
                <c:pt idx="0">
                  <c:v>0.11835699413499998</c:v>
                </c:pt>
                <c:pt idx="1">
                  <c:v>0.11649098302200007</c:v>
                </c:pt>
                <c:pt idx="2">
                  <c:v>0.11642477468400129</c:v>
                </c:pt>
                <c:pt idx="3">
                  <c:v>0.11760543162800013</c:v>
                </c:pt>
                <c:pt idx="4">
                  <c:v>0.11351090481899999</c:v>
                </c:pt>
                <c:pt idx="5">
                  <c:v>0.11804811606800004</c:v>
                </c:pt>
                <c:pt idx="6">
                  <c:v>0.11154878226100023</c:v>
                </c:pt>
                <c:pt idx="7">
                  <c:v>0.12095929237899999</c:v>
                </c:pt>
                <c:pt idx="8">
                  <c:v>0.11622581256200026</c:v>
                </c:pt>
                <c:pt idx="9">
                  <c:v>0.11673699996900026</c:v>
                </c:pt>
                <c:pt idx="10">
                  <c:v>0.10269200806700129</c:v>
                </c:pt>
                <c:pt idx="11">
                  <c:v>0.11777020565900016</c:v>
                </c:pt>
                <c:pt idx="12">
                  <c:v>0.12401817630600002</c:v>
                </c:pt>
                <c:pt idx="13">
                  <c:v>0.11854292568400004</c:v>
                </c:pt>
                <c:pt idx="14">
                  <c:v>0.12851844848600702</c:v>
                </c:pt>
                <c:pt idx="15">
                  <c:v>0.10628146439900001</c:v>
                </c:pt>
                <c:pt idx="16">
                  <c:v>0.11010129248400016</c:v>
                </c:pt>
                <c:pt idx="17">
                  <c:v>0.11804436118000004</c:v>
                </c:pt>
                <c:pt idx="18">
                  <c:v>0.11133274809600009</c:v>
                </c:pt>
                <c:pt idx="19">
                  <c:v>0.12085531996</c:v>
                </c:pt>
                <c:pt idx="20">
                  <c:v>0.11386439595200004</c:v>
                </c:pt>
                <c:pt idx="21">
                  <c:v>0.10440842987100002</c:v>
                </c:pt>
                <c:pt idx="22">
                  <c:v>0.10972858712800022</c:v>
                </c:pt>
                <c:pt idx="23">
                  <c:v>0.11805537836700004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8DF-48D9-8FF3-E8002545F438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</c:strCache>
            </c:strRef>
          </c:tx>
          <c:spPr>
            <a:ln>
              <a:solidFill>
                <a:srgbClr val="4E71D1">
                  <a:tint val="77000"/>
                  <a:shade val="95000"/>
                  <a:satMod val="105000"/>
                </a:srgbClr>
              </a:solidFill>
            </a:ln>
          </c:spPr>
          <c:marker>
            <c:symbol val="none"/>
          </c:marker>
          <c:cat>
            <c:strRef>
              <c:f>Sheet1!$B$1:$Y$1</c:f>
              <c:strCache>
                <c:ptCount val="24"/>
                <c:pt idx="0">
                  <c:v>MTH Apr'10</c:v>
                </c:pt>
                <c:pt idx="1">
                  <c:v>MTH May'10</c:v>
                </c:pt>
                <c:pt idx="2">
                  <c:v>MTH Jun'10</c:v>
                </c:pt>
                <c:pt idx="3">
                  <c:v>MTH Jul'10</c:v>
                </c:pt>
                <c:pt idx="4">
                  <c:v>MTH Aug'10</c:v>
                </c:pt>
                <c:pt idx="5">
                  <c:v>MTH Sep'10</c:v>
                </c:pt>
                <c:pt idx="6">
                  <c:v>MTH Oct'10</c:v>
                </c:pt>
                <c:pt idx="7">
                  <c:v>MTH Nov'10</c:v>
                </c:pt>
                <c:pt idx="8">
                  <c:v>MTH Dec'10</c:v>
                </c:pt>
                <c:pt idx="9">
                  <c:v>MTH Jan'11</c:v>
                </c:pt>
                <c:pt idx="10">
                  <c:v>MTH Feb'11</c:v>
                </c:pt>
                <c:pt idx="11">
                  <c:v>MTH Mar'11</c:v>
                </c:pt>
                <c:pt idx="12">
                  <c:v>MTH Apr'11</c:v>
                </c:pt>
                <c:pt idx="13">
                  <c:v>MTH May'11</c:v>
                </c:pt>
                <c:pt idx="14">
                  <c:v>MTH Jun'11</c:v>
                </c:pt>
                <c:pt idx="15">
                  <c:v>MTH Jul'11</c:v>
                </c:pt>
                <c:pt idx="16">
                  <c:v>MTH Aug'11</c:v>
                </c:pt>
                <c:pt idx="17">
                  <c:v>MTH Sep'11</c:v>
                </c:pt>
                <c:pt idx="18">
                  <c:v>MTH Oct'11</c:v>
                </c:pt>
                <c:pt idx="19">
                  <c:v>MTH Nov'11</c:v>
                </c:pt>
                <c:pt idx="20">
                  <c:v>MTH Dec'11</c:v>
                </c:pt>
                <c:pt idx="21">
                  <c:v>MTH Jan'12</c:v>
                </c:pt>
                <c:pt idx="22">
                  <c:v>MTH Feb'12</c:v>
                </c:pt>
                <c:pt idx="23">
                  <c:v>MTH Mar'12</c:v>
                </c:pt>
              </c:strCache>
            </c:strRef>
          </c:cat>
          <c:val>
            <c:numRef>
              <c:f>Sheet1!$B$9:$Y$9</c:f>
              <c:numCache>
                <c:formatCode>General</c:formatCode>
                <c:ptCount val="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8DF-48D9-8FF3-E8002545F438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Sheet1!$B$1:$Y$1</c:f>
              <c:strCache>
                <c:ptCount val="24"/>
                <c:pt idx="0">
                  <c:v>MTH Apr'10</c:v>
                </c:pt>
                <c:pt idx="1">
                  <c:v>MTH May'10</c:v>
                </c:pt>
                <c:pt idx="2">
                  <c:v>MTH Jun'10</c:v>
                </c:pt>
                <c:pt idx="3">
                  <c:v>MTH Jul'10</c:v>
                </c:pt>
                <c:pt idx="4">
                  <c:v>MTH Aug'10</c:v>
                </c:pt>
                <c:pt idx="5">
                  <c:v>MTH Sep'10</c:v>
                </c:pt>
                <c:pt idx="6">
                  <c:v>MTH Oct'10</c:v>
                </c:pt>
                <c:pt idx="7">
                  <c:v>MTH Nov'10</c:v>
                </c:pt>
                <c:pt idx="8">
                  <c:v>MTH Dec'10</c:v>
                </c:pt>
                <c:pt idx="9">
                  <c:v>MTH Jan'11</c:v>
                </c:pt>
                <c:pt idx="10">
                  <c:v>MTH Feb'11</c:v>
                </c:pt>
                <c:pt idx="11">
                  <c:v>MTH Mar'11</c:v>
                </c:pt>
                <c:pt idx="12">
                  <c:v>MTH Apr'11</c:v>
                </c:pt>
                <c:pt idx="13">
                  <c:v>MTH May'11</c:v>
                </c:pt>
                <c:pt idx="14">
                  <c:v>MTH Jun'11</c:v>
                </c:pt>
                <c:pt idx="15">
                  <c:v>MTH Jul'11</c:v>
                </c:pt>
                <c:pt idx="16">
                  <c:v>MTH Aug'11</c:v>
                </c:pt>
                <c:pt idx="17">
                  <c:v>MTH Sep'11</c:v>
                </c:pt>
                <c:pt idx="18">
                  <c:v>MTH Oct'11</c:v>
                </c:pt>
                <c:pt idx="19">
                  <c:v>MTH Nov'11</c:v>
                </c:pt>
                <c:pt idx="20">
                  <c:v>MTH Dec'11</c:v>
                </c:pt>
                <c:pt idx="21">
                  <c:v>MTH Jan'12</c:v>
                </c:pt>
                <c:pt idx="22">
                  <c:v>MTH Feb'12</c:v>
                </c:pt>
                <c:pt idx="23">
                  <c:v>MTH Mar'12</c:v>
                </c:pt>
              </c:strCache>
            </c:strRef>
          </c:cat>
          <c:val>
            <c:numRef>
              <c:f>Sheet1!$B$10:$Y$10</c:f>
              <c:numCache>
                <c:formatCode>General</c:formatCode>
                <c:ptCount val="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8DF-48D9-8FF3-E8002545F438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ymbol val="none"/>
          </c:marker>
          <c:cat>
            <c:strRef>
              <c:f>Sheet1!$B$1:$Y$1</c:f>
              <c:strCache>
                <c:ptCount val="24"/>
                <c:pt idx="0">
                  <c:v>MTH Apr'10</c:v>
                </c:pt>
                <c:pt idx="1">
                  <c:v>MTH May'10</c:v>
                </c:pt>
                <c:pt idx="2">
                  <c:v>MTH Jun'10</c:v>
                </c:pt>
                <c:pt idx="3">
                  <c:v>MTH Jul'10</c:v>
                </c:pt>
                <c:pt idx="4">
                  <c:v>MTH Aug'10</c:v>
                </c:pt>
                <c:pt idx="5">
                  <c:v>MTH Sep'10</c:v>
                </c:pt>
                <c:pt idx="6">
                  <c:v>MTH Oct'10</c:v>
                </c:pt>
                <c:pt idx="7">
                  <c:v>MTH Nov'10</c:v>
                </c:pt>
                <c:pt idx="8">
                  <c:v>MTH Dec'10</c:v>
                </c:pt>
                <c:pt idx="9">
                  <c:v>MTH Jan'11</c:v>
                </c:pt>
                <c:pt idx="10">
                  <c:v>MTH Feb'11</c:v>
                </c:pt>
                <c:pt idx="11">
                  <c:v>MTH Mar'11</c:v>
                </c:pt>
                <c:pt idx="12">
                  <c:v>MTH Apr'11</c:v>
                </c:pt>
                <c:pt idx="13">
                  <c:v>MTH May'11</c:v>
                </c:pt>
                <c:pt idx="14">
                  <c:v>MTH Jun'11</c:v>
                </c:pt>
                <c:pt idx="15">
                  <c:v>MTH Jul'11</c:v>
                </c:pt>
                <c:pt idx="16">
                  <c:v>MTH Aug'11</c:v>
                </c:pt>
                <c:pt idx="17">
                  <c:v>MTH Sep'11</c:v>
                </c:pt>
                <c:pt idx="18">
                  <c:v>MTH Oct'11</c:v>
                </c:pt>
                <c:pt idx="19">
                  <c:v>MTH Nov'11</c:v>
                </c:pt>
                <c:pt idx="20">
                  <c:v>MTH Dec'11</c:v>
                </c:pt>
                <c:pt idx="21">
                  <c:v>MTH Jan'12</c:v>
                </c:pt>
                <c:pt idx="22">
                  <c:v>MTH Feb'12</c:v>
                </c:pt>
                <c:pt idx="23">
                  <c:v>MTH Mar'12</c:v>
                </c:pt>
              </c:strCache>
            </c:strRef>
          </c:cat>
          <c:val>
            <c:numRef>
              <c:f>Sheet1!$B$11:$Y$11</c:f>
              <c:numCache>
                <c:formatCode>General</c:formatCode>
                <c:ptCount val="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8DF-48D9-8FF3-E8002545F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21696"/>
        <c:axId val="32051712"/>
      </c:lineChart>
      <c:catAx>
        <c:axId val="11222067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txPr>
          <a:bodyPr rot="-2700000"/>
          <a:lstStyle/>
          <a:p>
            <a:pPr>
              <a:defRPr baseline="0"/>
            </a:pPr>
            <a:endParaRPr lang="zh-CN"/>
          </a:p>
        </c:txPr>
        <c:crossAx val="32051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2051136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layout>
            <c:manualLayout>
              <c:xMode val="edge"/>
              <c:yMode val="edge"/>
              <c:x val="4.6012269938652114E-3"/>
              <c:y val="0.37959079283888647"/>
            </c:manualLayout>
          </c:layout>
          <c:overlay val="0"/>
          <c:txPr>
            <a:bodyPr rot="-5400000" vert="horz"/>
            <a:lstStyle/>
            <a:p>
              <a:pPr>
                <a:defRPr/>
              </a:pPr>
              <a:endParaRPr lang="zh-CN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baseline="0"/>
            </a:pPr>
            <a:endParaRPr lang="zh-CN"/>
          </a:p>
        </c:txPr>
        <c:crossAx val="112220672"/>
        <c:crosses val="autoZero"/>
        <c:crossBetween val="between"/>
      </c:valAx>
      <c:valAx>
        <c:axId val="32051712"/>
        <c:scaling>
          <c:orientation val="minMax"/>
        </c:scaling>
        <c:delete val="1"/>
        <c:axPos val="r"/>
        <c:numFmt formatCode="0%" sourceLinked="0"/>
        <c:majorTickMark val="out"/>
        <c:minorTickMark val="none"/>
        <c:tickLblPos val="none"/>
        <c:crossAx val="112221696"/>
        <c:crosses val="max"/>
        <c:crossBetween val="between"/>
      </c:valAx>
      <c:catAx>
        <c:axId val="112221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2051712"/>
        <c:crosses val="autoZero"/>
        <c:auto val="1"/>
        <c:lblAlgn val="ctr"/>
        <c:lblOffset val="100"/>
        <c:noMultiLvlLbl val="0"/>
      </c:catAx>
    </c:plotArea>
    <c:legend>
      <c:legendPos val="b"/>
      <c:overlay val="0"/>
      <c:spPr>
        <a:ln w="12700" cap="rnd">
          <a:solidFill>
            <a:srgbClr val="000000"/>
          </a:solidFill>
        </a:ln>
      </c:spPr>
      <c:txPr>
        <a:bodyPr/>
        <a:lstStyle/>
        <a:p>
          <a:pPr algn="just">
            <a:defRPr sz="900"/>
          </a:pPr>
          <a:endParaRPr lang="zh-CN"/>
        </a:p>
      </c:txPr>
    </c:legend>
    <c:plotVisOnly val="1"/>
    <c:dispBlanksAs val="gap"/>
    <c:showDLblsOverMax val="0"/>
  </c:chart>
  <c:spPr>
    <a:ln>
      <a:solidFill>
        <a:srgbClr val="4E71D1"/>
      </a:solidFill>
    </a:ln>
  </c:spPr>
  <c:txPr>
    <a:bodyPr/>
    <a:lstStyle/>
    <a:p>
      <a:pPr>
        <a:defRPr sz="1000" b="0" i="0" baseline="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103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 descr="labelTitle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Taxol Market: Key Brands’ Performance</a:t>
            </a: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5" name="Chart 4" descr="chart"/>
          <p:cNvGraphicFramePr/>
          <p:nvPr/>
        </p:nvGraphicFramePr>
        <p:xfrm>
          <a:off x="520700" y="1193800"/>
          <a:ext cx="82804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 descr="footnote"/>
          <p:cNvSpPr txBox="1"/>
          <p:nvPr/>
        </p:nvSpPr>
        <p:spPr>
          <a:xfrm>
            <a:off x="439996" y="6502399"/>
            <a:ext cx="6265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IMS CHPA Aug'16</a:t>
            </a:r>
            <a:endParaRPr lang="en-US" sz="1000" b="0" dirty="0">
              <a:solidFill>
                <a:srgbClr val="020000"/>
              </a:solidFill>
            </a:endParaRPr>
          </a:p>
        </p:txBody>
      </p:sp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0" name="Text Box 8" descr="lableintroduction"/>
          <p:cNvSpPr txBox="1">
            <a:spLocks noChangeArrowheads="1"/>
          </p:cNvSpPr>
          <p:nvPr/>
        </p:nvSpPr>
        <p:spPr bwMode="auto">
          <a:xfrm>
            <a:off x="490796" y="6323216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73073</TotalTime>
  <Words>29</Words>
  <Application>Microsoft Office PowerPoint</Application>
  <PresentationFormat>信纸(8.5x11 英寸)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Unicode MS</vt:lpstr>
      <vt:lpstr>Monotype Sorts</vt:lpstr>
      <vt:lpstr>宋体</vt:lpstr>
      <vt:lpstr>Arial</vt:lpstr>
      <vt:lpstr>Tahoma</vt:lpstr>
      <vt:lpstr>Wingdings</vt:lpstr>
      <vt:lpstr>Default Design</vt:lpstr>
      <vt:lpstr>Taxol Market: Key Brands’ Performance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1887</cp:revision>
  <cp:lastPrinted>2003-08-22T16:32:12Z</cp:lastPrinted>
  <dcterms:created xsi:type="dcterms:W3CDTF">2001-06-20T12:40:14Z</dcterms:created>
  <dcterms:modified xsi:type="dcterms:W3CDTF">2016-11-14T03:45:16Z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