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9342749555"/>
          <c:y val="0.13275464381260571"/>
          <c:w val="0.86996525127584423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75-47A8-A0EF-516BF13A5C0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75-47A8-A0EF-516BF13A5C0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75-47A8-A0EF-516BF13A5C0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75-47A8-A0EF-516BF13A5C0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75-47A8-A0EF-516BF13A5C0E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75-47A8-A0EF-516BF13A5C0E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75-47A8-A0EF-516BF13A5C0E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C75-47A8-A0EF-516BF13A5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333184"/>
        <c:axId val="31401664"/>
      </c:barChart>
      <c:catAx>
        <c:axId val="2333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 baseline="0"/>
            </a:pPr>
            <a:endParaRPr lang="zh-CN"/>
          </a:p>
        </c:txPr>
        <c:crossAx val="31401664"/>
        <c:crosses val="autoZero"/>
        <c:auto val="1"/>
        <c:lblAlgn val="ctr"/>
        <c:lblOffset val="100"/>
        <c:noMultiLvlLbl val="0"/>
      </c:catAx>
      <c:valAx>
        <c:axId val="314016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/>
            </a:pPr>
            <a:endParaRPr lang="zh-CN"/>
          </a:p>
        </c:txPr>
        <c:crossAx val="233318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8121763588017212E-2"/>
          <c:y val="1.5339732806816799E-2"/>
          <c:w val="0.9510118629210137"/>
          <c:h val="5.5850920343707533E-2"/>
        </c:manualLayout>
      </c:layout>
      <c:overlay val="0"/>
      <c:txPr>
        <a:bodyPr/>
        <a:lstStyle/>
        <a:p>
          <a:pPr>
            <a:defRPr sz="800"/>
          </a:pPr>
          <a:endParaRPr lang="zh-CN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099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err="1" smtClean="0"/>
              <a:t>Monopril</a:t>
            </a:r>
            <a:r>
              <a:rPr lang="en-US" dirty="0" smtClean="0"/>
              <a:t> Market : Key Brands’ Performance by Region</a:t>
            </a:r>
            <a:endParaRPr lang="en-US" sz="1100" dirty="0" smtClean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Aug'16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Chart 15" descr="chart"/>
          <p:cNvGraphicFramePr/>
          <p:nvPr/>
        </p:nvGraphicFramePr>
        <p:xfrm>
          <a:off x="202020" y="1112674"/>
          <a:ext cx="8751976" cy="496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7" name="Object 3" descr="sheet"/>
          <p:cNvGraphicFramePr>
            <a:graphicFrameLocks noChangeAspect="1"/>
          </p:cNvGraphicFramePr>
          <p:nvPr/>
        </p:nvGraphicFramePr>
        <p:xfrm>
          <a:off x="233363" y="5429250"/>
          <a:ext cx="8658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4" imgW="8658423" imgH="409651" progId="Excel.Sheet.12">
                  <p:embed/>
                </p:oleObj>
              </mc:Choice>
              <mc:Fallback>
                <p:oleObj name="Worksheet" r:id="rId4" imgW="8658423" imgH="409651" progId="Excel.Sheet.12">
                  <p:embed/>
                  <p:pic>
                    <p:nvPicPr>
                      <p:cNvPr id="0" name="Picture 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5429250"/>
                        <a:ext cx="86582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73090</TotalTime>
  <Words>37</Words>
  <Application>Microsoft Office PowerPoint</Application>
  <PresentationFormat>信纸(8.5x11 英寸)</PresentationFormat>
  <Paragraphs>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Worksheet</vt:lpstr>
      <vt:lpstr>Monopril Market : Key Brands’ Performance by Region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2060</cp:revision>
  <cp:lastPrinted>2003-08-22T16:32:12Z</cp:lastPrinted>
  <dcterms:created xsi:type="dcterms:W3CDTF">2001-06-20T12:40:14Z</dcterms:created>
  <dcterms:modified xsi:type="dcterms:W3CDTF">2016-11-14T03:45:19Z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