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3275464381260571"/>
          <c:w val="0.87576965476141178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8.738066600000001E-2</c:v>
                </c:pt>
                <c:pt idx="1">
                  <c:v>7.5312811000001603E-2</c:v>
                </c:pt>
                <c:pt idx="2">
                  <c:v>0.125583372</c:v>
                </c:pt>
                <c:pt idx="3">
                  <c:v>7.5743234000000534E-2</c:v>
                </c:pt>
                <c:pt idx="4">
                  <c:v>0.202352276</c:v>
                </c:pt>
                <c:pt idx="5">
                  <c:v>7.8913040000000031E-2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6.1485679000000022E-2</c:v>
                </c:pt>
                <c:pt idx="1">
                  <c:v>6.5919362999999995E-2</c:v>
                </c:pt>
                <c:pt idx="2">
                  <c:v>8.1647982000000022E-2</c:v>
                </c:pt>
                <c:pt idx="3">
                  <c:v>4.9898906000000534E-2</c:v>
                </c:pt>
                <c:pt idx="4">
                  <c:v>0.10184349799999998</c:v>
                </c:pt>
                <c:pt idx="5">
                  <c:v>6.4073131000000033E-2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2.5645570000000493E-3</c:v>
                </c:pt>
                <c:pt idx="1">
                  <c:v>7.9733880000001575E-3</c:v>
                </c:pt>
                <c:pt idx="2">
                  <c:v>3.2104870000000509E-3</c:v>
                </c:pt>
                <c:pt idx="3">
                  <c:v>6.7035640000000134E-3</c:v>
                </c:pt>
                <c:pt idx="4">
                  <c:v>1.1473315000000001E-2</c:v>
                </c:pt>
                <c:pt idx="5">
                  <c:v>3.1478070000000614E-3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8.1603284999999998E-2</c:v>
                </c:pt>
                <c:pt idx="1">
                  <c:v>7.5987633000001276E-2</c:v>
                </c:pt>
                <c:pt idx="2">
                  <c:v>2.2080167000000556E-2</c:v>
                </c:pt>
                <c:pt idx="3">
                  <c:v>9.0933650000000008E-3</c:v>
                </c:pt>
                <c:pt idx="4">
                  <c:v>2.7979567000000524E-2</c:v>
                </c:pt>
                <c:pt idx="5">
                  <c:v>8.3420256000000026E-2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0.244775572</c:v>
                </c:pt>
                <c:pt idx="1">
                  <c:v>0.268255468</c:v>
                </c:pt>
                <c:pt idx="2">
                  <c:v>0.39407949500000838</c:v>
                </c:pt>
                <c:pt idx="3">
                  <c:v>0.41965677800000473</c:v>
                </c:pt>
                <c:pt idx="4">
                  <c:v>0.23976678000000295</c:v>
                </c:pt>
                <c:pt idx="5">
                  <c:v>0.22485216999999988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4.7121020000000114E-3</c:v>
                </c:pt>
                <c:pt idx="1">
                  <c:v>4.1490600000000134E-3</c:v>
                </c:pt>
                <c:pt idx="2">
                  <c:v>3.9389630000000011E-3</c:v>
                </c:pt>
                <c:pt idx="3">
                  <c:v>3.6941490000000454E-3</c:v>
                </c:pt>
                <c:pt idx="4">
                  <c:v>4.7397370000001101E-3</c:v>
                </c:pt>
                <c:pt idx="5">
                  <c:v>4.0397230000001538E-3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9.8952007000000064E-2</c:v>
                </c:pt>
                <c:pt idx="1">
                  <c:v>0.12453028000000151</c:v>
                </c:pt>
                <c:pt idx="2">
                  <c:v>0.103757611</c:v>
                </c:pt>
                <c:pt idx="3">
                  <c:v>0.22436839100000044</c:v>
                </c:pt>
                <c:pt idx="4">
                  <c:v>0.22975249900000044</c:v>
                </c:pt>
                <c:pt idx="5">
                  <c:v>9.6776470000000045E-2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1.9918976000000001E-2</c:v>
                </c:pt>
                <c:pt idx="1">
                  <c:v>1.3712841999999999E-2</c:v>
                </c:pt>
                <c:pt idx="2">
                  <c:v>3.6593203000000012E-2</c:v>
                </c:pt>
                <c:pt idx="3">
                  <c:v>1.4454945999999858E-2</c:v>
                </c:pt>
                <c:pt idx="4">
                  <c:v>7.3042200000001203E-4</c:v>
                </c:pt>
                <c:pt idx="5">
                  <c:v>2.2121656999999989E-2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Sheet1!$B$10:$G$10</c:f>
              <c:numCache>
                <c:formatCode>0.00E+00</c:formatCode>
                <c:ptCount val="6"/>
                <c:pt idx="0">
                  <c:v>2.4560900000000011E-5</c:v>
                </c:pt>
                <c:pt idx="1">
                  <c:v>3.6883600000001078E-5</c:v>
                </c:pt>
                <c:pt idx="2">
                  <c:v>6.8509400000000534E-5</c:v>
                </c:pt>
                <c:pt idx="3">
                  <c:v>6.3551900000000024E-5</c:v>
                </c:pt>
                <c:pt idx="4" formatCode="General">
                  <c:v>2.728060000000064E-4</c:v>
                </c:pt>
                <c:pt idx="5">
                  <c:v>9.4474900000002269E-6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Sheet1!$B$11:$G$11</c:f>
              <c:numCache>
                <c:formatCode>0.00E+00</c:formatCode>
                <c:ptCount val="6"/>
                <c:pt idx="1">
                  <c:v>5.0981300000000033E-5</c:v>
                </c:pt>
                <c:pt idx="2">
                  <c:v>1.3240100000000449E-6</c:v>
                </c:pt>
                <c:pt idx="3">
                  <c:v>4.9686400000001666E-5</c:v>
                </c:pt>
                <c:pt idx="5">
                  <c:v>3.7175300000001334E-6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Sheet1!$B$12:$G$12</c:f>
              <c:numCache>
                <c:formatCode>General</c:formatCode>
                <c:ptCount val="6"/>
                <c:pt idx="0">
                  <c:v>0.3985825960000095</c:v>
                </c:pt>
                <c:pt idx="1">
                  <c:v>0.36407128900000546</c:v>
                </c:pt>
                <c:pt idx="2">
                  <c:v>0.22903888700000041</c:v>
                </c:pt>
                <c:pt idx="3">
                  <c:v>0.19627342900000003</c:v>
                </c:pt>
                <c:pt idx="4">
                  <c:v>0.18108910100000225</c:v>
                </c:pt>
                <c:pt idx="5">
                  <c:v>0.42264258000000032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2933888"/>
        <c:axId val="32662080"/>
      </c:barChart>
      <c:catAx>
        <c:axId val="1129338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en-US"/>
          </a:p>
        </c:txPr>
        <c:crossAx val="1129338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80357053081498397"/>
          <c:h val="3.7954565402420856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514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err="1" smtClean="0"/>
              <a:t>Glucophage</a:t>
            </a:r>
            <a:r>
              <a:rPr lang="en-US" dirty="0" smtClean="0"/>
              <a:t> 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7" name="Object 3" descr="sheet"/>
          <p:cNvGraphicFramePr>
            <a:graphicFrameLocks noChangeAspect="1"/>
          </p:cNvGraphicFramePr>
          <p:nvPr/>
        </p:nvGraphicFramePr>
        <p:xfrm>
          <a:off x="257175" y="5440363"/>
          <a:ext cx="84867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5" imgW="8486683" imgH="600151" progId="Excel.Sheet.12">
                  <p:embed/>
                </p:oleObj>
              </mc:Choice>
              <mc:Fallback>
                <p:oleObj name="Worksheet" r:id="rId5" imgW="8486683" imgH="600151" progId="Excel.Sheet.12">
                  <p:embed/>
                  <p:pic>
                    <p:nvPicPr>
                      <p:cNvPr id="0" name="Picture 14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440363"/>
                        <a:ext cx="84867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73084</TotalTime>
  <Words>37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 : Key Brands’ Performance by Region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2084</cp:revision>
  <cp:lastPrinted>2003-08-22T16:32:12Z</cp:lastPrinted>
  <dcterms:created xsi:type="dcterms:W3CDTF">2001-06-20T12:40:14Z</dcterms:created>
  <dcterms:modified xsi:type="dcterms:W3CDTF">2017-01-18T07:56:55Z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