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46989342749555"/>
          <c:y val="0.13275464381260571"/>
          <c:w val="0.86996525127584456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92432896"/>
        <c:axId val="32662080"/>
      </c:barChart>
      <c:catAx>
        <c:axId val="924328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/>
            </a:pPr>
            <a:endParaRPr lang="en-US"/>
          </a:p>
        </c:txPr>
        <c:crossAx val="9243289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2.8121763588017212E-2"/>
          <c:y val="1.5339732806816799E-2"/>
          <c:w val="0.9510118629210137"/>
          <c:h val="5.5850920343707533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671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 descr="labelTitle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err="1" smtClean="0"/>
              <a:t>Monopril</a:t>
            </a:r>
            <a:r>
              <a:rPr lang="en-US" dirty="0" smtClean="0"/>
              <a:t> Market : Key Brands’ Performance by Region</a:t>
            </a:r>
            <a:endParaRPr lang="en-US" sz="1100" dirty="0" smtClean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6" name="Chart 15" descr="chart"/>
          <p:cNvGraphicFramePr/>
          <p:nvPr/>
        </p:nvGraphicFramePr>
        <p:xfrm>
          <a:off x="202020" y="1112674"/>
          <a:ext cx="8751976" cy="496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27" name="Object 3" descr="sheet"/>
          <p:cNvGraphicFramePr>
            <a:graphicFrameLocks noChangeAspect="1"/>
          </p:cNvGraphicFramePr>
          <p:nvPr/>
        </p:nvGraphicFramePr>
        <p:xfrm>
          <a:off x="233363" y="5429250"/>
          <a:ext cx="8658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5" imgW="8658423" imgH="409651" progId="Excel.Sheet.12">
                  <p:embed/>
                </p:oleObj>
              </mc:Choice>
              <mc:Fallback>
                <p:oleObj name="Worksheet" r:id="rId5" imgW="8658423" imgH="409651" progId="Excel.Sheet.12">
                  <p:embed/>
                  <p:pic>
                    <p:nvPicPr>
                      <p:cNvPr id="0" name="Picture 14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5429250"/>
                        <a:ext cx="86582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73090</TotalTime>
  <Words>37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Monopril Market : Key Brands’ Performance by Region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2090</cp:revision>
  <cp:lastPrinted>2003-08-22T16:32:12Z</cp:lastPrinted>
  <dcterms:created xsi:type="dcterms:W3CDTF">2001-06-20T12:40:14Z</dcterms:created>
  <dcterms:modified xsi:type="dcterms:W3CDTF">2017-01-18T07:56:56Z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