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75769654761412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NATION</c:v>
                </c:pt>
                <c:pt idx="6">
                  <c:v>VZZZ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78843392"/>
        <c:axId val="32662080"/>
      </c:barChart>
      <c:catAx>
        <c:axId val="78843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en-US"/>
          </a:p>
        </c:txPr>
        <c:crossAx val="788433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533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607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smtClean="0"/>
              <a:t>Paraplatin </a:t>
            </a:r>
            <a:r>
              <a:rPr lang="en-US" dirty="0" smtClean="0"/>
              <a:t>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57175" y="5464175"/>
          <a:ext cx="8582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8582094" imgH="600151" progId="Excel.Sheet.12">
                  <p:embed/>
                </p:oleObj>
              </mc:Choice>
              <mc:Fallback>
                <p:oleObj name="Worksheet" r:id="rId5" imgW="8582094" imgH="600151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464175"/>
                        <a:ext cx="85820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73085</TotalTime>
  <Words>37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Paraplatin Market : Key Brands’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2082</cp:revision>
  <cp:lastPrinted>2003-08-22T16:32:12Z</cp:lastPrinted>
  <dcterms:created xsi:type="dcterms:W3CDTF">2001-06-20T12:40:14Z</dcterms:created>
  <dcterms:modified xsi:type="dcterms:W3CDTF">2017-01-18T07:56:58Z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