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100" d="100"/>
          <a:sy n="100" d="100"/>
        </p:scale>
        <p:origin x="-282" y="246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Value Share</a:t>
            </a:r>
            <a:endParaRPr lang="zh-CN" sz="1600"/>
          </a:p>
        </c:rich>
      </c:tx>
      <c:layout>
        <c:manualLayout>
          <c:xMode val="edge"/>
          <c:yMode val="edge"/>
          <c:x val="0.33600792756565889"/>
          <c:y val="1.562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26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44306646.769542009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40320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0.67861535151898911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0.80626768186493836</c:v>
                </c:pt>
                <c:pt idx="6">
                  <c:v>0.79492106870390067</c:v>
                </c:pt>
                <c:pt idx="7">
                  <c:v>0.78853659486913796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0.22211978640840044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0.17582813852779658</c:v>
                </c:pt>
                <c:pt idx="5">
                  <c:v>0.15765124635186914</c:v>
                </c:pt>
                <c:pt idx="6">
                  <c:v>0.16643356952285801</c:v>
                </c:pt>
                <c:pt idx="7">
                  <c:v>0.17343245339729774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0.15976790984208586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3.6081071783176717E-2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210176"/>
        <c:axId val="32664384"/>
      </c:bar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6210176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8840320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53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USD(Million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78840320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39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NOAC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NOAC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PRADAXA)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102800</TotalTime>
  <Words>28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NOAC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6171</cp:revision>
  <cp:lastPrinted>2003-08-22T16:32:12Z</cp:lastPrinted>
  <dcterms:created xsi:type="dcterms:W3CDTF">2001-06-20T12:40:14Z</dcterms:created>
  <dcterms:modified xsi:type="dcterms:W3CDTF">2017-01-18T07:57:05Z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