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0463187459587252"/>
          <c:w val="0.88882956260392165"/>
          <c:h val="0.581457202145468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Baraclude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0.34402383900000288</c:v>
                </c:pt>
                <c:pt idx="1">
                  <c:v>0.26006277300000885</c:v>
                </c:pt>
                <c:pt idx="2">
                  <c:v>0.18293162600000001</c:v>
                </c:pt>
                <c:pt idx="3">
                  <c:v>0.22116648000000044</c:v>
                </c:pt>
                <c:pt idx="4">
                  <c:v>0.37735225100000935</c:v>
                </c:pt>
                <c:pt idx="5">
                  <c:v>0.45285254500000038</c:v>
                </c:pt>
                <c:pt idx="6">
                  <c:v>0.27564504799999995</c:v>
                </c:pt>
                <c:pt idx="7">
                  <c:v>0.20767407099999988</c:v>
                </c:pt>
                <c:pt idx="8">
                  <c:v>0.40918346800000038</c:v>
                </c:pt>
                <c:pt idx="9">
                  <c:v>0.35404011500000032</c:v>
                </c:pt>
                <c:pt idx="10">
                  <c:v>0.28730054400000032</c:v>
                </c:pt>
                <c:pt idx="11">
                  <c:v>0.14613698300000041</c:v>
                </c:pt>
                <c:pt idx="12">
                  <c:v>0.21602669099999999</c:v>
                </c:pt>
                <c:pt idx="13">
                  <c:v>0.26323713699999979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Hepsera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7.4345469000000039E-2</c:v>
                </c:pt>
                <c:pt idx="1">
                  <c:v>0.16753387100000006</c:v>
                </c:pt>
                <c:pt idx="2">
                  <c:v>7.1029291999999994E-2</c:v>
                </c:pt>
                <c:pt idx="3">
                  <c:v>7.2153283000000193E-2</c:v>
                </c:pt>
                <c:pt idx="4">
                  <c:v>8.3368126000000028E-2</c:v>
                </c:pt>
                <c:pt idx="5">
                  <c:v>7.7268001000000128E-2</c:v>
                </c:pt>
                <c:pt idx="6">
                  <c:v>0.11319263100000029</c:v>
                </c:pt>
                <c:pt idx="7">
                  <c:v>9.8100078000000798E-2</c:v>
                </c:pt>
                <c:pt idx="8">
                  <c:v>7.4482708000000522E-2</c:v>
                </c:pt>
                <c:pt idx="9">
                  <c:v>0.11730829500000001</c:v>
                </c:pt>
                <c:pt idx="10">
                  <c:v>0.10291785000000001</c:v>
                </c:pt>
                <c:pt idx="11">
                  <c:v>9.8431410000000066E-3</c:v>
                </c:pt>
                <c:pt idx="12">
                  <c:v>0.11446218500000006</c:v>
                </c:pt>
                <c:pt idx="13">
                  <c:v>9.2678136000000008E-2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Heptodin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0.18676327600000392</c:v>
                </c:pt>
                <c:pt idx="1">
                  <c:v>0.23409369599999999</c:v>
                </c:pt>
                <c:pt idx="2">
                  <c:v>0.18399123300000686</c:v>
                </c:pt>
                <c:pt idx="3">
                  <c:v>0.16563383200000006</c:v>
                </c:pt>
                <c:pt idx="4">
                  <c:v>0.14681632900000041</c:v>
                </c:pt>
                <c:pt idx="5">
                  <c:v>0.14420576600000001</c:v>
                </c:pt>
                <c:pt idx="6">
                  <c:v>0.14865245399999999</c:v>
                </c:pt>
                <c:pt idx="7">
                  <c:v>0.23828497700000001</c:v>
                </c:pt>
                <c:pt idx="8">
                  <c:v>0.19070166699999988</c:v>
                </c:pt>
                <c:pt idx="9">
                  <c:v>0.212150586</c:v>
                </c:pt>
                <c:pt idx="10">
                  <c:v>0.17973327100000044</c:v>
                </c:pt>
                <c:pt idx="11">
                  <c:v>4.7959439000000034E-2</c:v>
                </c:pt>
                <c:pt idx="12">
                  <c:v>0.21403032799999999</c:v>
                </c:pt>
                <c:pt idx="13">
                  <c:v>0.18707191100000001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Run Zhong</c:v>
                </c:pt>
              </c:strCache>
            </c:strRef>
          </c:tx>
          <c:spPr>
            <a:solidFill>
              <a:srgbClr val="666699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Sheet1!$B$5:$O$5</c:f>
              <c:numCache>
                <c:formatCode>General</c:formatCode>
                <c:ptCount val="14"/>
                <c:pt idx="0">
                  <c:v>0.17862082699999987</c:v>
                </c:pt>
                <c:pt idx="1">
                  <c:v>0.15148178500000409</c:v>
                </c:pt>
                <c:pt idx="2">
                  <c:v>0.22479230200000094</c:v>
                </c:pt>
                <c:pt idx="3">
                  <c:v>0.11891842200000001</c:v>
                </c:pt>
                <c:pt idx="4">
                  <c:v>0.15007016300000001</c:v>
                </c:pt>
                <c:pt idx="5">
                  <c:v>7.5518439000000923E-2</c:v>
                </c:pt>
                <c:pt idx="6">
                  <c:v>8.3420376000000726E-2</c:v>
                </c:pt>
                <c:pt idx="7">
                  <c:v>0.15013058000000001</c:v>
                </c:pt>
                <c:pt idx="8">
                  <c:v>1.5595013999999996E-2</c:v>
                </c:pt>
                <c:pt idx="9">
                  <c:v>4.3032872999999999E-2</c:v>
                </c:pt>
                <c:pt idx="10">
                  <c:v>4.5745389999999976E-2</c:v>
                </c:pt>
                <c:pt idx="11">
                  <c:v>0.36327805700000032</c:v>
                </c:pt>
                <c:pt idx="12">
                  <c:v>0.10215203</c:v>
                </c:pt>
                <c:pt idx="13">
                  <c:v>0.14726144200000557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solidFill>
              <a:srgbClr val="993366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Sheet1!$B$6:$O$6</c:f>
              <c:numCache>
                <c:formatCode>General</c:formatCode>
                <c:ptCount val="14"/>
                <c:pt idx="0">
                  <c:v>7.0529845999999785E-2</c:v>
                </c:pt>
                <c:pt idx="1">
                  <c:v>7.2180504000000104E-2</c:v>
                </c:pt>
                <c:pt idx="2">
                  <c:v>0.103078696</c:v>
                </c:pt>
                <c:pt idx="3">
                  <c:v>0.1240763420000022</c:v>
                </c:pt>
                <c:pt idx="4">
                  <c:v>9.1704375000001767E-2</c:v>
                </c:pt>
                <c:pt idx="5">
                  <c:v>6.247481700000003E-2</c:v>
                </c:pt>
                <c:pt idx="6">
                  <c:v>0.14819419700000044</c:v>
                </c:pt>
                <c:pt idx="7">
                  <c:v>4.3717733000002042E-2</c:v>
                </c:pt>
                <c:pt idx="8">
                  <c:v>0.11127268700000009</c:v>
                </c:pt>
                <c:pt idx="9">
                  <c:v>0.10759964700000225</c:v>
                </c:pt>
                <c:pt idx="10">
                  <c:v>0.15364185799999999</c:v>
                </c:pt>
                <c:pt idx="11">
                  <c:v>0.11528164600000029</c:v>
                </c:pt>
                <c:pt idx="12">
                  <c:v>0.12759342200000001</c:v>
                </c:pt>
                <c:pt idx="13">
                  <c:v>9.0968001000000007E-2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Other Entecavir</c:v>
                </c:pt>
              </c:strCache>
            </c:strRef>
          </c:tx>
          <c:spPr>
            <a:solidFill>
              <a:srgbClr val="34CD32"/>
            </a:solidFill>
            <a:ln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Sheet1!$B$7:$O$7</c:f>
              <c:numCache>
                <c:formatCode>General</c:formatCode>
                <c:ptCount val="14"/>
                <c:pt idx="0" formatCode="0.00E+00">
                  <c:v>5.0686400000002246E-5</c:v>
                </c:pt>
                <c:pt idx="2">
                  <c:v>1.5943214000000001E-2</c:v>
                </c:pt>
                <c:pt idx="3">
                  <c:v>8.1836563000000528E-2</c:v>
                </c:pt>
                <c:pt idx="4">
                  <c:v>4.0939890000000019E-3</c:v>
                </c:pt>
                <c:pt idx="5">
                  <c:v>2.6924826999999988E-2</c:v>
                </c:pt>
                <c:pt idx="6">
                  <c:v>8.6753124000000043E-2</c:v>
                </c:pt>
                <c:pt idx="7">
                  <c:v>1.4413892999999916E-2</c:v>
                </c:pt>
                <c:pt idx="8">
                  <c:v>4.0190857000000003E-2</c:v>
                </c:pt>
                <c:pt idx="9">
                  <c:v>4.1435500000000002E-3</c:v>
                </c:pt>
                <c:pt idx="10">
                  <c:v>7.3217050000000334E-3</c:v>
                </c:pt>
                <c:pt idx="11">
                  <c:v>4.6993263000000084E-2</c:v>
                </c:pt>
                <c:pt idx="12">
                  <c:v>2.0707797000000212E-2</c:v>
                </c:pt>
                <c:pt idx="13">
                  <c:v>2.1209631000000052E-2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ARV 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Sheet1!$B$1:$O$1</c:f>
              <c:strCache>
                <c:ptCount val="14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  <c:pt idx="7">
                  <c:v>N4_x000d_(206,438,794)</c:v>
                </c:pt>
                <c:pt idx="8">
                  <c:v>N5_x000d_(136,775,685)</c:v>
                </c:pt>
                <c:pt idx="9">
                  <c:v>S1_x000d_(384,736,739)</c:v>
                </c:pt>
                <c:pt idx="10">
                  <c:v>S2_x000d_(284,356,720)</c:v>
                </c:pt>
                <c:pt idx="11">
                  <c:v>S3_x000d_(113,356,991)</c:v>
                </c:pt>
                <c:pt idx="12">
                  <c:v>S4_x000d_(279,959,966)</c:v>
                </c:pt>
                <c:pt idx="13">
                  <c:v>National_x000d_(4,426,757,963)</c:v>
                </c:pt>
              </c:strCache>
            </c:strRef>
          </c:cat>
          <c:val>
            <c:numRef>
              <c:f>Sheet1!$B$8:$O$8</c:f>
              <c:numCache>
                <c:formatCode>General</c:formatCode>
                <c:ptCount val="14"/>
                <c:pt idx="0">
                  <c:v>0.14566605599999999</c:v>
                </c:pt>
                <c:pt idx="1">
                  <c:v>0.11464737000000003</c:v>
                </c:pt>
                <c:pt idx="2">
                  <c:v>0.21823363700000409</c:v>
                </c:pt>
                <c:pt idx="3">
                  <c:v>0.21621507800000381</c:v>
                </c:pt>
                <c:pt idx="4">
                  <c:v>0.14659476799999999</c:v>
                </c:pt>
                <c:pt idx="5">
                  <c:v>0.16075560699999997</c:v>
                </c:pt>
                <c:pt idx="6">
                  <c:v>0.14414216999999999</c:v>
                </c:pt>
                <c:pt idx="7">
                  <c:v>0.24767866899999988</c:v>
                </c:pt>
                <c:pt idx="8">
                  <c:v>0.15857359800000001</c:v>
                </c:pt>
                <c:pt idx="9">
                  <c:v>0.16172493500000004</c:v>
                </c:pt>
                <c:pt idx="10">
                  <c:v>0.22333938400000194</c:v>
                </c:pt>
                <c:pt idx="11">
                  <c:v>0.27050747000000008</c:v>
                </c:pt>
                <c:pt idx="12">
                  <c:v>0.205027546</c:v>
                </c:pt>
                <c:pt idx="13">
                  <c:v>0.19757374300000005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166400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 rot="0" vert="horz"/>
          <a:lstStyle/>
          <a:p>
            <a:pPr>
              <a:defRPr sz="800" b="0" baseline="0"/>
            </a:pPr>
            <a:endParaRPr lang="en-US"/>
          </a:p>
        </c:txPr>
        <c:crossAx val="32166400"/>
        <c:crosses val="autoZero"/>
        <c:auto val="1"/>
        <c:lblAlgn val="ctr"/>
        <c:lblOffset val="100"/>
        <c:noMultiLvlLbl val="0"/>
      </c:catAx>
      <c:valAx>
        <c:axId val="3216640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824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84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8" name="Object 4" descr="sheet"/>
          <p:cNvGraphicFramePr>
            <a:graphicFrameLocks noChangeAspect="1"/>
          </p:cNvGraphicFramePr>
          <p:nvPr/>
        </p:nvGraphicFramePr>
        <p:xfrm>
          <a:off x="254000" y="5326063"/>
          <a:ext cx="86487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8648679" imgH="1000049" progId="Excel.Sheet.12">
                  <p:embed/>
                </p:oleObj>
              </mc:Choice>
              <mc:Fallback>
                <p:oleObj name="Worksheet" r:id="rId5" imgW="8648679" imgH="1000049" progId="Excel.Sheet.12">
                  <p:embed/>
                  <p:pic>
                    <p:nvPicPr>
                      <p:cNvPr id="0" name="Picture 1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26063"/>
                        <a:ext cx="86487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73116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2087</cp:revision>
  <cp:lastPrinted>2003-08-22T16:32:12Z</cp:lastPrinted>
  <dcterms:created xsi:type="dcterms:W3CDTF">2001-06-20T12:40:14Z</dcterms:created>
  <dcterms:modified xsi:type="dcterms:W3CDTF">2017-01-18T07:57:08Z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