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1266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Coniel</a:t>
            </a: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en-US" altLang="zh-CN" sz="3200" dirty="0" smtClean="0">
                <a:ea typeface="宋体" pitchFamily="2" charset="-122"/>
              </a:rPr>
              <a:t>Dashboard - #Geo#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Class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72692</TotalTime>
  <Words>15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Coniel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wang.dandan</cp:lastModifiedBy>
  <cp:revision>1644</cp:revision>
  <cp:lastPrinted>2003-08-22T16:32:12Z</cp:lastPrinted>
  <dcterms:created xsi:type="dcterms:W3CDTF">2001-06-20T12:40:14Z</dcterms:created>
  <dcterms:modified xsi:type="dcterms:W3CDTF">2016-05-27T03:55:53Z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