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408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Taxol</a:t>
            </a:r>
            <a:r>
              <a:rPr lang="en-US" altLang="zh-CN" sz="3200" dirty="0" smtClean="0">
                <a:ea typeface="宋体" pitchFamily="2" charset="-122"/>
              </a:rPr>
              <a:t> Dashboard - #Geo#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smtClean="0">
                <a:solidFill>
                  <a:srgbClr val="0033CC"/>
                </a:solidFill>
                <a:latin typeface="+mn-ea"/>
              </a:rPr>
              <a:t>Performance 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by Brand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Top Hospitals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72692</TotalTime>
  <Words>12</Words>
  <Application>Microsoft Office PowerPoint</Application>
  <PresentationFormat>Letter Paper (8.5x11 in)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Taxol Dashboard - #Geo#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user</cp:lastModifiedBy>
  <cp:revision>1644</cp:revision>
  <cp:lastPrinted>2003-08-22T16:32:12Z</cp:lastPrinted>
  <dcterms:created xsi:type="dcterms:W3CDTF">2001-06-20T12:40:14Z</dcterms:created>
  <dcterms:modified xsi:type="dcterms:W3CDTF">2012-06-13T03:49:57Z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