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18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Coniel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Coniel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Performance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Coniel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err="1" smtClean="0">
                <a:solidFill>
                  <a:srgbClr val="0033CC"/>
                </a:solidFill>
                <a:latin typeface="+mn-ea"/>
              </a:rPr>
              <a:t>Coniel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err="1" smtClean="0">
                <a:solidFill>
                  <a:srgbClr val="0033CC"/>
                </a:solidFill>
                <a:latin typeface="+mn-ea"/>
              </a:rPr>
              <a:t>Coniel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 - To Market Sales (HKAPI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)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Brand Performance </a:t>
            </a:r>
            <a:r>
              <a:rPr lang="en-US" dirty="0" err="1" smtClean="0">
                <a:solidFill>
                  <a:srgbClr val="0033CC"/>
                </a:solidFill>
                <a:latin typeface="+mn-ea"/>
              </a:rPr>
              <a:t>Coniel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CPA Hospitals</a:t>
            </a:r>
          </a:p>
          <a:p>
            <a:pPr>
              <a:buClr>
                <a:srgbClr val="0033CC"/>
              </a:buClr>
              <a:buFont typeface="Wingdings" pitchFamily="2" charset="2"/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 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72704</TotalTime>
  <Words>61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Coniel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chen.xiaoyu</cp:lastModifiedBy>
  <cp:revision>1654</cp:revision>
  <cp:lastPrinted>2003-08-22T16:32:12Z</cp:lastPrinted>
  <dcterms:created xsi:type="dcterms:W3CDTF">2001-06-20T12:40:14Z</dcterms:created>
  <dcterms:modified xsi:type="dcterms:W3CDTF">2014-07-04T05:34:00Z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