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9900"/>
    <a:srgbClr val="B2B2B2"/>
    <a:srgbClr val="3366FF"/>
    <a:srgbClr val="009999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823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78532441525444"/>
          <c:y val="0.13275464381260571"/>
          <c:w val="0.84964987064952535"/>
          <c:h val="0.7000892488242035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12932352"/>
        <c:axId val="32662656"/>
      </c:barChart>
      <c:catAx>
        <c:axId val="11293235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11293235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08E-2"/>
          <c:w val="0.69675362318843104"/>
          <c:h val="0.7125603297195222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Changzhou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6.7619688449000084E-2</c:v>
                </c:pt>
                <c:pt idx="1">
                  <c:v>5.8995416225000014E-2</c:v>
                </c:pt>
                <c:pt idx="2">
                  <c:v>5.3350307937000532E-2</c:v>
                </c:pt>
                <c:pt idx="3">
                  <c:v>4.9836310958003012E-2</c:v>
                </c:pt>
                <c:pt idx="4">
                  <c:v>5.8051648533999946E-2</c:v>
                </c:pt>
                <c:pt idx="5">
                  <c:v>6.8586896940000114E-2</c:v>
                </c:pt>
                <c:pt idx="6">
                  <c:v>6.0952381270000022E-2</c:v>
                </c:pt>
                <c:pt idx="7">
                  <c:v>6.7725864592000001E-2</c:v>
                </c:pt>
                <c:pt idx="8">
                  <c:v>6.1162247944002109E-2</c:v>
                </c:pt>
                <c:pt idx="9">
                  <c:v>6.9570490010000124E-2</c:v>
                </c:pt>
                <c:pt idx="10">
                  <c:v>6.9612494686002585E-2</c:v>
                </c:pt>
                <c:pt idx="11">
                  <c:v>7.0400304371000005E-2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FuXiaQuan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0.140375214911</c:v>
                </c:pt>
                <c:pt idx="1">
                  <c:v>0.14959475661100041</c:v>
                </c:pt>
                <c:pt idx="2">
                  <c:v>0.14472860328500001</c:v>
                </c:pt>
                <c:pt idx="3">
                  <c:v>0.14937968737000001</c:v>
                </c:pt>
                <c:pt idx="4">
                  <c:v>0.14961607597700041</c:v>
                </c:pt>
                <c:pt idx="5">
                  <c:v>0.15293842060600599</c:v>
                </c:pt>
                <c:pt idx="6">
                  <c:v>0.14632030844800001</c:v>
                </c:pt>
                <c:pt idx="7">
                  <c:v>0.146134013324</c:v>
                </c:pt>
                <c:pt idx="8">
                  <c:v>0.15691876047100786</c:v>
                </c:pt>
                <c:pt idx="9">
                  <c:v>0.17986221393599999</c:v>
                </c:pt>
                <c:pt idx="10">
                  <c:v>0.18422183870900041</c:v>
                </c:pt>
                <c:pt idx="11">
                  <c:v>0.18472707195099999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7.8685672945999999E-2</c:v>
                </c:pt>
                <c:pt idx="1">
                  <c:v>7.8580653606E-2</c:v>
                </c:pt>
                <c:pt idx="2">
                  <c:v>7.8843576558999998E-2</c:v>
                </c:pt>
                <c:pt idx="3">
                  <c:v>8.1536110333000067E-2</c:v>
                </c:pt>
                <c:pt idx="4">
                  <c:v>7.8708309616999997E-2</c:v>
                </c:pt>
                <c:pt idx="5">
                  <c:v>8.0645891061001243E-2</c:v>
                </c:pt>
                <c:pt idx="6">
                  <c:v>7.3532727119002134E-2</c:v>
                </c:pt>
                <c:pt idx="7">
                  <c:v>7.9170285894999998E-2</c:v>
                </c:pt>
                <c:pt idx="8">
                  <c:v>7.4965420468999996E-2</c:v>
                </c:pt>
                <c:pt idx="9">
                  <c:v>7.8221317612999955E-2</c:v>
                </c:pt>
                <c:pt idx="10">
                  <c:v>7.653832273499997E-2</c:v>
                </c:pt>
                <c:pt idx="11">
                  <c:v>7.4475056949999993E-2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Jiaxing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8.6933278808000017E-2</c:v>
                </c:pt>
                <c:pt idx="1">
                  <c:v>7.7303491510003028E-2</c:v>
                </c:pt>
                <c:pt idx="2">
                  <c:v>8.0252703990000007E-2</c:v>
                </c:pt>
                <c:pt idx="3">
                  <c:v>7.0397041911002725E-2</c:v>
                </c:pt>
                <c:pt idx="4">
                  <c:v>7.5517281243002887E-2</c:v>
                </c:pt>
                <c:pt idx="5">
                  <c:v>6.9979576230999999E-2</c:v>
                </c:pt>
                <c:pt idx="6">
                  <c:v>7.4224369768999945E-2</c:v>
                </c:pt>
                <c:pt idx="7">
                  <c:v>7.7304754123999994E-2</c:v>
                </c:pt>
                <c:pt idx="8">
                  <c:v>7.7402650868002493E-2</c:v>
                </c:pt>
                <c:pt idx="9">
                  <c:v>8.1051450369001243E-2</c:v>
                </c:pt>
                <c:pt idx="10">
                  <c:v>7.9861430385002374E-2</c:v>
                </c:pt>
                <c:pt idx="11">
                  <c:v>7.8700148490999947E-2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0.119318001422</c:v>
                </c:pt>
                <c:pt idx="1">
                  <c:v>0.10520638793600322</c:v>
                </c:pt>
                <c:pt idx="2">
                  <c:v>0.114346561165</c:v>
                </c:pt>
                <c:pt idx="3">
                  <c:v>0.10574189872500002</c:v>
                </c:pt>
                <c:pt idx="4">
                  <c:v>0.10626313732100318</c:v>
                </c:pt>
                <c:pt idx="5">
                  <c:v>0.10254563220500022</c:v>
                </c:pt>
                <c:pt idx="6">
                  <c:v>0.10648892614699999</c:v>
                </c:pt>
                <c:pt idx="7">
                  <c:v>0.101988781757</c:v>
                </c:pt>
                <c:pt idx="8">
                  <c:v>9.6226796624000008E-2</c:v>
                </c:pt>
                <c:pt idx="9">
                  <c:v>9.2572764503999996E-2</c:v>
                </c:pt>
                <c:pt idx="10">
                  <c:v>9.7667248678000265E-2</c:v>
                </c:pt>
                <c:pt idx="11">
                  <c:v>9.8881839906000024E-2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Jinhua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8.1704035344001266E-2</c:v>
                </c:pt>
                <c:pt idx="1">
                  <c:v>8.3332409311000027E-2</c:v>
                </c:pt>
                <c:pt idx="2">
                  <c:v>8.9412452434999998E-2</c:v>
                </c:pt>
                <c:pt idx="3">
                  <c:v>8.9585296662000047E-2</c:v>
                </c:pt>
                <c:pt idx="4">
                  <c:v>8.8069749598001068E-2</c:v>
                </c:pt>
                <c:pt idx="5">
                  <c:v>8.7859696907000004E-2</c:v>
                </c:pt>
                <c:pt idx="6">
                  <c:v>8.7753657727000001E-2</c:v>
                </c:pt>
                <c:pt idx="7">
                  <c:v>9.0169319615000007E-2</c:v>
                </c:pt>
                <c:pt idx="8">
                  <c:v>8.7781019523999998E-2</c:v>
                </c:pt>
                <c:pt idx="9">
                  <c:v>8.9517410535000744E-2</c:v>
                </c:pt>
                <c:pt idx="10">
                  <c:v>8.8909160876000065E-2</c:v>
                </c:pt>
                <c:pt idx="11">
                  <c:v>8.5378525038000003E-2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Jining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0.11117362484100179</c:v>
                </c:pt>
                <c:pt idx="1">
                  <c:v>0.12923842645000044</c:v>
                </c:pt>
                <c:pt idx="2">
                  <c:v>0.12908604390200001</c:v>
                </c:pt>
                <c:pt idx="3">
                  <c:v>0.11563360061700002</c:v>
                </c:pt>
                <c:pt idx="4">
                  <c:v>0.11529278072800404</c:v>
                </c:pt>
                <c:pt idx="5">
                  <c:v>0.12165460307500243</c:v>
                </c:pt>
                <c:pt idx="6">
                  <c:v>0.12874549713200803</c:v>
                </c:pt>
                <c:pt idx="7">
                  <c:v>0.12299620046000462</c:v>
                </c:pt>
                <c:pt idx="8">
                  <c:v>0.12545594374800001</c:v>
                </c:pt>
                <c:pt idx="9">
                  <c:v>0.12611336638699999</c:v>
                </c:pt>
                <c:pt idx="10">
                  <c:v>0.12861444203800004</c:v>
                </c:pt>
                <c:pt idx="11">
                  <c:v>0.12538579546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Linyi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5">
                  <c:v>0.19679387281200392</c:v>
                </c:pt>
                <c:pt idx="6">
                  <c:v>0.15585214915800041</c:v>
                </c:pt>
                <c:pt idx="7">
                  <c:v>0.16403322751499999</c:v>
                </c:pt>
                <c:pt idx="8">
                  <c:v>0.15689422561999999</c:v>
                </c:pt>
                <c:pt idx="9">
                  <c:v>0.17045076649200044</c:v>
                </c:pt>
                <c:pt idx="10">
                  <c:v>0.16145398566899999</c:v>
                </c:pt>
                <c:pt idx="11">
                  <c:v>0.18555684836899999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Luoyang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0.16292846998499999</c:v>
                </c:pt>
                <c:pt idx="1">
                  <c:v>0.18113909605000392</c:v>
                </c:pt>
                <c:pt idx="2">
                  <c:v>0.18306386689900409</c:v>
                </c:pt>
                <c:pt idx="3">
                  <c:v>0.20396114033500504</c:v>
                </c:pt>
                <c:pt idx="4">
                  <c:v>0.17835102776100001</c:v>
                </c:pt>
                <c:pt idx="5">
                  <c:v>0.19652121804600001</c:v>
                </c:pt>
                <c:pt idx="6">
                  <c:v>0.19034983597600041</c:v>
                </c:pt>
                <c:pt idx="7">
                  <c:v>0.193815977408</c:v>
                </c:pt>
                <c:pt idx="8">
                  <c:v>0.19028379513099999</c:v>
                </c:pt>
                <c:pt idx="9">
                  <c:v>0.18150671251400041</c:v>
                </c:pt>
                <c:pt idx="10">
                  <c:v>0.16779216472300001</c:v>
                </c:pt>
                <c:pt idx="11">
                  <c:v>0.16939147402999999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0.15305942533300004</c:v>
                </c:pt>
                <c:pt idx="1">
                  <c:v>0.152972576783</c:v>
                </c:pt>
                <c:pt idx="2">
                  <c:v>0.15328134552100775</c:v>
                </c:pt>
                <c:pt idx="3">
                  <c:v>0.144174314651</c:v>
                </c:pt>
                <c:pt idx="4">
                  <c:v>0.15680945014500702</c:v>
                </c:pt>
                <c:pt idx="5">
                  <c:v>0.15504283996500492</c:v>
                </c:pt>
                <c:pt idx="6">
                  <c:v>0.15223223407300546</c:v>
                </c:pt>
                <c:pt idx="7">
                  <c:v>0.13691752345200428</c:v>
                </c:pt>
                <c:pt idx="8">
                  <c:v>0.13361691412599999</c:v>
                </c:pt>
                <c:pt idx="9">
                  <c:v>0.13089629992499999</c:v>
                </c:pt>
                <c:pt idx="10">
                  <c:v>0.12607060594099967</c:v>
                </c:pt>
                <c:pt idx="11">
                  <c:v>0.13342895967999999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Nanjing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9.3777082420000046E-2</c:v>
                </c:pt>
                <c:pt idx="1">
                  <c:v>9.2447298498E-2</c:v>
                </c:pt>
                <c:pt idx="2">
                  <c:v>8.9742011900000002E-2</c:v>
                </c:pt>
                <c:pt idx="3">
                  <c:v>8.5700574410000008E-2</c:v>
                </c:pt>
                <c:pt idx="4">
                  <c:v>8.2339240676999992E-2</c:v>
                </c:pt>
                <c:pt idx="5">
                  <c:v>8.2545084320000003E-2</c:v>
                </c:pt>
                <c:pt idx="6">
                  <c:v>8.0244762431000066E-2</c:v>
                </c:pt>
                <c:pt idx="7">
                  <c:v>7.8021508899000003E-2</c:v>
                </c:pt>
                <c:pt idx="8">
                  <c:v>7.7591303511999998E-2</c:v>
                </c:pt>
                <c:pt idx="9">
                  <c:v>7.7332615670999999E-2</c:v>
                </c:pt>
                <c:pt idx="10">
                  <c:v>7.8619060687000003E-2</c:v>
                </c:pt>
                <c:pt idx="11">
                  <c:v>8.1224964240000266E-2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Nantong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0.11955794174600012</c:v>
                </c:pt>
                <c:pt idx="1">
                  <c:v>0.11045398963899998</c:v>
                </c:pt>
                <c:pt idx="2">
                  <c:v>0.15230914243200683</c:v>
                </c:pt>
                <c:pt idx="3">
                  <c:v>0.1550470448710089</c:v>
                </c:pt>
                <c:pt idx="4">
                  <c:v>0.19065689283199999</c:v>
                </c:pt>
                <c:pt idx="5">
                  <c:v>0.14141602046700663</c:v>
                </c:pt>
                <c:pt idx="6">
                  <c:v>0.12539348609600487</c:v>
                </c:pt>
                <c:pt idx="7">
                  <c:v>9.3293941610000028E-2</c:v>
                </c:pt>
                <c:pt idx="8">
                  <c:v>9.9517502097001748E-2</c:v>
                </c:pt>
                <c:pt idx="9">
                  <c:v>9.6421804746000025E-2</c:v>
                </c:pt>
                <c:pt idx="10">
                  <c:v>8.7693677141000001E-2</c:v>
                </c:pt>
                <c:pt idx="11">
                  <c:v>6.8943064595000006E-2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7.6662868181999966E-2</c:v>
                </c:pt>
                <c:pt idx="1">
                  <c:v>6.9889638999002246E-2</c:v>
                </c:pt>
                <c:pt idx="2">
                  <c:v>7.8701684637999994E-2</c:v>
                </c:pt>
                <c:pt idx="3">
                  <c:v>8.0724233451000063E-2</c:v>
                </c:pt>
                <c:pt idx="4">
                  <c:v>7.6660070659000004E-2</c:v>
                </c:pt>
                <c:pt idx="5">
                  <c:v>7.5402338548000034E-2</c:v>
                </c:pt>
                <c:pt idx="6">
                  <c:v>6.9489711218999994E-2</c:v>
                </c:pt>
                <c:pt idx="7">
                  <c:v>7.6359715288999985E-2</c:v>
                </c:pt>
                <c:pt idx="8">
                  <c:v>7.1277731085999996E-2</c:v>
                </c:pt>
                <c:pt idx="9">
                  <c:v>7.7010552043999994E-2</c:v>
                </c:pt>
                <c:pt idx="10">
                  <c:v>7.4046611850003816E-2</c:v>
                </c:pt>
                <c:pt idx="11">
                  <c:v>7.1973670254000033E-2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Qingdao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Sheet1!$B$15:$M$15</c:f>
              <c:numCache>
                <c:formatCode>General</c:formatCode>
                <c:ptCount val="12"/>
                <c:pt idx="0">
                  <c:v>7.3304428130000113E-2</c:v>
                </c:pt>
                <c:pt idx="1">
                  <c:v>7.5169490982000139E-2</c:v>
                </c:pt>
                <c:pt idx="2">
                  <c:v>6.7344525783E-2</c:v>
                </c:pt>
                <c:pt idx="3">
                  <c:v>5.7483529268000023E-2</c:v>
                </c:pt>
                <c:pt idx="4">
                  <c:v>5.9660264886002096E-2</c:v>
                </c:pt>
                <c:pt idx="5">
                  <c:v>6.2479879351000002E-2</c:v>
                </c:pt>
                <c:pt idx="6">
                  <c:v>6.0386608690000024E-2</c:v>
                </c:pt>
                <c:pt idx="7">
                  <c:v>5.8264005635999955E-2</c:v>
                </c:pt>
                <c:pt idx="8">
                  <c:v>5.7142331285000014E-2</c:v>
                </c:pt>
                <c:pt idx="9">
                  <c:v>5.8957150877999985E-2</c:v>
                </c:pt>
                <c:pt idx="10">
                  <c:v>6.2289787248000113E-2</c:v>
                </c:pt>
                <c:pt idx="11">
                  <c:v>6.6208497665000005E-2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Shanghai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Sheet1!$B$16:$M$16</c:f>
              <c:numCache>
                <c:formatCode>General</c:formatCode>
                <c:ptCount val="12"/>
                <c:pt idx="0">
                  <c:v>8.6260990839000004E-2</c:v>
                </c:pt>
                <c:pt idx="1">
                  <c:v>8.4664771361001548E-2</c:v>
                </c:pt>
                <c:pt idx="2">
                  <c:v>8.6078410071000006E-2</c:v>
                </c:pt>
                <c:pt idx="3">
                  <c:v>8.5370292144000007E-2</c:v>
                </c:pt>
                <c:pt idx="4">
                  <c:v>8.8292788252000001E-2</c:v>
                </c:pt>
                <c:pt idx="5">
                  <c:v>8.8915881732000046E-2</c:v>
                </c:pt>
                <c:pt idx="6">
                  <c:v>8.8217572873000027E-2</c:v>
                </c:pt>
                <c:pt idx="7">
                  <c:v>8.8648819588001068E-2</c:v>
                </c:pt>
                <c:pt idx="8">
                  <c:v>8.8567067185005621E-2</c:v>
                </c:pt>
                <c:pt idx="9">
                  <c:v>8.617377193499999E-2</c:v>
                </c:pt>
                <c:pt idx="10">
                  <c:v>8.4445020795000228E-2</c:v>
                </c:pt>
                <c:pt idx="11">
                  <c:v>8.3139893746001267E-2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Shaoxing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Sheet1!$B$17:$M$17</c:f>
              <c:numCache>
                <c:formatCode>General</c:formatCode>
                <c:ptCount val="12"/>
                <c:pt idx="0">
                  <c:v>5.5219527454000022E-2</c:v>
                </c:pt>
                <c:pt idx="1">
                  <c:v>5.2549081574999955E-2</c:v>
                </c:pt>
                <c:pt idx="2">
                  <c:v>5.2184930917002319E-2</c:v>
                </c:pt>
                <c:pt idx="3">
                  <c:v>5.0674001071999965E-2</c:v>
                </c:pt>
                <c:pt idx="4">
                  <c:v>5.2894539488999998E-2</c:v>
                </c:pt>
                <c:pt idx="5">
                  <c:v>5.4377843757000013E-2</c:v>
                </c:pt>
                <c:pt idx="6">
                  <c:v>5.3140216526999955E-2</c:v>
                </c:pt>
                <c:pt idx="7">
                  <c:v>5.2429717852002108E-2</c:v>
                </c:pt>
                <c:pt idx="8">
                  <c:v>5.5656722684000001E-2</c:v>
                </c:pt>
                <c:pt idx="9">
                  <c:v>5.6889595117000001E-2</c:v>
                </c:pt>
                <c:pt idx="10">
                  <c:v>5.6119386919000001E-2</c:v>
                </c:pt>
                <c:pt idx="11">
                  <c:v>5.5111676145000524E-2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Sheet1!$B$18:$M$18</c:f>
              <c:numCache>
                <c:formatCode>General</c:formatCode>
                <c:ptCount val="12"/>
                <c:pt idx="0">
                  <c:v>0.15344120489100951</c:v>
                </c:pt>
                <c:pt idx="1">
                  <c:v>0.14697429615300422</c:v>
                </c:pt>
                <c:pt idx="2">
                  <c:v>0.15528729570600694</c:v>
                </c:pt>
                <c:pt idx="3">
                  <c:v>0.14905119646600506</c:v>
                </c:pt>
                <c:pt idx="4">
                  <c:v>0.15006020616900453</c:v>
                </c:pt>
                <c:pt idx="5">
                  <c:v>0.14314429541500479</c:v>
                </c:pt>
                <c:pt idx="6">
                  <c:v>0.14376108740400451</c:v>
                </c:pt>
                <c:pt idx="7">
                  <c:v>0.13904596670500041</c:v>
                </c:pt>
                <c:pt idx="8">
                  <c:v>0.13212228694600001</c:v>
                </c:pt>
                <c:pt idx="9">
                  <c:v>0.13423631748900094</c:v>
                </c:pt>
                <c:pt idx="10">
                  <c:v>0.13532080748299999</c:v>
                </c:pt>
                <c:pt idx="11">
                  <c:v>0.13894495264700599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Suxi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Sheet1!$B$19:$M$19</c:f>
              <c:numCache>
                <c:formatCode>General</c:formatCode>
                <c:ptCount val="12"/>
                <c:pt idx="0">
                  <c:v>7.4321441308999994E-2</c:v>
                </c:pt>
                <c:pt idx="1">
                  <c:v>7.5240314534E-2</c:v>
                </c:pt>
                <c:pt idx="2">
                  <c:v>7.6066165217999998E-2</c:v>
                </c:pt>
                <c:pt idx="3">
                  <c:v>8.0007116329000025E-2</c:v>
                </c:pt>
                <c:pt idx="4">
                  <c:v>7.1127886158999995E-2</c:v>
                </c:pt>
                <c:pt idx="5">
                  <c:v>7.0470348728999946E-2</c:v>
                </c:pt>
                <c:pt idx="6">
                  <c:v>6.6280347291000005E-2</c:v>
                </c:pt>
                <c:pt idx="7">
                  <c:v>7.4346796670000034E-2</c:v>
                </c:pt>
                <c:pt idx="8">
                  <c:v>7.4034942960000003E-2</c:v>
                </c:pt>
                <c:pt idx="9">
                  <c:v>7.0782488212000533E-2</c:v>
                </c:pt>
                <c:pt idx="10">
                  <c:v>6.5080654663000004E-2</c:v>
                </c:pt>
                <c:pt idx="11">
                  <c:v>6.3744170902999997E-2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Taizhou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Sheet1!$B$20:$M$20</c:f>
              <c:numCache>
                <c:formatCode>General</c:formatCode>
                <c:ptCount val="12"/>
                <c:pt idx="0">
                  <c:v>6.7012627392003143E-2</c:v>
                </c:pt>
                <c:pt idx="1">
                  <c:v>6.9620377093999999E-2</c:v>
                </c:pt>
                <c:pt idx="2">
                  <c:v>7.2101042754999969E-2</c:v>
                </c:pt>
                <c:pt idx="3">
                  <c:v>7.0141288812000019E-2</c:v>
                </c:pt>
                <c:pt idx="4">
                  <c:v>7.0700248977999994E-2</c:v>
                </c:pt>
                <c:pt idx="5">
                  <c:v>7.0981498604000007E-2</c:v>
                </c:pt>
                <c:pt idx="6">
                  <c:v>6.9338698485000114E-2</c:v>
                </c:pt>
                <c:pt idx="7">
                  <c:v>6.9170333112999999E-2</c:v>
                </c:pt>
                <c:pt idx="8">
                  <c:v>6.6361042553000002E-2</c:v>
                </c:pt>
                <c:pt idx="9">
                  <c:v>6.6556396402999998E-2</c:v>
                </c:pt>
                <c:pt idx="10">
                  <c:v>6.6149811933E-2</c:v>
                </c:pt>
                <c:pt idx="11">
                  <c:v>6.3378271817000134E-2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Weifang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Sheet1!$B$21:$M$21</c:f>
              <c:numCache>
                <c:formatCode>General</c:formatCode>
                <c:ptCount val="12"/>
                <c:pt idx="5">
                  <c:v>0.13187431587699999</c:v>
                </c:pt>
                <c:pt idx="6">
                  <c:v>0.13880473943700194</c:v>
                </c:pt>
                <c:pt idx="7">
                  <c:v>0.11063000319699999</c:v>
                </c:pt>
                <c:pt idx="8">
                  <c:v>0.12600434373100144</c:v>
                </c:pt>
                <c:pt idx="9">
                  <c:v>0.12920438925100144</c:v>
                </c:pt>
                <c:pt idx="10">
                  <c:v>0.134320685627</c:v>
                </c:pt>
                <c:pt idx="11">
                  <c:v>0.12438800010499998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Wenzhou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Sheet1!$B$22:$M$22</c:f>
              <c:numCache>
                <c:formatCode>General</c:formatCode>
                <c:ptCount val="12"/>
                <c:pt idx="0">
                  <c:v>5.8443077303000003E-2</c:v>
                </c:pt>
                <c:pt idx="1">
                  <c:v>5.8581910362999867E-2</c:v>
                </c:pt>
                <c:pt idx="2">
                  <c:v>5.7212237119002834E-2</c:v>
                </c:pt>
                <c:pt idx="3">
                  <c:v>5.8884522533999985E-2</c:v>
                </c:pt>
                <c:pt idx="4">
                  <c:v>5.7518795077000022E-2</c:v>
                </c:pt>
                <c:pt idx="5">
                  <c:v>5.7871915690999955E-2</c:v>
                </c:pt>
                <c:pt idx="6">
                  <c:v>6.3514192681000003E-2</c:v>
                </c:pt>
                <c:pt idx="7">
                  <c:v>6.3805558755000005E-2</c:v>
                </c:pt>
                <c:pt idx="8">
                  <c:v>5.8263697635001978E-2</c:v>
                </c:pt>
                <c:pt idx="9">
                  <c:v>5.7298745794999766E-2</c:v>
                </c:pt>
                <c:pt idx="10">
                  <c:v>5.9010975112000534E-2</c:v>
                </c:pt>
                <c:pt idx="11">
                  <c:v>6.3877536058999998E-2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Xuzhou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Sheet1!$B$23:$M$23</c:f>
              <c:numCache>
                <c:formatCode>General</c:formatCode>
                <c:ptCount val="12"/>
                <c:pt idx="0">
                  <c:v>0.12894122839300001</c:v>
                </c:pt>
                <c:pt idx="1">
                  <c:v>0.11156311015600009</c:v>
                </c:pt>
                <c:pt idx="2">
                  <c:v>0.10888413851800002</c:v>
                </c:pt>
                <c:pt idx="3">
                  <c:v>0.104718934796</c:v>
                </c:pt>
                <c:pt idx="4">
                  <c:v>0.10161731234299998</c:v>
                </c:pt>
                <c:pt idx="5">
                  <c:v>0.10859700954600029</c:v>
                </c:pt>
                <c:pt idx="6">
                  <c:v>0.113539978732</c:v>
                </c:pt>
                <c:pt idx="7">
                  <c:v>0.11996888813000001</c:v>
                </c:pt>
                <c:pt idx="8">
                  <c:v>0.12463064658000395</c:v>
                </c:pt>
                <c:pt idx="9">
                  <c:v>0.12373381668800019</c:v>
                </c:pt>
                <c:pt idx="10">
                  <c:v>0.11920137723700019</c:v>
                </c:pt>
                <c:pt idx="11">
                  <c:v>0.11331262948100022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Yangzhou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Sheet1!$B$24:$M$24</c:f>
              <c:numCache>
                <c:formatCode>General</c:formatCode>
                <c:ptCount val="12"/>
                <c:pt idx="0">
                  <c:v>8.7077847811999995E-2</c:v>
                </c:pt>
                <c:pt idx="1">
                  <c:v>9.9013284463999984E-2</c:v>
                </c:pt>
                <c:pt idx="2">
                  <c:v>0.10333444703100129</c:v>
                </c:pt>
                <c:pt idx="3">
                  <c:v>0.101717459991</c:v>
                </c:pt>
                <c:pt idx="4">
                  <c:v>9.1021180623999998E-2</c:v>
                </c:pt>
                <c:pt idx="5">
                  <c:v>8.5169896231000047E-2</c:v>
                </c:pt>
                <c:pt idx="6">
                  <c:v>8.7790031800000015E-2</c:v>
                </c:pt>
                <c:pt idx="7">
                  <c:v>8.3281912904000027E-2</c:v>
                </c:pt>
                <c:pt idx="8">
                  <c:v>9.9974186569000048E-2</c:v>
                </c:pt>
                <c:pt idx="9">
                  <c:v>9.7584984631999994E-2</c:v>
                </c:pt>
                <c:pt idx="10">
                  <c:v>9.4192853682000047E-2</c:v>
                </c:pt>
                <c:pt idx="11">
                  <c:v>7.7678165457000001E-2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Yantai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Sheet1!$B$25:$M$25</c:f>
              <c:numCache>
                <c:formatCode>General</c:formatCode>
                <c:ptCount val="12"/>
                <c:pt idx="5">
                  <c:v>0.10352432998600378</c:v>
                </c:pt>
                <c:pt idx="6">
                  <c:v>9.3390359699000267E-2</c:v>
                </c:pt>
                <c:pt idx="7">
                  <c:v>8.1077284567999994E-2</c:v>
                </c:pt>
                <c:pt idx="8">
                  <c:v>8.4600291565000263E-2</c:v>
                </c:pt>
                <c:pt idx="9">
                  <c:v>8.2581118756000008E-2</c:v>
                </c:pt>
                <c:pt idx="10">
                  <c:v>9.4606717928000003E-2</c:v>
                </c:pt>
                <c:pt idx="11">
                  <c:v>7.3943993334999999E-2</c:v>
                </c:pt>
              </c:numCache>
            </c:numRef>
          </c:val>
          <c:smooth val="0"/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Zibo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Sheet1!$B$26:$M$26</c:f>
              <c:numCache>
                <c:formatCode>General</c:formatCode>
                <c:ptCount val="12"/>
                <c:pt idx="5">
                  <c:v>9.8901651039000005E-2</c:v>
                </c:pt>
                <c:pt idx="6">
                  <c:v>8.8070304423000026E-2</c:v>
                </c:pt>
                <c:pt idx="7">
                  <c:v>8.1529628536001264E-2</c:v>
                </c:pt>
                <c:pt idx="8">
                  <c:v>8.0924750723000066E-2</c:v>
                </c:pt>
                <c:pt idx="9">
                  <c:v>8.1723028167001568E-2</c:v>
                </c:pt>
                <c:pt idx="10">
                  <c:v>8.5391380238000025E-2</c:v>
                </c:pt>
                <c:pt idx="11">
                  <c:v>9.1111322057000066E-2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296512"/>
        <c:axId val="32165824"/>
      </c:lineChart>
      <c:catAx>
        <c:axId val="312965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165824"/>
        <c:crosses val="autoZero"/>
        <c:auto val="1"/>
        <c:lblAlgn val="ctr"/>
        <c:lblOffset val="100"/>
        <c:noMultiLvlLbl val="0"/>
      </c:catAx>
      <c:valAx>
        <c:axId val="32165824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1296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680429076802301"/>
          <c:y val="0"/>
          <c:w val="0.2631957092319982"/>
          <c:h val="0.97801245268493364"/>
        </c:manualLayout>
      </c:layout>
      <c:overlay val="0"/>
      <c:txPr>
        <a:bodyPr/>
        <a:lstStyle/>
        <a:p>
          <a:pPr>
            <a:defRPr sz="7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237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10" Type="http://schemas.openxmlformats.org/officeDocument/2006/relationships/chart" Target="../charts/chart2.xml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 descr="labelGeo"/>
          <p:cNvSpPr>
            <a:spLocks noGrp="1" noChangeArrowheads="1"/>
          </p:cNvSpPr>
          <p:nvPr>
            <p:ph type="title" sz="quarter"/>
          </p:nvPr>
        </p:nvSpPr>
        <p:spPr>
          <a:xfrm>
            <a:off x="112713" y="76200"/>
            <a:ext cx="8851900" cy="838200"/>
          </a:xfrm>
        </p:spPr>
        <p:txBody>
          <a:bodyPr/>
          <a:lstStyle/>
          <a:p>
            <a:r>
              <a:rPr lang="en-US" dirty="0" smtClean="0"/>
              <a:t>ARV Market #Geo Summary by Brand</a:t>
            </a:r>
            <a:endParaRPr lang="en-US" sz="1100" dirty="0" smtClean="0"/>
          </a:p>
        </p:txBody>
      </p:sp>
      <p:sp>
        <p:nvSpPr>
          <p:cNvPr id="11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77145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" name="Rectangle 26" descr="Frame2"/>
          <p:cNvSpPr>
            <a:spLocks noChangeArrowheads="1"/>
          </p:cNvSpPr>
          <p:nvPr/>
        </p:nvSpPr>
        <p:spPr bwMode="auto">
          <a:xfrm>
            <a:off x="38100" y="3800104"/>
            <a:ext cx="8991600" cy="2388224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Baraclude</a:t>
            </a:r>
            <a:r>
              <a:rPr lang="en-US" altLang="zh-CN" dirty="0"/>
              <a:t> </a:t>
            </a:r>
            <a:r>
              <a:rPr lang="en-US" altLang="zh-CN" dirty="0" smtClean="0"/>
              <a:t>ARV </a:t>
            </a:r>
            <a:r>
              <a:rPr lang="en-US" altLang="zh-CN" dirty="0"/>
              <a:t>Market Share </a:t>
            </a:r>
            <a:r>
              <a:rPr lang="en-US" altLang="zh-CN" dirty="0" smtClean="0"/>
              <a:t>(MTH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524667"/>
            <a:ext cx="5376672" cy="2749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ARV Market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27" name="Object 3" descr="sheet1"/>
          <p:cNvGraphicFramePr>
            <a:graphicFrameLocks noChangeAspect="1"/>
          </p:cNvGraphicFramePr>
          <p:nvPr/>
        </p:nvGraphicFramePr>
        <p:xfrm>
          <a:off x="158750" y="5645150"/>
          <a:ext cx="871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Worksheet" r:id="rId4" imgW="8715263" imgH="438302" progId="Excel.Sheet.12">
                  <p:embed/>
                </p:oleObj>
              </mc:Choice>
              <mc:Fallback>
                <p:oleObj name="Worksheet" r:id="rId4" imgW="8715263" imgH="438302" progId="Excel.Sheet.12">
                  <p:embed/>
                  <p:pic>
                    <p:nvPicPr>
                      <p:cNvPr id="0" name="Picture 23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5645150"/>
                        <a:ext cx="87153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Chart 16" descr="chart2,No Primary Title,Secondry Title"/>
          <p:cNvGraphicFramePr/>
          <p:nvPr/>
        </p:nvGraphicFramePr>
        <p:xfrm>
          <a:off x="0" y="3820247"/>
          <a:ext cx="8941981" cy="184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28" name="Object 4" descr="ppttable,sheet2"/>
          <p:cNvGraphicFramePr>
            <a:graphicFrameLocks noChangeAspect="1"/>
          </p:cNvGraphicFramePr>
          <p:nvPr/>
        </p:nvGraphicFramePr>
        <p:xfrm>
          <a:off x="90100" y="2954850"/>
          <a:ext cx="8791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Worksheet" r:id="rId8" imgW="8791575" imgH="438099" progId="Excel.Sheet.12">
                  <p:embed/>
                </p:oleObj>
              </mc:Choice>
              <mc:Fallback>
                <p:oleObj name="Worksheet" r:id="rId8" imgW="8791575" imgH="438099" progId="Excel.Sheet.12">
                  <p:embed/>
                  <p:pic>
                    <p:nvPicPr>
                      <p:cNvPr id="0" name="Picture 24" descr="ppttable,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00" y="2954850"/>
                        <a:ext cx="87915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Chart 15" descr="chart1,No Primary Title,No Secondry Title"/>
          <p:cNvGraphicFramePr/>
          <p:nvPr/>
        </p:nvGraphicFramePr>
        <p:xfrm>
          <a:off x="118750" y="1305676"/>
          <a:ext cx="8910950" cy="1675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73119</TotalTime>
  <Words>52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ARV Market #Geo Summary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2076</cp:revision>
  <cp:lastPrinted>2003-08-22T16:32:12Z</cp:lastPrinted>
  <dcterms:created xsi:type="dcterms:W3CDTF">2001-06-20T12:40:14Z</dcterms:created>
  <dcterms:modified xsi:type="dcterms:W3CDTF">2017-01-18T07:57:14Z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