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90" d="100"/>
          <a:sy n="90" d="100"/>
        </p:scale>
        <p:origin x="-10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27E-2"/>
          <c:w val="0.70110144927536233"/>
          <c:h val="0.5746206935354211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8.6713200000000004E-2</c:v>
                </c:pt>
                <c:pt idx="2">
                  <c:v>7.6516900000000929E-2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7.4127400000001134E-2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8.0882200000000001E-2</c:v>
                </c:pt>
                <c:pt idx="9">
                  <c:v>6.370460000000093E-2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6.0351600000000914E-2</c:v>
                </c:pt>
                <c:pt idx="2">
                  <c:v>5.6354300000000003E-2</c:v>
                </c:pt>
                <c:pt idx="3">
                  <c:v>4.0730200000000924E-2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5.4007000000003335E-3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8.854640000000516E-2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8.5943100000000008E-2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8.6412000000000003E-2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9.6414700000000006E-2</c:v>
                </c:pt>
                <c:pt idx="5">
                  <c:v>9.9861400000000766E-2</c:v>
                </c:pt>
                <c:pt idx="6">
                  <c:v>0.11168500000000056</c:v>
                </c:pt>
                <c:pt idx="7">
                  <c:v>9.5397700000000002E-2</c:v>
                </c:pt>
                <c:pt idx="8">
                  <c:v>9.8960800000001764E-2</c:v>
                </c:pt>
                <c:pt idx="9">
                  <c:v>8.9742100000000005E-2</c:v>
                </c:pt>
                <c:pt idx="10">
                  <c:v>9.8192300000001745E-2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3.6529300000000396E-2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4.7834700000000833E-2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8.0074800000001223E-2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9.3254600000001867E-2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6.9999200000000913E-2</c:v>
                </c:pt>
                <c:pt idx="10">
                  <c:v>7.357000000000001E-2</c:v>
                </c:pt>
                <c:pt idx="11">
                  <c:v>6.0000000000000511E-2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3.8639000000000492E-2</c:v>
                </c:pt>
                <c:pt idx="3">
                  <c:v>3.7070900000002065E-2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6.7728700000000822E-2</c:v>
                </c:pt>
                <c:pt idx="3">
                  <c:v>7.3463600000002113E-2</c:v>
                </c:pt>
                <c:pt idx="4">
                  <c:v>7.838370000000093E-2</c:v>
                </c:pt>
                <c:pt idx="5">
                  <c:v>8.2122400000000026E-2</c:v>
                </c:pt>
                <c:pt idx="6">
                  <c:v>8.6416000000000007E-2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7.2587900000000913E-2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7.3837900000000831E-2</c:v>
                </c:pt>
                <c:pt idx="11">
                  <c:v>3.0000000000000401E-2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4.9433100000000833E-2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6.4443900000000734E-2</c:v>
                </c:pt>
                <c:pt idx="9">
                  <c:v>6.0060200000000924E-2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3.546510000000045E-2</c:v>
                </c:pt>
                <c:pt idx="4">
                  <c:v>3.380100000000049E-2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38464"/>
        <c:axId val="32662656"/>
      </c:lineChart>
      <c:catAx>
        <c:axId val="75838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5838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3512495720646489E-3"/>
          <c:y val="0.78816929539956104"/>
          <c:w val="0.74381923998630661"/>
          <c:h val="0.20902496894061817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68398971100476"/>
          <c:y val="0.13275464381260571"/>
          <c:w val="0.87805520946645665"/>
          <c:h val="0.682536076370099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5837440"/>
        <c:axId val="32664384"/>
      </c:barChart>
      <c:catAx>
        <c:axId val="758374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58374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8324"/>
            <a:ext cx="5376672" cy="3003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105" y="58738"/>
            <a:ext cx="7837488" cy="674687"/>
          </a:xfrm>
        </p:spPr>
        <p:txBody>
          <a:bodyPr/>
          <a:lstStyle/>
          <a:p>
            <a:r>
              <a:rPr lang="en-US" dirty="0" err="1" smtClean="0"/>
              <a:t>Coniel</a:t>
            </a:r>
            <a:r>
              <a:rPr lang="en-US" dirty="0" smtClean="0"/>
              <a:t> Market #Geo Summary by Brand</a:t>
            </a:r>
            <a:endParaRPr lang="en-US" sz="1100" dirty="0" smtClean="0"/>
          </a:p>
        </p:txBody>
      </p:sp>
      <p:sp>
        <p:nvSpPr>
          <p:cNvPr id="18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err="1" smtClean="0"/>
              <a:t>Coniel</a:t>
            </a:r>
            <a:r>
              <a:rPr lang="en-US" altLang="zh-CN" dirty="0" smtClean="0"/>
              <a:t>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4" name="Rectangle 26" descr="Frame2"/>
          <p:cNvSpPr>
            <a:spLocks noChangeArrowheads="1"/>
          </p:cNvSpPr>
          <p:nvPr/>
        </p:nvSpPr>
        <p:spPr bwMode="auto">
          <a:xfrm>
            <a:off x="38100" y="3808206"/>
            <a:ext cx="8991600" cy="238012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1" name="Object 7" descr="sheet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54755"/>
              </p:ext>
            </p:extLst>
          </p:nvPr>
        </p:nvGraphicFramePr>
        <p:xfrm>
          <a:off x="176400" y="5760000"/>
          <a:ext cx="8628110" cy="38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4" imgW="8715263" imgH="390449" progId="Excel.Sheet.12">
                  <p:embed/>
                </p:oleObj>
              </mc:Choice>
              <mc:Fallback>
                <p:oleObj name="Worksheet" r:id="rId4" imgW="8715263" imgH="390449" progId="Excel.Sheet.12">
                  <p:embed/>
                  <p:pic>
                    <p:nvPicPr>
                      <p:cNvPr id="0" name="Picture 22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00" y="5760000"/>
                        <a:ext cx="8628110" cy="386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hart 22" descr="chart1,No Primary Title,No Secondry Title"/>
          <p:cNvGraphicFramePr/>
          <p:nvPr/>
        </p:nvGraphicFramePr>
        <p:xfrm>
          <a:off x="139700" y="1257680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Table 16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72874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Coniel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2022</cp:revision>
  <cp:lastPrinted>2003-08-22T16:32:12Z</cp:lastPrinted>
  <dcterms:created xsi:type="dcterms:W3CDTF">2001-06-20T12:40:14Z</dcterms:created>
  <dcterms:modified xsi:type="dcterms:W3CDTF">2017-01-18T07:57:16Z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