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68E-2"/>
          <c:w val="0.69675362318843548"/>
          <c:h val="0.712560329719519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6.7619688449000334E-2</c:v>
                </c:pt>
                <c:pt idx="1">
                  <c:v>5.8995416225000423E-2</c:v>
                </c:pt>
                <c:pt idx="2">
                  <c:v>5.3350307937000914E-2</c:v>
                </c:pt>
                <c:pt idx="3">
                  <c:v>4.9836310958003595E-2</c:v>
                </c:pt>
                <c:pt idx="4">
                  <c:v>5.8051648533999946E-2</c:v>
                </c:pt>
                <c:pt idx="5">
                  <c:v>6.8586896940000933E-2</c:v>
                </c:pt>
                <c:pt idx="6">
                  <c:v>6.0952381270000133E-2</c:v>
                </c:pt>
                <c:pt idx="7">
                  <c:v>6.7725864592000001E-2</c:v>
                </c:pt>
                <c:pt idx="8">
                  <c:v>6.1162247944002476E-2</c:v>
                </c:pt>
                <c:pt idx="9">
                  <c:v>6.9570490010002067E-2</c:v>
                </c:pt>
                <c:pt idx="10">
                  <c:v>6.9612494686003001E-2</c:v>
                </c:pt>
                <c:pt idx="11">
                  <c:v>7.0400304371000033E-2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0.15293842060600688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0.15691876047100914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7.8685672946000332E-2</c:v>
                </c:pt>
                <c:pt idx="1">
                  <c:v>7.8580653606000014E-2</c:v>
                </c:pt>
                <c:pt idx="2">
                  <c:v>7.8843576558999998E-2</c:v>
                </c:pt>
                <c:pt idx="3">
                  <c:v>8.1536110333000247E-2</c:v>
                </c:pt>
                <c:pt idx="4">
                  <c:v>7.8708309616999997E-2</c:v>
                </c:pt>
                <c:pt idx="5">
                  <c:v>8.0645891061001368E-2</c:v>
                </c:pt>
                <c:pt idx="6">
                  <c:v>7.3532727119002134E-2</c:v>
                </c:pt>
                <c:pt idx="7">
                  <c:v>7.9170285895000192E-2</c:v>
                </c:pt>
                <c:pt idx="8">
                  <c:v>7.4965420469000191E-2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7.730349151000368E-2</c:v>
                </c:pt>
                <c:pt idx="2">
                  <c:v>8.0252703990000063E-2</c:v>
                </c:pt>
                <c:pt idx="3">
                  <c:v>7.0397041911003197E-2</c:v>
                </c:pt>
                <c:pt idx="4">
                  <c:v>7.5517281243003401E-2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7.7304754124000924E-2</c:v>
                </c:pt>
                <c:pt idx="8">
                  <c:v>7.7402650868002534E-2</c:v>
                </c:pt>
                <c:pt idx="9">
                  <c:v>8.1051450369001368E-2</c:v>
                </c:pt>
                <c:pt idx="10">
                  <c:v>7.9861430385002777E-2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0.11931800142200008</c:v>
                </c:pt>
                <c:pt idx="1">
                  <c:v>0.10520638793600373</c:v>
                </c:pt>
                <c:pt idx="2">
                  <c:v>0.11434656116500011</c:v>
                </c:pt>
                <c:pt idx="3">
                  <c:v>0.10574189872500002</c:v>
                </c:pt>
                <c:pt idx="4">
                  <c:v>0.1062631373210037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9.2572764504000024E-2</c:v>
                </c:pt>
                <c:pt idx="10">
                  <c:v>9.7667248678000723E-2</c:v>
                </c:pt>
                <c:pt idx="11">
                  <c:v>9.8881839906000066E-2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8.1704035344001766E-2</c:v>
                </c:pt>
                <c:pt idx="1">
                  <c:v>8.3332409311000527E-2</c:v>
                </c:pt>
                <c:pt idx="2">
                  <c:v>8.9412452435000025E-2</c:v>
                </c:pt>
                <c:pt idx="3">
                  <c:v>8.9585296662000366E-2</c:v>
                </c:pt>
                <c:pt idx="4">
                  <c:v>8.8069749598001248E-2</c:v>
                </c:pt>
                <c:pt idx="5">
                  <c:v>8.7859696907000226E-2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8.9517410535001063E-2</c:v>
                </c:pt>
                <c:pt idx="10">
                  <c:v>8.8909160876000745E-2</c:v>
                </c:pt>
                <c:pt idx="11">
                  <c:v>8.5378525038000225E-2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0.11563360061700022</c:v>
                </c:pt>
                <c:pt idx="4">
                  <c:v>0.11529278072800481</c:v>
                </c:pt>
                <c:pt idx="5">
                  <c:v>0.1216546030750028</c:v>
                </c:pt>
                <c:pt idx="6">
                  <c:v>0.12874549713200931</c:v>
                </c:pt>
                <c:pt idx="7">
                  <c:v>0.12299620046000538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0.16403322751500043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0.16145398566900043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0.16292846998500043</c:v>
                </c:pt>
                <c:pt idx="1">
                  <c:v>0.18113909605000394</c:v>
                </c:pt>
                <c:pt idx="2">
                  <c:v>0.18306386689900478</c:v>
                </c:pt>
                <c:pt idx="3">
                  <c:v>0.20396114033500581</c:v>
                </c:pt>
                <c:pt idx="4">
                  <c:v>0.17835102776100001</c:v>
                </c:pt>
                <c:pt idx="5">
                  <c:v>0.19652121804600031</c:v>
                </c:pt>
                <c:pt idx="6">
                  <c:v>0.19034983597600094</c:v>
                </c:pt>
                <c:pt idx="7">
                  <c:v>0.19381597740800022</c:v>
                </c:pt>
                <c:pt idx="8">
                  <c:v>0.19028379513100049</c:v>
                </c:pt>
                <c:pt idx="9">
                  <c:v>0.18150671251400041</c:v>
                </c:pt>
                <c:pt idx="10">
                  <c:v>0.1677921647230004</c:v>
                </c:pt>
                <c:pt idx="11">
                  <c:v>0.16939147403000043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0.15328134552100903</c:v>
                </c:pt>
                <c:pt idx="3">
                  <c:v>0.144174314651</c:v>
                </c:pt>
                <c:pt idx="4">
                  <c:v>0.15680945014500819</c:v>
                </c:pt>
                <c:pt idx="5">
                  <c:v>0.15504283996500567</c:v>
                </c:pt>
                <c:pt idx="6">
                  <c:v>0.15223223407300632</c:v>
                </c:pt>
                <c:pt idx="7">
                  <c:v>0.13691752345200495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9.3777082420000268E-2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8.2545084320000045E-2</c:v>
                </c:pt>
                <c:pt idx="6">
                  <c:v>8.0244762431000247E-2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7.7332615671000984E-2</c:v>
                </c:pt>
                <c:pt idx="10">
                  <c:v>7.8619060687000003E-2</c:v>
                </c:pt>
                <c:pt idx="11">
                  <c:v>8.1224964240001224E-2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0.11955794174600029</c:v>
                </c:pt>
                <c:pt idx="1">
                  <c:v>0.11045398963899998</c:v>
                </c:pt>
                <c:pt idx="2">
                  <c:v>0.15230914243200797</c:v>
                </c:pt>
                <c:pt idx="3">
                  <c:v>0.15504704487101031</c:v>
                </c:pt>
                <c:pt idx="4">
                  <c:v>0.19065689283200044</c:v>
                </c:pt>
                <c:pt idx="5">
                  <c:v>0.14141602046700769</c:v>
                </c:pt>
                <c:pt idx="6">
                  <c:v>0.12539348609600562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9.6421804746000067E-2</c:v>
                </c:pt>
                <c:pt idx="10">
                  <c:v>8.7693677141000043E-2</c:v>
                </c:pt>
                <c:pt idx="11">
                  <c:v>6.894306459500002E-2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6.9889638999002524E-2</c:v>
                </c:pt>
                <c:pt idx="2">
                  <c:v>7.8701684638000924E-2</c:v>
                </c:pt>
                <c:pt idx="3">
                  <c:v>8.0724233451000507E-2</c:v>
                </c:pt>
                <c:pt idx="4">
                  <c:v>7.6660070659000032E-2</c:v>
                </c:pt>
                <c:pt idx="5">
                  <c:v>7.5402338548000533E-2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7.404661185000451E-2</c:v>
                </c:pt>
                <c:pt idx="11">
                  <c:v>7.1973670254000199E-2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7.3304428130000529E-2</c:v>
                </c:pt>
                <c:pt idx="1">
                  <c:v>7.5169490982000584E-2</c:v>
                </c:pt>
                <c:pt idx="2">
                  <c:v>6.7344525783E-2</c:v>
                </c:pt>
                <c:pt idx="3">
                  <c:v>5.7483529268000128E-2</c:v>
                </c:pt>
                <c:pt idx="4">
                  <c:v>5.9660264886002436E-2</c:v>
                </c:pt>
                <c:pt idx="5">
                  <c:v>6.2479879351000016E-2</c:v>
                </c:pt>
                <c:pt idx="6">
                  <c:v>6.0386608690000433E-2</c:v>
                </c:pt>
                <c:pt idx="7">
                  <c:v>5.8264005635999955E-2</c:v>
                </c:pt>
                <c:pt idx="8">
                  <c:v>5.7142331285000139E-2</c:v>
                </c:pt>
                <c:pt idx="9">
                  <c:v>5.8957150877999985E-2</c:v>
                </c:pt>
                <c:pt idx="10">
                  <c:v>6.2289787248000494E-2</c:v>
                </c:pt>
                <c:pt idx="11">
                  <c:v>6.6208497665000018E-2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8.6260990839000046E-2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8.5370292144000298E-2</c:v>
                </c:pt>
                <c:pt idx="4">
                  <c:v>8.8292788252000043E-2</c:v>
                </c:pt>
                <c:pt idx="5">
                  <c:v>8.8915881732000268E-2</c:v>
                </c:pt>
                <c:pt idx="6">
                  <c:v>8.8217572873000277E-2</c:v>
                </c:pt>
                <c:pt idx="7">
                  <c:v>8.8648819588001568E-2</c:v>
                </c:pt>
                <c:pt idx="8">
                  <c:v>8.856706718500669E-2</c:v>
                </c:pt>
                <c:pt idx="9">
                  <c:v>8.617377193499999E-2</c:v>
                </c:pt>
                <c:pt idx="10">
                  <c:v>8.4445020795000797E-2</c:v>
                </c:pt>
                <c:pt idx="11">
                  <c:v>8.3139893746001767E-2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5.5219527454000134E-2</c:v>
                </c:pt>
                <c:pt idx="1">
                  <c:v>5.2549081574999955E-2</c:v>
                </c:pt>
                <c:pt idx="2">
                  <c:v>5.2184930917002673E-2</c:v>
                </c:pt>
                <c:pt idx="3">
                  <c:v>5.0674001071999965E-2</c:v>
                </c:pt>
                <c:pt idx="4">
                  <c:v>5.2894539489000532E-2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5.2429717852002476E-2</c:v>
                </c:pt>
                <c:pt idx="8">
                  <c:v>5.5656722684000001E-2</c:v>
                </c:pt>
                <c:pt idx="9">
                  <c:v>5.6889595117000015E-2</c:v>
                </c:pt>
                <c:pt idx="10">
                  <c:v>5.6119386919000112E-2</c:v>
                </c:pt>
                <c:pt idx="11">
                  <c:v>5.5111676145000933E-2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0.15344120489101104</c:v>
                </c:pt>
                <c:pt idx="1">
                  <c:v>0.14697429615300489</c:v>
                </c:pt>
                <c:pt idx="2">
                  <c:v>0.15528729570600808</c:v>
                </c:pt>
                <c:pt idx="3">
                  <c:v>0.14905119646600584</c:v>
                </c:pt>
                <c:pt idx="4">
                  <c:v>0.15006020616900531</c:v>
                </c:pt>
                <c:pt idx="5">
                  <c:v>0.14314429541500553</c:v>
                </c:pt>
                <c:pt idx="6">
                  <c:v>0.14376108740400528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0.13894495264700688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7.5240314534000013E-2</c:v>
                </c:pt>
                <c:pt idx="2">
                  <c:v>7.6066165217999998E-2</c:v>
                </c:pt>
                <c:pt idx="3">
                  <c:v>8.0007116329000066E-2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7.4346796670000423E-2</c:v>
                </c:pt>
                <c:pt idx="8">
                  <c:v>7.4034942960000114E-2</c:v>
                </c:pt>
                <c:pt idx="9">
                  <c:v>7.0782488212002267E-2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6.7012627392003754E-2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7.0141288812000033E-2</c:v>
                </c:pt>
                <c:pt idx="4">
                  <c:v>7.0700248977999994E-2</c:v>
                </c:pt>
                <c:pt idx="5">
                  <c:v>7.0981498604000021E-2</c:v>
                </c:pt>
                <c:pt idx="6">
                  <c:v>6.9338698485000932E-2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6.3378271817002133E-2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5.8443077303000024E-2</c:v>
                </c:pt>
                <c:pt idx="1">
                  <c:v>5.8581910362999867E-2</c:v>
                </c:pt>
                <c:pt idx="2">
                  <c:v>5.7212237119003299E-2</c:v>
                </c:pt>
                <c:pt idx="3">
                  <c:v>5.8884522533999985E-2</c:v>
                </c:pt>
                <c:pt idx="4">
                  <c:v>5.7518795077000133E-2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5.8263697635002311E-2</c:v>
                </c:pt>
                <c:pt idx="9">
                  <c:v>5.7298745794999766E-2</c:v>
                </c:pt>
                <c:pt idx="10">
                  <c:v>5.9010975112002026E-2</c:v>
                </c:pt>
                <c:pt idx="11">
                  <c:v>6.3877536059000511E-2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0.11156311015600026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0.11353997873200011</c:v>
                </c:pt>
                <c:pt idx="7">
                  <c:v>0.11996888813000001</c:v>
                </c:pt>
                <c:pt idx="8">
                  <c:v>0.12463064658000461</c:v>
                </c:pt>
                <c:pt idx="9">
                  <c:v>0.12373381668800019</c:v>
                </c:pt>
                <c:pt idx="10">
                  <c:v>0.11920137723700029</c:v>
                </c:pt>
                <c:pt idx="11">
                  <c:v>0.11331262948100079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8.7077847812000023E-2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9.1021180624000012E-2</c:v>
                </c:pt>
                <c:pt idx="5">
                  <c:v>8.5169896231000367E-2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9.9974186569000548E-2</c:v>
                </c:pt>
                <c:pt idx="9">
                  <c:v>9.7584984631999994E-2</c:v>
                </c:pt>
                <c:pt idx="10">
                  <c:v>9.4192853682000366E-2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0.10352432998600439</c:v>
                </c:pt>
                <c:pt idx="6">
                  <c:v>9.3390359699001224E-2</c:v>
                </c:pt>
                <c:pt idx="7">
                  <c:v>8.1077284567999994E-2</c:v>
                </c:pt>
                <c:pt idx="8">
                  <c:v>8.4600291565000707E-2</c:v>
                </c:pt>
                <c:pt idx="9">
                  <c:v>8.2581118756000008E-2</c:v>
                </c:pt>
                <c:pt idx="10">
                  <c:v>9.4606717928000045E-2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9.8901651039000046E-2</c:v>
                </c:pt>
                <c:pt idx="6">
                  <c:v>8.8070304423000068E-2</c:v>
                </c:pt>
                <c:pt idx="7">
                  <c:v>8.1529628536001708E-2</c:v>
                </c:pt>
                <c:pt idx="8">
                  <c:v>8.0924750723000705E-2</c:v>
                </c:pt>
                <c:pt idx="9">
                  <c:v>8.1723028167004538E-2</c:v>
                </c:pt>
                <c:pt idx="10">
                  <c:v>8.5391380238000025E-2</c:v>
                </c:pt>
                <c:pt idx="11">
                  <c:v>9.1111322057000704E-2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38464"/>
        <c:axId val="32120128"/>
      </c:lineChart>
      <c:catAx>
        <c:axId val="75838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120128"/>
        <c:crosses val="autoZero"/>
        <c:auto val="1"/>
        <c:lblAlgn val="ctr"/>
        <c:lblOffset val="100"/>
        <c:noMultiLvlLbl val="0"/>
      </c:catAx>
      <c:valAx>
        <c:axId val="32120128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5838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58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520910071035203E-2"/>
          <c:y val="0.13275464381260571"/>
          <c:w val="0.92057703980242656"/>
          <c:h val="0.716966819607847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6032512"/>
        <c:axId val="32664960"/>
      </c:barChart>
      <c:catAx>
        <c:axId val="760325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60325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2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8324"/>
            <a:ext cx="5376672" cy="3003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105" y="58738"/>
            <a:ext cx="7837488" cy="674687"/>
          </a:xfrm>
        </p:spPr>
        <p:txBody>
          <a:bodyPr/>
          <a:lstStyle/>
          <a:p>
            <a:r>
              <a:rPr lang="en-US" dirty="0" err="1" smtClean="0"/>
              <a:t>Coniel</a:t>
            </a:r>
            <a:r>
              <a:rPr lang="en-US" dirty="0" smtClean="0"/>
              <a:t> Market #Geo Summary by Brand</a:t>
            </a:r>
            <a:endParaRPr lang="en-US" sz="1100" dirty="0" smtClean="0"/>
          </a:p>
        </p:txBody>
      </p:sp>
      <p:sp>
        <p:nvSpPr>
          <p:cNvPr id="18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4" name="Rectangle 26" descr="Frame2"/>
          <p:cNvSpPr>
            <a:spLocks noChangeArrowheads="1"/>
          </p:cNvSpPr>
          <p:nvPr/>
        </p:nvSpPr>
        <p:spPr bwMode="auto">
          <a:xfrm>
            <a:off x="38100" y="3808206"/>
            <a:ext cx="8991600" cy="238012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6"/>
          <a:ext cx="8910950" cy="173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2" name="Object 8" descr="sheet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28866"/>
              </p:ext>
            </p:extLst>
          </p:nvPr>
        </p:nvGraphicFramePr>
        <p:xfrm>
          <a:off x="254000" y="5819775"/>
          <a:ext cx="8645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5" imgW="8800930" imgH="238049" progId="Excel.Sheet.12">
                  <p:embed/>
                </p:oleObj>
              </mc:Choice>
              <mc:Fallback>
                <p:oleObj name="Worksheet" r:id="rId5" imgW="8800930" imgH="238049" progId="Excel.Sheet.12">
                  <p:embed/>
                  <p:pic>
                    <p:nvPicPr>
                      <p:cNvPr id="0" name="Picture 30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819775"/>
                        <a:ext cx="86455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2,No Primary Title,Secondry Title"/>
          <p:cNvGraphicFramePr/>
          <p:nvPr/>
        </p:nvGraphicFramePr>
        <p:xfrm>
          <a:off x="0" y="3820246"/>
          <a:ext cx="9020175" cy="195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33" name="Object 9" descr="ppttable,sheet2"/>
          <p:cNvGraphicFramePr>
            <a:graphicFrameLocks noChangeAspect="1"/>
          </p:cNvGraphicFramePr>
          <p:nvPr/>
        </p:nvGraphicFramePr>
        <p:xfrm>
          <a:off x="101600" y="2932113"/>
          <a:ext cx="8858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9" imgW="8858176" imgH="352349" progId="Excel.Sheet.12">
                  <p:embed/>
                </p:oleObj>
              </mc:Choice>
              <mc:Fallback>
                <p:oleObj name="Worksheet" r:id="rId9" imgW="8858176" imgH="352349" progId="Excel.Sheet.12">
                  <p:embed/>
                  <p:pic>
                    <p:nvPicPr>
                      <p:cNvPr id="0" name="Picture 31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2932113"/>
                        <a:ext cx="8858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72908</TotalTime>
  <Words>51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Coniel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2046</cp:revision>
  <cp:lastPrinted>2003-08-22T16:32:12Z</cp:lastPrinted>
  <dcterms:created xsi:type="dcterms:W3CDTF">2001-06-20T12:40:14Z</dcterms:created>
  <dcterms:modified xsi:type="dcterms:W3CDTF">2017-01-18T07:57:17Z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