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524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119184775722479E-2"/>
          <c:y val="0.13275464381260571"/>
          <c:w val="0.89933454727873907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5.0000000000000024E-2</c:v>
                </c:pt>
                <c:pt idx="1">
                  <c:v>5.0000000000000024E-2</c:v>
                </c:pt>
                <c:pt idx="2">
                  <c:v>5.0000000000000024E-2</c:v>
                </c:pt>
                <c:pt idx="3">
                  <c:v>5.0000000000000024E-2</c:v>
                </c:pt>
                <c:pt idx="4">
                  <c:v>5.0000000000000024E-2</c:v>
                </c:pt>
                <c:pt idx="5">
                  <c:v>5.0000000000000024E-2</c:v>
                </c:pt>
                <c:pt idx="6">
                  <c:v>5.0000000000000024E-2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8667392"/>
        <c:axId val="32164672"/>
      </c:barChart>
      <c:catAx>
        <c:axId val="1086673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164672"/>
        <c:crosses val="autoZero"/>
        <c:auto val="1"/>
        <c:lblAlgn val="ctr"/>
        <c:lblOffset val="100"/>
        <c:noMultiLvlLbl val="0"/>
      </c:catAx>
      <c:valAx>
        <c:axId val="32164672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1086673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3204"/>
          <c:h val="0.7125603297195214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6.7619688449000084E-2</c:v>
                </c:pt>
                <c:pt idx="1">
                  <c:v>5.8995416225000014E-2</c:v>
                </c:pt>
                <c:pt idx="2">
                  <c:v>5.3350307937000532E-2</c:v>
                </c:pt>
                <c:pt idx="3">
                  <c:v>4.9836310958003158E-2</c:v>
                </c:pt>
                <c:pt idx="4">
                  <c:v>5.8051648533999946E-2</c:v>
                </c:pt>
                <c:pt idx="5">
                  <c:v>6.8586896940000114E-2</c:v>
                </c:pt>
                <c:pt idx="6">
                  <c:v>6.0952381270000022E-2</c:v>
                </c:pt>
                <c:pt idx="7">
                  <c:v>6.7725864592000001E-2</c:v>
                </c:pt>
                <c:pt idx="8">
                  <c:v>6.1162247944002185E-2</c:v>
                </c:pt>
                <c:pt idx="9">
                  <c:v>6.9570490010000124E-2</c:v>
                </c:pt>
                <c:pt idx="10">
                  <c:v>6.9612494686002724E-2</c:v>
                </c:pt>
                <c:pt idx="11">
                  <c:v>7.0400304371000005E-2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0.15293842060600626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0.15691876047100825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7.8685672945999999E-2</c:v>
                </c:pt>
                <c:pt idx="1">
                  <c:v>7.8580653606E-2</c:v>
                </c:pt>
                <c:pt idx="2">
                  <c:v>7.8843576558999998E-2</c:v>
                </c:pt>
                <c:pt idx="3">
                  <c:v>8.1536110333000067E-2</c:v>
                </c:pt>
                <c:pt idx="4">
                  <c:v>7.8708309616999997E-2</c:v>
                </c:pt>
                <c:pt idx="5">
                  <c:v>8.0645891061001243E-2</c:v>
                </c:pt>
                <c:pt idx="6">
                  <c:v>7.3532727119002134E-2</c:v>
                </c:pt>
                <c:pt idx="7">
                  <c:v>7.9170285894999998E-2</c:v>
                </c:pt>
                <c:pt idx="8">
                  <c:v>7.4965420468999996E-2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7.7303491510003194E-2</c:v>
                </c:pt>
                <c:pt idx="2">
                  <c:v>8.0252703990000007E-2</c:v>
                </c:pt>
                <c:pt idx="3">
                  <c:v>7.039704191100285E-2</c:v>
                </c:pt>
                <c:pt idx="4">
                  <c:v>7.5517281243002998E-2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7.7304754123999994E-2</c:v>
                </c:pt>
                <c:pt idx="8">
                  <c:v>7.7402650868002534E-2</c:v>
                </c:pt>
                <c:pt idx="9">
                  <c:v>8.1051450369001243E-2</c:v>
                </c:pt>
                <c:pt idx="10">
                  <c:v>7.9861430385002471E-2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</c:v>
                </c:pt>
                <c:pt idx="1">
                  <c:v>0.10520638793600336</c:v>
                </c:pt>
                <c:pt idx="2">
                  <c:v>0.114346561165</c:v>
                </c:pt>
                <c:pt idx="3">
                  <c:v>0.10574189872500002</c:v>
                </c:pt>
                <c:pt idx="4">
                  <c:v>0.1062631373210033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9.2572764503999996E-2</c:v>
                </c:pt>
                <c:pt idx="10">
                  <c:v>9.7667248678000265E-2</c:v>
                </c:pt>
                <c:pt idx="11">
                  <c:v>9.8881839906000024E-2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8.1704035344001266E-2</c:v>
                </c:pt>
                <c:pt idx="1">
                  <c:v>8.3332409311000027E-2</c:v>
                </c:pt>
                <c:pt idx="2">
                  <c:v>8.9412452434999998E-2</c:v>
                </c:pt>
                <c:pt idx="3">
                  <c:v>8.9585296662000047E-2</c:v>
                </c:pt>
                <c:pt idx="4">
                  <c:v>8.8069749598001068E-2</c:v>
                </c:pt>
                <c:pt idx="5">
                  <c:v>8.7859696907000004E-2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8.9517410535000744E-2</c:v>
                </c:pt>
                <c:pt idx="10">
                  <c:v>8.8909160876000065E-2</c:v>
                </c:pt>
                <c:pt idx="11">
                  <c:v>8.5378525038000003E-2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0.11563360061700002</c:v>
                </c:pt>
                <c:pt idx="4">
                  <c:v>0.11529278072800424</c:v>
                </c:pt>
                <c:pt idx="5">
                  <c:v>0.12165460307500257</c:v>
                </c:pt>
                <c:pt idx="6">
                  <c:v>0.12874549713200842</c:v>
                </c:pt>
                <c:pt idx="7">
                  <c:v>0.12299620046000484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0.19679387281200394</c:v>
                </c:pt>
                <c:pt idx="6">
                  <c:v>0.15585214915800041</c:v>
                </c:pt>
                <c:pt idx="7">
                  <c:v>0.16403322751499999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0.16145398566899999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0.16292846998499999</c:v>
                </c:pt>
                <c:pt idx="1">
                  <c:v>0.18113909605000394</c:v>
                </c:pt>
                <c:pt idx="2">
                  <c:v>0.18306386689900431</c:v>
                </c:pt>
                <c:pt idx="3">
                  <c:v>0.20396114033500529</c:v>
                </c:pt>
                <c:pt idx="4">
                  <c:v>0.17835102776100001</c:v>
                </c:pt>
                <c:pt idx="5">
                  <c:v>0.19652121804600001</c:v>
                </c:pt>
                <c:pt idx="6">
                  <c:v>0.19034983597600041</c:v>
                </c:pt>
                <c:pt idx="7">
                  <c:v>0.193815977408</c:v>
                </c:pt>
                <c:pt idx="8">
                  <c:v>0.19028379513099999</c:v>
                </c:pt>
                <c:pt idx="9">
                  <c:v>0.18150671251400041</c:v>
                </c:pt>
                <c:pt idx="10">
                  <c:v>0.16779216472300001</c:v>
                </c:pt>
                <c:pt idx="11">
                  <c:v>0.16939147402999999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0.15328134552100814</c:v>
                </c:pt>
                <c:pt idx="3">
                  <c:v>0.144174314651</c:v>
                </c:pt>
                <c:pt idx="4">
                  <c:v>0.15680945014500741</c:v>
                </c:pt>
                <c:pt idx="5">
                  <c:v>0.15504283996500512</c:v>
                </c:pt>
                <c:pt idx="6">
                  <c:v>0.15223223407300573</c:v>
                </c:pt>
                <c:pt idx="7">
                  <c:v>0.13691752345200447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9.3777082420000046E-2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8.2545084320000003E-2</c:v>
                </c:pt>
                <c:pt idx="6">
                  <c:v>8.0244762431000066E-2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7.7332615670999999E-2</c:v>
                </c:pt>
                <c:pt idx="10">
                  <c:v>7.8619060687000003E-2</c:v>
                </c:pt>
                <c:pt idx="11">
                  <c:v>8.1224964240000266E-2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0.11955794174600012</c:v>
                </c:pt>
                <c:pt idx="1">
                  <c:v>0.11045398963899998</c:v>
                </c:pt>
                <c:pt idx="2">
                  <c:v>0.15230914243200719</c:v>
                </c:pt>
                <c:pt idx="3">
                  <c:v>0.15504704487100934</c:v>
                </c:pt>
                <c:pt idx="4">
                  <c:v>0.19065689283199999</c:v>
                </c:pt>
                <c:pt idx="5">
                  <c:v>0.14141602046700696</c:v>
                </c:pt>
                <c:pt idx="6">
                  <c:v>0.12539348609600509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9.6421804746000025E-2</c:v>
                </c:pt>
                <c:pt idx="10">
                  <c:v>8.7693677141000001E-2</c:v>
                </c:pt>
                <c:pt idx="11">
                  <c:v>6.8943064595000006E-2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6.9889638999002357E-2</c:v>
                </c:pt>
                <c:pt idx="2">
                  <c:v>7.8701684637999994E-2</c:v>
                </c:pt>
                <c:pt idx="3">
                  <c:v>8.0724233451000063E-2</c:v>
                </c:pt>
                <c:pt idx="4">
                  <c:v>7.6660070659000004E-2</c:v>
                </c:pt>
                <c:pt idx="5">
                  <c:v>7.5402338548000034E-2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7.404661185000401E-2</c:v>
                </c:pt>
                <c:pt idx="11">
                  <c:v>7.1973670254000033E-2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7.3304428130000113E-2</c:v>
                </c:pt>
                <c:pt idx="1">
                  <c:v>7.5169490982000139E-2</c:v>
                </c:pt>
                <c:pt idx="2">
                  <c:v>6.7344525783E-2</c:v>
                </c:pt>
                <c:pt idx="3">
                  <c:v>5.7483529268000023E-2</c:v>
                </c:pt>
                <c:pt idx="4">
                  <c:v>5.9660264886002165E-2</c:v>
                </c:pt>
                <c:pt idx="5">
                  <c:v>6.2479879351000002E-2</c:v>
                </c:pt>
                <c:pt idx="6">
                  <c:v>6.0386608690000024E-2</c:v>
                </c:pt>
                <c:pt idx="7">
                  <c:v>5.8264005635999955E-2</c:v>
                </c:pt>
                <c:pt idx="8">
                  <c:v>5.7142331285000014E-2</c:v>
                </c:pt>
                <c:pt idx="9">
                  <c:v>5.8957150877999985E-2</c:v>
                </c:pt>
                <c:pt idx="10">
                  <c:v>6.2289787248000113E-2</c:v>
                </c:pt>
                <c:pt idx="11">
                  <c:v>6.6208497665000005E-2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8.6260990839000004E-2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8.5370292144000007E-2</c:v>
                </c:pt>
                <c:pt idx="4">
                  <c:v>8.8292788252000001E-2</c:v>
                </c:pt>
                <c:pt idx="5">
                  <c:v>8.8915881732000046E-2</c:v>
                </c:pt>
                <c:pt idx="6">
                  <c:v>8.8217572873000027E-2</c:v>
                </c:pt>
                <c:pt idx="7">
                  <c:v>8.8648819588001068E-2</c:v>
                </c:pt>
                <c:pt idx="8">
                  <c:v>8.8567067185005857E-2</c:v>
                </c:pt>
                <c:pt idx="9">
                  <c:v>8.617377193499999E-2</c:v>
                </c:pt>
                <c:pt idx="10">
                  <c:v>8.4445020795000228E-2</c:v>
                </c:pt>
                <c:pt idx="11">
                  <c:v>8.3139893746001267E-2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5.5219527454000022E-2</c:v>
                </c:pt>
                <c:pt idx="1">
                  <c:v>5.2549081574999955E-2</c:v>
                </c:pt>
                <c:pt idx="2">
                  <c:v>5.218493091700243E-2</c:v>
                </c:pt>
                <c:pt idx="3">
                  <c:v>5.0674001071999965E-2</c:v>
                </c:pt>
                <c:pt idx="4">
                  <c:v>5.2894539488999998E-2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5.2429717852002185E-2</c:v>
                </c:pt>
                <c:pt idx="8">
                  <c:v>5.5656722684000001E-2</c:v>
                </c:pt>
                <c:pt idx="9">
                  <c:v>5.6889595117000001E-2</c:v>
                </c:pt>
                <c:pt idx="10">
                  <c:v>5.6119386919000001E-2</c:v>
                </c:pt>
                <c:pt idx="11">
                  <c:v>5.5111676145000524E-2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0.15344120489100999</c:v>
                </c:pt>
                <c:pt idx="1">
                  <c:v>0.14697429615300442</c:v>
                </c:pt>
                <c:pt idx="2">
                  <c:v>0.15528729570600727</c:v>
                </c:pt>
                <c:pt idx="3">
                  <c:v>0.14905119646600531</c:v>
                </c:pt>
                <c:pt idx="4">
                  <c:v>0.15006020616900478</c:v>
                </c:pt>
                <c:pt idx="5">
                  <c:v>0.14314429541500501</c:v>
                </c:pt>
                <c:pt idx="6">
                  <c:v>0.14376108740400476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0.13894495264700626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7.5240314534E-2</c:v>
                </c:pt>
                <c:pt idx="2">
                  <c:v>7.6066165217999998E-2</c:v>
                </c:pt>
                <c:pt idx="3">
                  <c:v>8.0007116329000025E-2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7.4346796670000034E-2</c:v>
                </c:pt>
                <c:pt idx="8">
                  <c:v>7.4034942960000003E-2</c:v>
                </c:pt>
                <c:pt idx="9">
                  <c:v>7.0782488212000533E-2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6.7012627392003324E-2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7.0141288812000019E-2</c:v>
                </c:pt>
                <c:pt idx="4">
                  <c:v>7.0700248977999994E-2</c:v>
                </c:pt>
                <c:pt idx="5">
                  <c:v>7.0981498604000007E-2</c:v>
                </c:pt>
                <c:pt idx="6">
                  <c:v>6.9338698485000114E-2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6.3378271817000134E-2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5.8443077303000003E-2</c:v>
                </c:pt>
                <c:pt idx="1">
                  <c:v>5.8581910362999867E-2</c:v>
                </c:pt>
                <c:pt idx="2">
                  <c:v>5.7212237119002939E-2</c:v>
                </c:pt>
                <c:pt idx="3">
                  <c:v>5.8884522533999985E-2</c:v>
                </c:pt>
                <c:pt idx="4">
                  <c:v>5.7518795077000022E-2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5.8263697635002068E-2</c:v>
                </c:pt>
                <c:pt idx="9">
                  <c:v>5.7298745794999766E-2</c:v>
                </c:pt>
                <c:pt idx="10">
                  <c:v>5.9010975112000534E-2</c:v>
                </c:pt>
                <c:pt idx="11">
                  <c:v>6.3877536058999998E-2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0.11156311015600009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</c:v>
                </c:pt>
                <c:pt idx="7">
                  <c:v>0.11996888813000001</c:v>
                </c:pt>
                <c:pt idx="8">
                  <c:v>0.12463064658000415</c:v>
                </c:pt>
                <c:pt idx="9">
                  <c:v>0.12373381668800019</c:v>
                </c:pt>
                <c:pt idx="10">
                  <c:v>0.11920137723700019</c:v>
                </c:pt>
                <c:pt idx="11">
                  <c:v>0.11331262948100022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8.7077847811999995E-2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9.1021180623999998E-2</c:v>
                </c:pt>
                <c:pt idx="5">
                  <c:v>8.5169896231000047E-2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9.9974186569000048E-2</c:v>
                </c:pt>
                <c:pt idx="9">
                  <c:v>9.7584984631999994E-2</c:v>
                </c:pt>
                <c:pt idx="10">
                  <c:v>9.4192853682000047E-2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0.10352432998600397</c:v>
                </c:pt>
                <c:pt idx="6">
                  <c:v>9.3390359699000267E-2</c:v>
                </c:pt>
                <c:pt idx="7">
                  <c:v>8.1077284567999994E-2</c:v>
                </c:pt>
                <c:pt idx="8">
                  <c:v>8.4600291565000263E-2</c:v>
                </c:pt>
                <c:pt idx="9">
                  <c:v>8.2581118756000008E-2</c:v>
                </c:pt>
                <c:pt idx="10">
                  <c:v>9.4606717928000003E-2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9.8901651039000005E-2</c:v>
                </c:pt>
                <c:pt idx="6">
                  <c:v>8.8070304423000026E-2</c:v>
                </c:pt>
                <c:pt idx="7">
                  <c:v>8.1529628536001264E-2</c:v>
                </c:pt>
                <c:pt idx="8">
                  <c:v>8.0924750723000066E-2</c:v>
                </c:pt>
                <c:pt idx="9">
                  <c:v>8.1723028167001568E-2</c:v>
                </c:pt>
                <c:pt idx="10">
                  <c:v>8.5391380238000025E-2</c:v>
                </c:pt>
                <c:pt idx="11">
                  <c:v>9.1111322057000066E-2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32896"/>
        <c:axId val="32663232"/>
      </c:lineChart>
      <c:catAx>
        <c:axId val="92432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92432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39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203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10" Type="http://schemas.openxmlformats.org/officeDocument/2006/relationships/chart" Target="../charts/chart2.xml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Taxol</a:t>
            </a:r>
            <a:r>
              <a:rPr lang="en-US" altLang="zh-CN" dirty="0" smtClean="0"/>
              <a:t> Market Share 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643417"/>
            <a:ext cx="5376672" cy="2622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Taxol</a:t>
            </a:r>
            <a:r>
              <a:rPr lang="en-US" altLang="zh-CN" dirty="0" smtClean="0"/>
              <a:t> Market Brand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Title 1" descr="labelGeo"/>
          <p:cNvSpPr txBox="1">
            <a:spLocks/>
          </p:cNvSpPr>
          <p:nvPr/>
        </p:nvSpPr>
        <p:spPr bwMode="auto">
          <a:xfrm>
            <a:off x="77274" y="0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kern="0" dirty="0" err="1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Taxol</a:t>
            </a:r>
            <a:r>
              <a:rPr lang="en-US" sz="18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 Market #Geo Summary by Brand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032" name="Object 8" descr="sheet1"/>
          <p:cNvGraphicFramePr>
            <a:graphicFrameLocks/>
          </p:cNvGraphicFramePr>
          <p:nvPr/>
        </p:nvGraphicFramePr>
        <p:xfrm>
          <a:off x="203200" y="5614988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Worksheet" r:id="rId4" imgW="8686843" imgH="466649" progId="Excel.Sheet.12">
                  <p:embed/>
                </p:oleObj>
              </mc:Choice>
              <mc:Fallback>
                <p:oleObj name="Worksheet" r:id="rId4" imgW="8686843" imgH="466649" progId="Excel.Sheet.12">
                  <p:embed/>
                  <p:pic>
                    <p:nvPicPr>
                      <p:cNvPr id="0" name="Picture 29" descr="sheet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5614988"/>
                        <a:ext cx="8686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6" descr="Frame2"/>
          <p:cNvSpPr>
            <a:spLocks noChangeArrowheads="1"/>
          </p:cNvSpPr>
          <p:nvPr/>
        </p:nvSpPr>
        <p:spPr bwMode="auto">
          <a:xfrm>
            <a:off x="38100" y="3895108"/>
            <a:ext cx="8991600" cy="2291935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5" name="Chart 24" descr="chart2,No Primary Title,Secondry Title"/>
          <p:cNvGraphicFramePr/>
          <p:nvPr/>
        </p:nvGraphicFramePr>
        <p:xfrm>
          <a:off x="0" y="3903373"/>
          <a:ext cx="9020175" cy="1915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34" name="Object 10" descr="ppttable,sheet2"/>
          <p:cNvGraphicFramePr>
            <a:graphicFrameLocks noChangeAspect="1"/>
          </p:cNvGraphicFramePr>
          <p:nvPr/>
        </p:nvGraphicFramePr>
        <p:xfrm>
          <a:off x="90488" y="2954338"/>
          <a:ext cx="8791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Worksheet" r:id="rId8" imgW="8791575" imgH="438099" progId="Excel.Sheet.12">
                  <p:embed/>
                </p:oleObj>
              </mc:Choice>
              <mc:Fallback>
                <p:oleObj name="Worksheet" r:id="rId8" imgW="8791575" imgH="438099" progId="Excel.Sheet.12">
                  <p:embed/>
                  <p:pic>
                    <p:nvPicPr>
                      <p:cNvPr id="0" name="Picture 30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2954338"/>
                        <a:ext cx="87915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Chart 17" descr="chart1,No Primary Title,No Secondry Title"/>
          <p:cNvGraphicFramePr/>
          <p:nvPr/>
        </p:nvGraphicFramePr>
        <p:xfrm>
          <a:off x="118750" y="1305677"/>
          <a:ext cx="8910950" cy="1666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72903</TotalTime>
  <Words>52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PowerPoint Presentation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2024</cp:revision>
  <cp:lastPrinted>2003-08-22T16:32:12Z</cp:lastPrinted>
  <dcterms:created xsi:type="dcterms:W3CDTF">2001-06-20T12:40:14Z</dcterms:created>
  <dcterms:modified xsi:type="dcterms:W3CDTF">2017-01-18T07:57:18Z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